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457" r:id="rId3"/>
    <p:sldId id="453" r:id="rId4"/>
    <p:sldId id="455" r:id="rId5"/>
    <p:sldId id="451" r:id="rId6"/>
    <p:sldId id="452" r:id="rId7"/>
    <p:sldId id="434" r:id="rId8"/>
    <p:sldId id="454" r:id="rId9"/>
    <p:sldId id="442" r:id="rId10"/>
    <p:sldId id="441" r:id="rId11"/>
    <p:sldId id="444" r:id="rId12"/>
    <p:sldId id="445" r:id="rId13"/>
    <p:sldId id="446" r:id="rId14"/>
    <p:sldId id="448" r:id="rId15"/>
    <p:sldId id="447" r:id="rId16"/>
    <p:sldId id="456" r:id="rId17"/>
    <p:sldId id="450" r:id="rId18"/>
    <p:sldId id="431" r:id="rId19"/>
  </p:sldIdLst>
  <p:sldSz cx="16276638" cy="9144000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00CC"/>
    <a:srgbClr val="FEDEEC"/>
    <a:srgbClr val="FDCFE3"/>
    <a:srgbClr val="FF7C80"/>
    <a:srgbClr val="FF0066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5" d="100"/>
          <a:sy n="65" d="100"/>
        </p:scale>
        <p:origin x="437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61119F6-4AB3-43DC-9FB9-48B8C41DC2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90420-1910-40E2-B2F6-6AFA2710C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40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B66B5-3B4C-49DB-A9DF-F63A31534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10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9A2D9-1A1B-44A6-9086-3AEB20EB58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212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7735E-80EE-4AF5-A793-760C46953B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146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9F3ED-FACE-49D4-9999-0D79A0B28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958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D0ED3-93CF-4549-927D-AF559C004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607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9C047-661C-46AB-B062-4508C6C392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559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234CC-CF22-419C-ADE9-E89F82EA6B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278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16358-9EBF-4DF4-968E-A6242A9ECC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338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1F0EA-25F2-415C-8B6B-154F9B75A4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625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E2266-9591-46DC-9A7B-517B46B52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65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7CD02-A20E-4451-BB2E-540C761BD0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724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2EC7B-0828-45B5-AF9B-866B93621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612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44040-2316-44AB-9844-C4D9A8ACD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881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D94B7-1EE5-4AB4-A721-21CE02C4D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96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C6918-A02F-4C88-9EA2-27B6A444F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32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CC12F-136F-46A7-AC38-148CF1925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04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746EF-D234-40A4-AA20-DDCC42BA2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56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DB70B-EFB5-4767-A251-1E35AD87B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08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60CFA-6BD2-407C-9199-0D99AC677E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32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BC8C4-108A-4450-91D4-DBCBB50BDC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34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5F7B-0D2B-43EB-BAE1-48AE94D02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10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4388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013" y="8326438"/>
            <a:ext cx="515461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50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 smtClean="0"/>
            </a:lvl1pPr>
          </a:lstStyle>
          <a:p>
            <a:pPr>
              <a:defRPr/>
            </a:pPr>
            <a:fld id="{41A3B87B-BCBA-4BA0-88B8-241F71ADD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4388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013" y="8326438"/>
            <a:ext cx="515461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50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79BF7BF-5BE7-47B3-8916-B6FCF8AB7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angLong\Desktop\khai%20gi&#7843;ng\VuiDenTruong-V.A-3186740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C\Downloads\b&#224;i%20h&#225;t%20th&#243;i%20quen%20h&#224;ng%20ng&#224;y%20-%20b&#224;i%20h&#225;t%20cho%20tr&#7867;%20em%20-%20Daily%20Routine%20Song%20-%20Zebra%20Vietnam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pngtree-june-lotus-lotus-poster-background-image_2515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81628" y="346148"/>
            <a:ext cx="10160000" cy="9130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33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Trường</a:t>
            </a:r>
            <a:r>
              <a:rPr lang="en-US" sz="533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5333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tiểu</a:t>
            </a:r>
            <a:r>
              <a:rPr lang="en-US" sz="533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5333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học</a:t>
            </a:r>
            <a:r>
              <a:rPr lang="en-US" sz="533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5333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phả</a:t>
            </a:r>
            <a:r>
              <a:rPr lang="en-US" sz="533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5333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lại</a:t>
            </a:r>
            <a:endParaRPr lang="en-US" sz="5333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0428" y="1631949"/>
            <a:ext cx="11582400" cy="264160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CHÀO MỪNG QUÝ THẦY CÔ VỀ DỰ GIỜ, THĂM LỚP</a:t>
            </a:r>
          </a:p>
        </p:txBody>
      </p:sp>
      <p:sp>
        <p:nvSpPr>
          <p:cNvPr id="6" name="Rectangle 5"/>
          <p:cNvSpPr/>
          <p:nvPr/>
        </p:nvSpPr>
        <p:spPr>
          <a:xfrm>
            <a:off x="3109119" y="3994571"/>
            <a:ext cx="10160000" cy="17336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3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LỚP: </a:t>
            </a:r>
            <a:r>
              <a:rPr lang="en-US" sz="5333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3B</a:t>
            </a:r>
            <a:endParaRPr lang="en-US" sz="5333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3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NĂM HỌC </a:t>
            </a:r>
            <a:r>
              <a:rPr lang="en-US" sz="5333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2023 </a:t>
            </a:r>
            <a:r>
              <a:rPr lang="en-US" sz="533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- </a:t>
            </a:r>
            <a:r>
              <a:rPr lang="en-US" sz="5333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2024</a:t>
            </a:r>
            <a:endParaRPr lang="en-US" sz="5333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1100403" y="6629401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Giáo</a:t>
            </a:r>
            <a:r>
              <a:rPr lang="en-US" altLang="en-US" sz="32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viên</a:t>
            </a:r>
            <a:r>
              <a:rPr lang="en-US" altLang="en-US" sz="3200" b="1" i="1" dirty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32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Lê</a:t>
            </a:r>
            <a:r>
              <a:rPr lang="en-US" altLang="en-US" sz="32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Thị</a:t>
            </a:r>
            <a:r>
              <a:rPr lang="en-US" altLang="en-US" sz="32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Liễu</a:t>
            </a:r>
            <a:endParaRPr lang="en-US" altLang="en-US" sz="32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055" name="Picture 8" descr="hs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719" y="1"/>
            <a:ext cx="1117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h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20" y="1"/>
            <a:ext cx="156421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VuiDenTruong-V.A-318674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519" y="8432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472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2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13719" y="937418"/>
            <a:ext cx="1082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2278061"/>
            <a:ext cx="11887200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42356" y="457200"/>
            <a:ext cx="1104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56" y="1524000"/>
            <a:ext cx="10672763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32919" y="322262"/>
            <a:ext cx="10134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1295400"/>
            <a:ext cx="13335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32719" y="481867"/>
            <a:ext cx="1127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9" y="1506415"/>
            <a:ext cx="115062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90119" y="350838"/>
            <a:ext cx="899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1143000"/>
            <a:ext cx="122682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1538288" y="476126"/>
            <a:ext cx="5991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67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0375" y="2782888"/>
            <a:ext cx="70691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24" y="1295400"/>
            <a:ext cx="80772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691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9459" name="Picture 16" descr="Frame Border Transparent PNG Gold Image​ | Gallery Yopriceville -  High-Quality Images and Transparent… | Clip art frames borders, Frame  border design, Fram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62000"/>
            <a:ext cx="1514475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4"/>
          <p:cNvSpPr>
            <a:spLocks noChangeArrowheads="1"/>
          </p:cNvSpPr>
          <p:nvPr/>
        </p:nvSpPr>
        <p:spPr bwMode="auto">
          <a:xfrm>
            <a:off x="1966913" y="2819400"/>
            <a:ext cx="12420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5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sẻ thời gian biểu với người thân.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5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các hoạt động, công việc hằng ngày theo thời gian biểu đã xây dựng.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88938"/>
            <a:ext cx="1492091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3313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ài hát thói quen hàng ngày - bài hát cho trẻ em - Daily Routine Song - Zebra Vietnam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119" y="457200"/>
            <a:ext cx="15163800" cy="81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POINSE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538" y="6400800"/>
            <a:ext cx="29718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731" y="51594"/>
            <a:ext cx="13827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428750" y="2133600"/>
            <a:ext cx="139446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ts val="1800"/>
              </a:spcBef>
              <a:defRPr/>
            </a:pPr>
            <a:r>
              <a:rPr lang="en-US" sz="4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9: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 GIAN BIỂU CỦA EM</a:t>
            </a:r>
          </a:p>
        </p:txBody>
      </p:sp>
      <p:pic>
        <p:nvPicPr>
          <p:cNvPr id="7171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6440488"/>
            <a:ext cx="561657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POINSE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538" y="6400800"/>
            <a:ext cx="29718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POINSE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731" y="51594"/>
            <a:ext cx="13827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99519" y="423863"/>
            <a:ext cx="10972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Chia </a:t>
            </a:r>
            <a:r>
              <a:rPr lang="en-US" altLang="en-US" sz="5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7" r="67430" b="9122"/>
          <a:stretch>
            <a:fillRect/>
          </a:stretch>
        </p:blipFill>
        <p:spPr bwMode="auto">
          <a:xfrm>
            <a:off x="138112" y="1100138"/>
            <a:ext cx="4824289" cy="651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9" t="25674" r="36295" b="26874"/>
          <a:stretch>
            <a:fillRect/>
          </a:stretch>
        </p:blipFill>
        <p:spPr bwMode="auto">
          <a:xfrm>
            <a:off x="5357813" y="1905000"/>
            <a:ext cx="495141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1" t="29594" r="36919" b="33473"/>
          <a:stretch>
            <a:fillRect/>
          </a:stretch>
        </p:blipFill>
        <p:spPr bwMode="auto">
          <a:xfrm>
            <a:off x="10704637" y="1905000"/>
            <a:ext cx="505368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70919" y="507207"/>
            <a:ext cx="11049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Chia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7" r="67430" b="9122"/>
          <a:stretch>
            <a:fillRect/>
          </a:stretch>
        </p:blipFill>
        <p:spPr bwMode="auto">
          <a:xfrm>
            <a:off x="12328465" y="1393885"/>
            <a:ext cx="3379788" cy="341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61319" y="1326357"/>
            <a:ext cx="1287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61872" y="2114993"/>
            <a:ext cx="10804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23119" y="5637518"/>
            <a:ext cx="118344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61872" y="2970238"/>
            <a:ext cx="110815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47645" y="3849731"/>
            <a:ext cx="108061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75561" y="4607326"/>
            <a:ext cx="115355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9" t="25674" r="36295" b="26874"/>
          <a:stretch>
            <a:fillRect/>
          </a:stretch>
        </p:blipFill>
        <p:spPr bwMode="auto">
          <a:xfrm>
            <a:off x="12100719" y="5562600"/>
            <a:ext cx="3886200" cy="311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1" t="29594" r="36919" b="33473"/>
          <a:stretch>
            <a:fillRect/>
          </a:stretch>
        </p:blipFill>
        <p:spPr bwMode="auto">
          <a:xfrm>
            <a:off x="-34925" y="6473825"/>
            <a:ext cx="362267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831850" y="833438"/>
            <a:ext cx="13944600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</a:t>
            </a:r>
          </a:p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PHÓNG VIÊN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6440488"/>
            <a:ext cx="561657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POINSE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538" y="6400800"/>
            <a:ext cx="29718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POINSE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731" y="51594"/>
            <a:ext cx="13827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1356519" y="635122"/>
            <a:ext cx="5991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67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0375" y="2782888"/>
            <a:ext cx="706913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24" y="1295400"/>
            <a:ext cx="80772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0375" y="2590800"/>
            <a:ext cx="68968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773" y="1066800"/>
            <a:ext cx="8305800" cy="634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10565</TotalTime>
  <Words>260</Words>
  <Application>Microsoft Office PowerPoint</Application>
  <PresentationFormat>Custom</PresentationFormat>
  <Paragraphs>31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PC</cp:lastModifiedBy>
  <cp:revision>1211</cp:revision>
  <dcterms:created xsi:type="dcterms:W3CDTF">2008-09-09T22:52:10Z</dcterms:created>
  <dcterms:modified xsi:type="dcterms:W3CDTF">2024-11-07T13:54:12Z</dcterms:modified>
</cp:coreProperties>
</file>