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12" r:id="rId2"/>
    <p:sldMasterId id="2147483749" r:id="rId3"/>
    <p:sldMasterId id="2147483773" r:id="rId4"/>
    <p:sldMasterId id="2147483795" r:id="rId5"/>
    <p:sldMasterId id="2147483839" r:id="rId6"/>
    <p:sldMasterId id="2147483894" r:id="rId7"/>
    <p:sldMasterId id="2147483920" r:id="rId8"/>
    <p:sldMasterId id="2147483932" r:id="rId9"/>
    <p:sldMasterId id="2147483956" r:id="rId10"/>
  </p:sldMasterIdLst>
  <p:notesMasterIdLst>
    <p:notesMasterId r:id="rId56"/>
  </p:notesMasterIdLst>
  <p:sldIdLst>
    <p:sldId id="334" r:id="rId11"/>
    <p:sldId id="335" r:id="rId12"/>
    <p:sldId id="336" r:id="rId13"/>
    <p:sldId id="262" r:id="rId14"/>
    <p:sldId id="263" r:id="rId15"/>
    <p:sldId id="338" r:id="rId16"/>
    <p:sldId id="330" r:id="rId17"/>
    <p:sldId id="340" r:id="rId18"/>
    <p:sldId id="331" r:id="rId19"/>
    <p:sldId id="332" r:id="rId20"/>
    <p:sldId id="339" r:id="rId21"/>
    <p:sldId id="291" r:id="rId22"/>
    <p:sldId id="323" r:id="rId23"/>
    <p:sldId id="296" r:id="rId24"/>
    <p:sldId id="333" r:id="rId25"/>
    <p:sldId id="325" r:id="rId26"/>
    <p:sldId id="315" r:id="rId27"/>
    <p:sldId id="312" r:id="rId28"/>
    <p:sldId id="279" r:id="rId29"/>
    <p:sldId id="337" r:id="rId30"/>
    <p:sldId id="278" r:id="rId31"/>
    <p:sldId id="280" r:id="rId32"/>
    <p:sldId id="281" r:id="rId33"/>
    <p:sldId id="282" r:id="rId34"/>
    <p:sldId id="283" r:id="rId35"/>
    <p:sldId id="285" r:id="rId36"/>
    <p:sldId id="288" r:id="rId37"/>
    <p:sldId id="327" r:id="rId38"/>
    <p:sldId id="265" r:id="rId39"/>
    <p:sldId id="266" r:id="rId40"/>
    <p:sldId id="267" r:id="rId41"/>
    <p:sldId id="268" r:id="rId42"/>
    <p:sldId id="269" r:id="rId43"/>
    <p:sldId id="270" r:id="rId44"/>
    <p:sldId id="271" r:id="rId45"/>
    <p:sldId id="272" r:id="rId46"/>
    <p:sldId id="273" r:id="rId47"/>
    <p:sldId id="274" r:id="rId48"/>
    <p:sldId id="275" r:id="rId49"/>
    <p:sldId id="289" r:id="rId50"/>
    <p:sldId id="328" r:id="rId51"/>
    <p:sldId id="317" r:id="rId52"/>
    <p:sldId id="260" r:id="rId53"/>
    <p:sldId id="329" r:id="rId54"/>
    <p:sldId id="264"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205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85" autoAdjust="0"/>
    <p:restoredTop sz="90778" autoAdjust="0"/>
  </p:normalViewPr>
  <p:slideViewPr>
    <p:cSldViewPr>
      <p:cViewPr varScale="1">
        <p:scale>
          <a:sx n="79" d="100"/>
          <a:sy n="79" d="100"/>
        </p:scale>
        <p:origin x="413" y="62"/>
      </p:cViewPr>
      <p:guideLst>
        <p:guide orient="horz" pos="2160"/>
        <p:guide pos="3840"/>
      </p:guideLst>
    </p:cSldViewPr>
  </p:slideViewPr>
  <p:notesTextViewPr>
    <p:cViewPr>
      <p:scale>
        <a:sx n="1" d="1"/>
        <a:sy n="1" d="1"/>
      </p:scale>
      <p:origin x="0" y="0"/>
    </p:cViewPr>
  </p:notesTextViewPr>
  <p:sorterViewPr>
    <p:cViewPr>
      <p:scale>
        <a:sx n="100" d="100"/>
        <a:sy n="100" d="100"/>
      </p:scale>
      <p:origin x="0" y="41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0AFF08-6935-47FE-B473-1CC5C8C6943F}" type="datetimeFigureOut">
              <a:rPr lang="en-US" smtClean="0"/>
              <a:t>11/7/2024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09D3FD-570E-43E7-B9CD-C938F50FCEF8}" type="slidenum">
              <a:rPr lang="en-US" smtClean="0"/>
              <a:t>‹#›</a:t>
            </a:fld>
            <a:endParaRPr lang="en-US"/>
          </a:p>
        </p:txBody>
      </p:sp>
    </p:spTree>
    <p:extLst>
      <p:ext uri="{BB962C8B-B14F-4D97-AF65-F5344CB8AC3E}">
        <p14:creationId xmlns:p14="http://schemas.microsoft.com/office/powerpoint/2010/main" val="1440268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09D3FD-570E-43E7-B9CD-C938F50FCEF8}" type="slidenum">
              <a:rPr lang="en-US" smtClean="0"/>
              <a:t>4</a:t>
            </a:fld>
            <a:endParaRPr lang="en-US"/>
          </a:p>
        </p:txBody>
      </p:sp>
    </p:spTree>
    <p:extLst>
      <p:ext uri="{BB962C8B-B14F-4D97-AF65-F5344CB8AC3E}">
        <p14:creationId xmlns:p14="http://schemas.microsoft.com/office/powerpoint/2010/main" val="532014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5A9B03-4380-45F6-B2FC-C1EE6412C3E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74751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54BDF5C-98AD-4A31-BE22-3FE652853C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603083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068925-37CF-4599-86E4-977AC038DB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090233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DCF7F5-61D8-4B40-BF9F-1AD060CF35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006647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F7DDBD-B78D-4D21-8DCE-824A519F03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11360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98A782B-4ABC-427B-9015-57C705F42A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99442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29721DA-039B-4583-98B3-5E1F299786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254840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776D114-0717-4565-93E7-9B05F9A987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53142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1EB0B3A-1C8C-411C-8324-A1615D2920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76925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152798-DCD6-4762-B231-3DC3A92548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398673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ACA7B2-38CC-431A-BDD5-C60E1A79C2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22140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7BD950-77D3-4045-BE3A-091FB10D89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9252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0E9251A-28A6-4534-843E-96B6336B5B8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0479239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940770-C61E-490B-96EF-962A4E13E1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6455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12DBF712-7445-4AFA-8602-813199DA2F1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3561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5A9B03-4380-45F6-B2FC-C1EE6412C3E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46124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BCC1E0-4561-4E42-8030-BC4ACF2895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4726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B306D6-6615-4144-AC4E-B1CB8363B5A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54555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50510C5-9BB4-4FC8-80AB-CCA29296FA7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58843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F5A98D0-5A26-4EAA-A428-E8A60921ED6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53962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B4AF37C-A79E-4685-9B9A-118A2C6499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91775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FB71AC2-0862-44EC-BC26-5489E20FE61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9816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BCC1E0-4561-4E42-8030-BC4ACF2895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05041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230177-A129-4143-8921-E9B340ED6D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573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19767E6-A514-4186-8A51-AF05187EFF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13285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54BDF5C-98AD-4A31-BE22-3FE652853C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16283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0E9251A-28A6-4534-843E-96B6336B5B8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438216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12DBF712-7445-4AFA-8602-813199DA2F1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74087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7C8315-020A-444B-B3B8-A7071E61CB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397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78F8B4-079F-410F-8B28-81BBA9F67E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9472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2B1B41-2166-4869-B862-223CBB1243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57872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B55A8F-74F9-4FB5-A97C-9E7C9D0490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48528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71052A3-4772-437C-8E7F-40AB74D51E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4770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B306D6-6615-4144-AC4E-B1CB8363B5A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99201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C10AD3-187D-4CF1-A91E-0DF1713BB4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97967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EC56CC1-A1AD-4328-BD1C-75D5BECAC2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92543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6BB5E7-8A7B-423A-9F37-19BDAFBFD2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78090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F3D5C1-CC42-492A-B95D-89B4F40A2A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59944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FD8281-1E9F-45BE-BABA-4F9C7D9C13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7146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7B2DC4-04FB-4953-BEEA-E39E5767BD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77480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solidFill>
                <a:prstClr val="black"/>
              </a:solidFill>
            </a:endParaRPr>
          </a:p>
        </p:txBody>
      </p:sp>
      <p:sp>
        <p:nvSpPr>
          <p:cNvPr id="29" name="Title 28"/>
          <p:cNvSpPr>
            <a:spLocks noGrp="1"/>
          </p:cNvSpPr>
          <p:nvPr>
            <p:ph type="ctrTitle"/>
          </p:nvPr>
        </p:nvSpPr>
        <p:spPr>
          <a:xfrm>
            <a:off x="508000" y="4853412"/>
            <a:ext cx="11277600" cy="1222375"/>
          </a:xfrm>
        </p:spPr>
        <p:txBody>
          <a:bodyPr anchor="t"/>
          <a:lstStyle/>
          <a:p>
            <a:r>
              <a:rPr lang="en-US"/>
              <a:t>Click to edit Master title style</a:t>
            </a:r>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15"/>
          <p:cNvSpPr>
            <a:spLocks noGrp="1"/>
          </p:cNvSpPr>
          <p:nvPr>
            <p:ph type="dt" sz="half" idx="10"/>
          </p:nvPr>
        </p:nvSpPr>
        <p:spPr/>
        <p:txBody>
          <a:bodyPr/>
          <a:lstStyle>
            <a:lvl1pPr>
              <a:defRPr/>
            </a:lvl1pPr>
          </a:lstStyle>
          <a:p>
            <a:pPr>
              <a:defRPr/>
            </a:pPr>
            <a:fld id="{051478BA-0A78-4041-8BCB-A8ADD9BFC6D2}" type="datetimeFigureOut">
              <a:rPr lang="en-US">
                <a:solidFill>
                  <a:srgbClr val="F0A22E">
                    <a:shade val="75000"/>
                  </a:srgbClr>
                </a:solidFill>
              </a:rPr>
              <a:pPr>
                <a:defRPr/>
              </a:pPr>
              <a:t>11/7/2024</a:t>
            </a:fld>
            <a:endParaRPr lang="en-US">
              <a:solidFill>
                <a:srgbClr val="F0A22E">
                  <a:shade val="75000"/>
                </a:srgbClr>
              </a:solidFill>
            </a:endParaRPr>
          </a:p>
        </p:txBody>
      </p:sp>
      <p:sp>
        <p:nvSpPr>
          <p:cNvPr id="6" name="Footer Placeholder 1"/>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14"/>
          <p:cNvSpPr>
            <a:spLocks noGrp="1"/>
          </p:cNvSpPr>
          <p:nvPr>
            <p:ph type="sldNum" sz="quarter" idx="12"/>
          </p:nvPr>
        </p:nvSpPr>
        <p:spPr>
          <a:xfrm>
            <a:off x="10972801" y="6473825"/>
            <a:ext cx="1011767" cy="247650"/>
          </a:xfrm>
        </p:spPr>
        <p:txBody>
          <a:bodyPr/>
          <a:lstStyle>
            <a:lvl1pPr>
              <a:defRPr/>
            </a:lvl1pPr>
          </a:lstStyle>
          <a:p>
            <a:pPr>
              <a:defRPr/>
            </a:pPr>
            <a:fld id="{81FA7EE7-0DCB-4590-91D9-4C2BD9E9B912}"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30381300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lang="en-US"/>
              <a:t>Click to edit Master title style</a:t>
            </a:r>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p:cNvSpPr>
            <a:spLocks noGrp="1"/>
          </p:cNvSpPr>
          <p:nvPr>
            <p:ph type="dt" sz="half" idx="10"/>
          </p:nvPr>
        </p:nvSpPr>
        <p:spPr/>
        <p:txBody>
          <a:bodyPr/>
          <a:lstStyle>
            <a:lvl1pPr>
              <a:defRPr/>
            </a:lvl1pPr>
          </a:lstStyle>
          <a:p>
            <a:pPr>
              <a:defRPr/>
            </a:pPr>
            <a:fld id="{8306A081-4957-4192-911B-BC19C57A8019}" type="datetimeFigureOut">
              <a:rPr lang="en-US">
                <a:solidFill>
                  <a:srgbClr val="F0A22E">
                    <a:shade val="75000"/>
                  </a:srgbClr>
                </a:solidFill>
              </a:rPr>
              <a:pPr>
                <a:defRPr/>
              </a:pPr>
              <a:t>11/7/2024</a:t>
            </a:fld>
            <a:endParaRPr lang="en-US">
              <a:solidFill>
                <a:srgbClr val="F0A22E">
                  <a:shade val="75000"/>
                </a:srgbClr>
              </a:solidFill>
            </a:endParaRPr>
          </a:p>
        </p:txBody>
      </p:sp>
      <p:sp>
        <p:nvSpPr>
          <p:cNvPr id="6"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23B9AA68-7054-4E3D-B018-2C47F24AFB13}"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40921496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solidFill>
                <a:prstClr val="black"/>
              </a:solidFill>
            </a:endParaRPr>
          </a:p>
        </p:txBody>
      </p:sp>
      <p:sp>
        <p:nvSpPr>
          <p:cNvPr id="29" name="Title 28"/>
          <p:cNvSpPr>
            <a:spLocks noGrp="1"/>
          </p:cNvSpPr>
          <p:nvPr>
            <p:ph type="title"/>
          </p:nvPr>
        </p:nvSpPr>
        <p:spPr>
          <a:xfrm>
            <a:off x="406400" y="5410200"/>
            <a:ext cx="1148080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p:cNvSpPr>
            <a:spLocks noGrp="1"/>
          </p:cNvSpPr>
          <p:nvPr>
            <p:ph type="dt" sz="half" idx="10"/>
          </p:nvPr>
        </p:nvSpPr>
        <p:spPr/>
        <p:txBody>
          <a:bodyPr/>
          <a:lstStyle>
            <a:lvl1pPr>
              <a:defRPr/>
            </a:lvl1pPr>
          </a:lstStyle>
          <a:p>
            <a:pPr>
              <a:defRPr/>
            </a:pPr>
            <a:fld id="{896F96EF-BBF8-44C4-82AC-473924E13830}" type="datetimeFigureOut">
              <a:rPr lang="en-US">
                <a:solidFill>
                  <a:srgbClr val="F0A22E">
                    <a:shade val="75000"/>
                  </a:srgbClr>
                </a:solidFill>
              </a:rPr>
              <a:pPr>
                <a:defRPr/>
              </a:pPr>
              <a:t>11/7/2024</a:t>
            </a:fld>
            <a:endParaRPr lang="en-US">
              <a:solidFill>
                <a:srgbClr val="F0A22E">
                  <a:shade val="75000"/>
                </a:srgbClr>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10" name="Slide Number Placeholder 6"/>
          <p:cNvSpPr>
            <a:spLocks noGrp="1"/>
          </p:cNvSpPr>
          <p:nvPr>
            <p:ph type="sldNum" sz="quarter" idx="12"/>
          </p:nvPr>
        </p:nvSpPr>
        <p:spPr>
          <a:xfrm>
            <a:off x="10972800" y="6477000"/>
            <a:ext cx="1016000" cy="247650"/>
          </a:xfrm>
        </p:spPr>
        <p:txBody>
          <a:bodyPr/>
          <a:lstStyle>
            <a:lvl1pPr>
              <a:defRPr/>
            </a:lvl1pPr>
          </a:lstStyle>
          <a:p>
            <a:pPr>
              <a:defRPr/>
            </a:pPr>
            <a:fld id="{79F150B4-9CFD-4468-BB4C-2AA9181AAC36}"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1883273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lang="en-US"/>
              <a:t>Click to edit Master title style</a:t>
            </a:r>
          </a:p>
        </p:txBody>
      </p:sp>
      <p:sp>
        <p:nvSpPr>
          <p:cNvPr id="3" name="Date Placeholder 10"/>
          <p:cNvSpPr>
            <a:spLocks noGrp="1"/>
          </p:cNvSpPr>
          <p:nvPr>
            <p:ph type="dt" sz="half" idx="10"/>
          </p:nvPr>
        </p:nvSpPr>
        <p:spPr/>
        <p:txBody>
          <a:bodyPr/>
          <a:lstStyle>
            <a:lvl1pPr>
              <a:defRPr/>
            </a:lvl1pPr>
          </a:lstStyle>
          <a:p>
            <a:pPr>
              <a:defRPr/>
            </a:pPr>
            <a:fld id="{BDC57BF7-8D87-4CA5-86EC-9B63757AAC1F}" type="datetimeFigureOut">
              <a:rPr lang="en-US">
                <a:solidFill>
                  <a:srgbClr val="F0A22E">
                    <a:shade val="75000"/>
                  </a:srgbClr>
                </a:solidFill>
              </a:rPr>
              <a:pPr>
                <a:defRPr/>
              </a:pPr>
              <a:t>11/7/2024</a:t>
            </a:fld>
            <a:endParaRPr lang="en-US">
              <a:solidFill>
                <a:srgbClr val="F0A22E">
                  <a:shade val="75000"/>
                </a:srgbClr>
              </a:solidFill>
            </a:endParaRPr>
          </a:p>
        </p:txBody>
      </p:sp>
      <p:sp>
        <p:nvSpPr>
          <p:cNvPr id="4"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D18B37B2-B26B-4C63-8ED4-CA2B93A80AB9}"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3057104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50510C5-9BB4-4FC8-80AB-CCA29296FA7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303609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B987632D-B253-496A-8D22-D01A00E6DCC7}" type="datetimeFigureOut">
              <a:rPr lang="en-US">
                <a:solidFill>
                  <a:srgbClr val="F0A22E">
                    <a:shade val="75000"/>
                  </a:srgbClr>
                </a:solidFill>
              </a:rPr>
              <a:pPr>
                <a:defRPr/>
              </a:pPr>
              <a:t>11/7/2024</a:t>
            </a:fld>
            <a:endParaRPr lang="en-US">
              <a:solidFill>
                <a:srgbClr val="F0A22E">
                  <a:shade val="75000"/>
                </a:srgbClr>
              </a:solidFill>
            </a:endParaRPr>
          </a:p>
        </p:txBody>
      </p:sp>
      <p:sp>
        <p:nvSpPr>
          <p:cNvPr id="3" name="Footer Placeholder 23"/>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4" name="Slide Number Placeholder 6"/>
          <p:cNvSpPr>
            <a:spLocks noGrp="1"/>
          </p:cNvSpPr>
          <p:nvPr>
            <p:ph type="sldNum" sz="quarter" idx="12"/>
          </p:nvPr>
        </p:nvSpPr>
        <p:spPr/>
        <p:txBody>
          <a:bodyPr/>
          <a:lstStyle>
            <a:lvl1pPr>
              <a:defRPr/>
            </a:lvl1pPr>
          </a:lstStyle>
          <a:p>
            <a:pPr>
              <a:defRPr/>
            </a:pPr>
            <a:fld id="{A0B17437-B754-437F-8DC0-24CBD8EFFF35}"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4331384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solidFill>
                <a:prstClr val="black"/>
              </a:solidFill>
            </a:endParaRPr>
          </a:p>
        </p:txBody>
      </p:sp>
      <p:sp>
        <p:nvSpPr>
          <p:cNvPr id="12" name="Title 11"/>
          <p:cNvSpPr>
            <a:spLocks noGrp="1"/>
          </p:cNvSpPr>
          <p:nvPr>
            <p:ph type="title"/>
          </p:nvPr>
        </p:nvSpPr>
        <p:spPr>
          <a:xfrm>
            <a:off x="609600" y="5486400"/>
            <a:ext cx="1127760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p:cNvSpPr>
            <a:spLocks noGrp="1"/>
          </p:cNvSpPr>
          <p:nvPr>
            <p:ph type="dt" sz="half" idx="10"/>
          </p:nvPr>
        </p:nvSpPr>
        <p:spPr/>
        <p:txBody>
          <a:bodyPr/>
          <a:lstStyle>
            <a:lvl1pPr>
              <a:defRPr/>
            </a:lvl1pPr>
          </a:lstStyle>
          <a:p>
            <a:pPr>
              <a:defRPr/>
            </a:pPr>
            <a:fld id="{4F3A573C-B7EC-49EE-8211-2DB6EFDB35E6}" type="datetimeFigureOut">
              <a:rPr lang="en-US">
                <a:solidFill>
                  <a:srgbClr val="F0A22E">
                    <a:shade val="75000"/>
                  </a:srgbClr>
                </a:solidFill>
              </a:rPr>
              <a:pPr>
                <a:defRPr/>
              </a:pPr>
              <a:t>11/7/2024</a:t>
            </a:fld>
            <a:endParaRPr lang="en-US">
              <a:solidFill>
                <a:srgbClr val="F0A22E">
                  <a:shade val="75000"/>
                </a:srgbClr>
              </a:solidFill>
            </a:endParaRPr>
          </a:p>
        </p:txBody>
      </p:sp>
      <p:sp>
        <p:nvSpPr>
          <p:cNvPr id="7" name="Footer Placeholder 28"/>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29BD95B0-DFAA-497B-B5BD-3E56DAA3E22E}"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3795538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a:t>Click icon to add picture</a:t>
            </a:r>
            <a:endParaRPr lang="en-US" noProof="0" dirty="0"/>
          </a:p>
        </p:txBody>
      </p:sp>
      <p:sp>
        <p:nvSpPr>
          <p:cNvPr id="17" name="Title 16"/>
          <p:cNvSpPr>
            <a:spLocks noGrp="1"/>
          </p:cNvSpPr>
          <p:nvPr>
            <p:ph type="title"/>
          </p:nvPr>
        </p:nvSpPr>
        <p:spPr>
          <a:xfrm>
            <a:off x="508000" y="4993760"/>
            <a:ext cx="782320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6"/>
          <p:cNvSpPr>
            <a:spLocks noGrp="1"/>
          </p:cNvSpPr>
          <p:nvPr>
            <p:ph type="dt" sz="half" idx="10"/>
          </p:nvPr>
        </p:nvSpPr>
        <p:spPr/>
        <p:txBody>
          <a:bodyPr/>
          <a:lstStyle>
            <a:lvl1pPr>
              <a:defRPr/>
            </a:lvl1pPr>
          </a:lstStyle>
          <a:p>
            <a:pPr>
              <a:defRPr/>
            </a:pPr>
            <a:fld id="{D29303E6-84BB-43B8-9C1B-D591C5D5737D}" type="datetimeFigureOut">
              <a:rPr lang="en-US">
                <a:solidFill>
                  <a:srgbClr val="F0A22E">
                    <a:shade val="75000"/>
                  </a:srgbClr>
                </a:solidFill>
              </a:rPr>
              <a:pPr>
                <a:defRPr/>
              </a:pPr>
              <a:t>11/7/2024</a:t>
            </a:fld>
            <a:endParaRPr lang="en-US">
              <a:solidFill>
                <a:srgbClr val="F0A22E">
                  <a:shade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30"/>
          <p:cNvSpPr>
            <a:spLocks noGrp="1"/>
          </p:cNvSpPr>
          <p:nvPr>
            <p:ph type="sldNum" sz="quarter" idx="12"/>
          </p:nvPr>
        </p:nvSpPr>
        <p:spPr/>
        <p:txBody>
          <a:bodyPr/>
          <a:lstStyle>
            <a:lvl1pPr>
              <a:defRPr/>
            </a:lvl1pPr>
          </a:lstStyle>
          <a:p>
            <a:pPr>
              <a:defRPr/>
            </a:pPr>
            <a:fld id="{3BA373F7-C568-4D8F-A55A-FB1E825760F9}"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33404949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p:cNvSpPr>
            <a:spLocks noGrp="1"/>
          </p:cNvSpPr>
          <p:nvPr>
            <p:ph type="dt" sz="half" idx="10"/>
          </p:nvPr>
        </p:nvSpPr>
        <p:spPr/>
        <p:txBody>
          <a:bodyPr/>
          <a:lstStyle>
            <a:lvl1pPr>
              <a:defRPr/>
            </a:lvl1pPr>
          </a:lstStyle>
          <a:p>
            <a:pPr>
              <a:defRPr/>
            </a:pPr>
            <a:fld id="{B0029F46-077D-4783-A1D1-B917FB585DBD}" type="datetimeFigureOut">
              <a:rPr lang="en-US">
                <a:solidFill>
                  <a:srgbClr val="F0A22E">
                    <a:shade val="75000"/>
                  </a:srgbClr>
                </a:solidFill>
              </a:rPr>
              <a:pPr>
                <a:defRPr/>
              </a:pPr>
              <a:t>11/7/2024</a:t>
            </a:fld>
            <a:endParaRPr lang="en-US">
              <a:solidFill>
                <a:srgbClr val="F0A22E">
                  <a:shade val="75000"/>
                </a:srgbClr>
              </a:solidFill>
            </a:endParaRPr>
          </a:p>
        </p:txBody>
      </p:sp>
      <p:sp>
        <p:nvSpPr>
          <p:cNvPr id="5"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32128ED7-6AA4-460D-B09E-02359EE3A365}"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7885322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77"/>
            <a:ext cx="2438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549277"/>
            <a:ext cx="8331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4D4E117-4489-472E-9EEC-178A0D20D95A}" type="datetimeFigureOut">
              <a:rPr lang="en-US">
                <a:solidFill>
                  <a:srgbClr val="F0A22E">
                    <a:shade val="75000"/>
                  </a:srgbClr>
                </a:solidFill>
              </a:rPr>
              <a:pPr>
                <a:defRPr/>
              </a:pPr>
              <a:t>11/7/2024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104F4B7-DD04-4914-A45F-803549E7CA7F}"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20836820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solidFill>
                <a:prstClr val="black"/>
              </a:solidFill>
            </a:endParaRPr>
          </a:p>
        </p:txBody>
      </p:sp>
      <p:sp>
        <p:nvSpPr>
          <p:cNvPr id="29" name="Title 28"/>
          <p:cNvSpPr>
            <a:spLocks noGrp="1"/>
          </p:cNvSpPr>
          <p:nvPr>
            <p:ph type="ctrTitle"/>
          </p:nvPr>
        </p:nvSpPr>
        <p:spPr>
          <a:xfrm>
            <a:off x="508000" y="4853412"/>
            <a:ext cx="11277600" cy="1222375"/>
          </a:xfrm>
        </p:spPr>
        <p:txBody>
          <a:bodyPr anchor="t"/>
          <a:lstStyle/>
          <a:p>
            <a:r>
              <a:rPr lang="en-US"/>
              <a:t>Click to edit Master title style</a:t>
            </a:r>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15"/>
          <p:cNvSpPr>
            <a:spLocks noGrp="1"/>
          </p:cNvSpPr>
          <p:nvPr>
            <p:ph type="dt" sz="half" idx="10"/>
          </p:nvPr>
        </p:nvSpPr>
        <p:spPr/>
        <p:txBody>
          <a:bodyPr/>
          <a:lstStyle>
            <a:lvl1pPr>
              <a:defRPr/>
            </a:lvl1pPr>
          </a:lstStyle>
          <a:p>
            <a:pPr>
              <a:defRPr/>
            </a:pPr>
            <a:fld id="{051478BA-0A78-4041-8BCB-A8ADD9BFC6D2}" type="datetimeFigureOut">
              <a:rPr lang="en-US">
                <a:solidFill>
                  <a:srgbClr val="F0A22E">
                    <a:shade val="75000"/>
                  </a:srgbClr>
                </a:solidFill>
              </a:rPr>
              <a:pPr>
                <a:defRPr/>
              </a:pPr>
              <a:t>11/7/2024</a:t>
            </a:fld>
            <a:endParaRPr lang="en-US">
              <a:solidFill>
                <a:srgbClr val="F0A22E">
                  <a:shade val="75000"/>
                </a:srgbClr>
              </a:solidFill>
            </a:endParaRPr>
          </a:p>
        </p:txBody>
      </p:sp>
      <p:sp>
        <p:nvSpPr>
          <p:cNvPr id="6" name="Footer Placeholder 1"/>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14"/>
          <p:cNvSpPr>
            <a:spLocks noGrp="1"/>
          </p:cNvSpPr>
          <p:nvPr>
            <p:ph type="sldNum" sz="quarter" idx="12"/>
          </p:nvPr>
        </p:nvSpPr>
        <p:spPr>
          <a:xfrm>
            <a:off x="10972801" y="6473825"/>
            <a:ext cx="1011767" cy="247650"/>
          </a:xfrm>
        </p:spPr>
        <p:txBody>
          <a:bodyPr/>
          <a:lstStyle>
            <a:lvl1pPr>
              <a:defRPr/>
            </a:lvl1pPr>
          </a:lstStyle>
          <a:p>
            <a:pPr>
              <a:defRPr/>
            </a:pPr>
            <a:fld id="{81FA7EE7-0DCB-4590-91D9-4C2BD9E9B912}"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936112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lang="en-US"/>
              <a:t>Click to edit Master title style</a:t>
            </a:r>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p:cNvSpPr>
            <a:spLocks noGrp="1"/>
          </p:cNvSpPr>
          <p:nvPr>
            <p:ph type="dt" sz="half" idx="10"/>
          </p:nvPr>
        </p:nvSpPr>
        <p:spPr/>
        <p:txBody>
          <a:bodyPr/>
          <a:lstStyle>
            <a:lvl1pPr>
              <a:defRPr/>
            </a:lvl1pPr>
          </a:lstStyle>
          <a:p>
            <a:pPr>
              <a:defRPr/>
            </a:pPr>
            <a:fld id="{8306A081-4957-4192-911B-BC19C57A8019}" type="datetimeFigureOut">
              <a:rPr lang="en-US">
                <a:solidFill>
                  <a:srgbClr val="F0A22E">
                    <a:shade val="75000"/>
                  </a:srgbClr>
                </a:solidFill>
              </a:rPr>
              <a:pPr>
                <a:defRPr/>
              </a:pPr>
              <a:t>11/7/2024</a:t>
            </a:fld>
            <a:endParaRPr lang="en-US">
              <a:solidFill>
                <a:srgbClr val="F0A22E">
                  <a:shade val="75000"/>
                </a:srgbClr>
              </a:solidFill>
            </a:endParaRPr>
          </a:p>
        </p:txBody>
      </p:sp>
      <p:sp>
        <p:nvSpPr>
          <p:cNvPr id="6"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23B9AA68-7054-4E3D-B018-2C47F24AFB13}"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2620456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solidFill>
                <a:prstClr val="black"/>
              </a:solidFill>
            </a:endParaRPr>
          </a:p>
        </p:txBody>
      </p:sp>
      <p:sp>
        <p:nvSpPr>
          <p:cNvPr id="29" name="Title 28"/>
          <p:cNvSpPr>
            <a:spLocks noGrp="1"/>
          </p:cNvSpPr>
          <p:nvPr>
            <p:ph type="title"/>
          </p:nvPr>
        </p:nvSpPr>
        <p:spPr>
          <a:xfrm>
            <a:off x="406400" y="5410200"/>
            <a:ext cx="1148080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p:cNvSpPr>
            <a:spLocks noGrp="1"/>
          </p:cNvSpPr>
          <p:nvPr>
            <p:ph type="dt" sz="half" idx="10"/>
          </p:nvPr>
        </p:nvSpPr>
        <p:spPr/>
        <p:txBody>
          <a:bodyPr/>
          <a:lstStyle>
            <a:lvl1pPr>
              <a:defRPr/>
            </a:lvl1pPr>
          </a:lstStyle>
          <a:p>
            <a:pPr>
              <a:defRPr/>
            </a:pPr>
            <a:fld id="{896F96EF-BBF8-44C4-82AC-473924E13830}" type="datetimeFigureOut">
              <a:rPr lang="en-US">
                <a:solidFill>
                  <a:srgbClr val="F0A22E">
                    <a:shade val="75000"/>
                  </a:srgbClr>
                </a:solidFill>
              </a:rPr>
              <a:pPr>
                <a:defRPr/>
              </a:pPr>
              <a:t>11/7/2024</a:t>
            </a:fld>
            <a:endParaRPr lang="en-US">
              <a:solidFill>
                <a:srgbClr val="F0A22E">
                  <a:shade val="75000"/>
                </a:srgbClr>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10" name="Slide Number Placeholder 6"/>
          <p:cNvSpPr>
            <a:spLocks noGrp="1"/>
          </p:cNvSpPr>
          <p:nvPr>
            <p:ph type="sldNum" sz="quarter" idx="12"/>
          </p:nvPr>
        </p:nvSpPr>
        <p:spPr>
          <a:xfrm>
            <a:off x="10972800" y="6477000"/>
            <a:ext cx="1016000" cy="247650"/>
          </a:xfrm>
        </p:spPr>
        <p:txBody>
          <a:bodyPr/>
          <a:lstStyle>
            <a:lvl1pPr>
              <a:defRPr/>
            </a:lvl1pPr>
          </a:lstStyle>
          <a:p>
            <a:pPr>
              <a:defRPr/>
            </a:pPr>
            <a:fld id="{79F150B4-9CFD-4468-BB4C-2AA9181AAC36}"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3077624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lang="en-US"/>
              <a:t>Click to edit Master title style</a:t>
            </a:r>
          </a:p>
        </p:txBody>
      </p:sp>
      <p:sp>
        <p:nvSpPr>
          <p:cNvPr id="3" name="Date Placeholder 10"/>
          <p:cNvSpPr>
            <a:spLocks noGrp="1"/>
          </p:cNvSpPr>
          <p:nvPr>
            <p:ph type="dt" sz="half" idx="10"/>
          </p:nvPr>
        </p:nvSpPr>
        <p:spPr/>
        <p:txBody>
          <a:bodyPr/>
          <a:lstStyle>
            <a:lvl1pPr>
              <a:defRPr/>
            </a:lvl1pPr>
          </a:lstStyle>
          <a:p>
            <a:pPr>
              <a:defRPr/>
            </a:pPr>
            <a:fld id="{BDC57BF7-8D87-4CA5-86EC-9B63757AAC1F}" type="datetimeFigureOut">
              <a:rPr lang="en-US">
                <a:solidFill>
                  <a:srgbClr val="F0A22E">
                    <a:shade val="75000"/>
                  </a:srgbClr>
                </a:solidFill>
              </a:rPr>
              <a:pPr>
                <a:defRPr/>
              </a:pPr>
              <a:t>11/7/2024</a:t>
            </a:fld>
            <a:endParaRPr lang="en-US">
              <a:solidFill>
                <a:srgbClr val="F0A22E">
                  <a:shade val="75000"/>
                </a:srgbClr>
              </a:solidFill>
            </a:endParaRPr>
          </a:p>
        </p:txBody>
      </p:sp>
      <p:sp>
        <p:nvSpPr>
          <p:cNvPr id="4"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D18B37B2-B26B-4C63-8ED4-CA2B93A80AB9}"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40500405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B987632D-B253-496A-8D22-D01A00E6DCC7}" type="datetimeFigureOut">
              <a:rPr lang="en-US">
                <a:solidFill>
                  <a:srgbClr val="F0A22E">
                    <a:shade val="75000"/>
                  </a:srgbClr>
                </a:solidFill>
              </a:rPr>
              <a:pPr>
                <a:defRPr/>
              </a:pPr>
              <a:t>11/7/2024</a:t>
            </a:fld>
            <a:endParaRPr lang="en-US">
              <a:solidFill>
                <a:srgbClr val="F0A22E">
                  <a:shade val="75000"/>
                </a:srgbClr>
              </a:solidFill>
            </a:endParaRPr>
          </a:p>
        </p:txBody>
      </p:sp>
      <p:sp>
        <p:nvSpPr>
          <p:cNvPr id="3" name="Footer Placeholder 23"/>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4" name="Slide Number Placeholder 6"/>
          <p:cNvSpPr>
            <a:spLocks noGrp="1"/>
          </p:cNvSpPr>
          <p:nvPr>
            <p:ph type="sldNum" sz="quarter" idx="12"/>
          </p:nvPr>
        </p:nvSpPr>
        <p:spPr/>
        <p:txBody>
          <a:bodyPr/>
          <a:lstStyle>
            <a:lvl1pPr>
              <a:defRPr/>
            </a:lvl1pPr>
          </a:lstStyle>
          <a:p>
            <a:pPr>
              <a:defRPr/>
            </a:pPr>
            <a:fld id="{A0B17437-B754-437F-8DC0-24CBD8EFFF35}"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181352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F5A98D0-5A26-4EAA-A428-E8A60921ED6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921609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solidFill>
                <a:prstClr val="black"/>
              </a:solidFill>
            </a:endParaRPr>
          </a:p>
        </p:txBody>
      </p:sp>
      <p:sp>
        <p:nvSpPr>
          <p:cNvPr id="12" name="Title 11"/>
          <p:cNvSpPr>
            <a:spLocks noGrp="1"/>
          </p:cNvSpPr>
          <p:nvPr>
            <p:ph type="title"/>
          </p:nvPr>
        </p:nvSpPr>
        <p:spPr>
          <a:xfrm>
            <a:off x="609600" y="5486400"/>
            <a:ext cx="1127760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p:cNvSpPr>
            <a:spLocks noGrp="1"/>
          </p:cNvSpPr>
          <p:nvPr>
            <p:ph type="dt" sz="half" idx="10"/>
          </p:nvPr>
        </p:nvSpPr>
        <p:spPr/>
        <p:txBody>
          <a:bodyPr/>
          <a:lstStyle>
            <a:lvl1pPr>
              <a:defRPr/>
            </a:lvl1pPr>
          </a:lstStyle>
          <a:p>
            <a:pPr>
              <a:defRPr/>
            </a:pPr>
            <a:fld id="{4F3A573C-B7EC-49EE-8211-2DB6EFDB35E6}" type="datetimeFigureOut">
              <a:rPr lang="en-US">
                <a:solidFill>
                  <a:srgbClr val="F0A22E">
                    <a:shade val="75000"/>
                  </a:srgbClr>
                </a:solidFill>
              </a:rPr>
              <a:pPr>
                <a:defRPr/>
              </a:pPr>
              <a:t>11/7/2024</a:t>
            </a:fld>
            <a:endParaRPr lang="en-US">
              <a:solidFill>
                <a:srgbClr val="F0A22E">
                  <a:shade val="75000"/>
                </a:srgbClr>
              </a:solidFill>
            </a:endParaRPr>
          </a:p>
        </p:txBody>
      </p:sp>
      <p:sp>
        <p:nvSpPr>
          <p:cNvPr id="7" name="Footer Placeholder 28"/>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29BD95B0-DFAA-497B-B5BD-3E56DAA3E22E}"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9736101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a:t>Click icon to add picture</a:t>
            </a:r>
            <a:endParaRPr lang="en-US" noProof="0" dirty="0"/>
          </a:p>
        </p:txBody>
      </p:sp>
      <p:sp>
        <p:nvSpPr>
          <p:cNvPr id="17" name="Title 16"/>
          <p:cNvSpPr>
            <a:spLocks noGrp="1"/>
          </p:cNvSpPr>
          <p:nvPr>
            <p:ph type="title"/>
          </p:nvPr>
        </p:nvSpPr>
        <p:spPr>
          <a:xfrm>
            <a:off x="508000" y="4993760"/>
            <a:ext cx="782320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6"/>
          <p:cNvSpPr>
            <a:spLocks noGrp="1"/>
          </p:cNvSpPr>
          <p:nvPr>
            <p:ph type="dt" sz="half" idx="10"/>
          </p:nvPr>
        </p:nvSpPr>
        <p:spPr/>
        <p:txBody>
          <a:bodyPr/>
          <a:lstStyle>
            <a:lvl1pPr>
              <a:defRPr/>
            </a:lvl1pPr>
          </a:lstStyle>
          <a:p>
            <a:pPr>
              <a:defRPr/>
            </a:pPr>
            <a:fld id="{D29303E6-84BB-43B8-9C1B-D591C5D5737D}" type="datetimeFigureOut">
              <a:rPr lang="en-US">
                <a:solidFill>
                  <a:srgbClr val="F0A22E">
                    <a:shade val="75000"/>
                  </a:srgbClr>
                </a:solidFill>
              </a:rPr>
              <a:pPr>
                <a:defRPr/>
              </a:pPr>
              <a:t>11/7/2024</a:t>
            </a:fld>
            <a:endParaRPr lang="en-US">
              <a:solidFill>
                <a:srgbClr val="F0A22E">
                  <a:shade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30"/>
          <p:cNvSpPr>
            <a:spLocks noGrp="1"/>
          </p:cNvSpPr>
          <p:nvPr>
            <p:ph type="sldNum" sz="quarter" idx="12"/>
          </p:nvPr>
        </p:nvSpPr>
        <p:spPr/>
        <p:txBody>
          <a:bodyPr/>
          <a:lstStyle>
            <a:lvl1pPr>
              <a:defRPr/>
            </a:lvl1pPr>
          </a:lstStyle>
          <a:p>
            <a:pPr>
              <a:defRPr/>
            </a:pPr>
            <a:fld id="{3BA373F7-C568-4D8F-A55A-FB1E825760F9}"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21484057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p:cNvSpPr>
            <a:spLocks noGrp="1"/>
          </p:cNvSpPr>
          <p:nvPr>
            <p:ph type="dt" sz="half" idx="10"/>
          </p:nvPr>
        </p:nvSpPr>
        <p:spPr/>
        <p:txBody>
          <a:bodyPr/>
          <a:lstStyle>
            <a:lvl1pPr>
              <a:defRPr/>
            </a:lvl1pPr>
          </a:lstStyle>
          <a:p>
            <a:pPr>
              <a:defRPr/>
            </a:pPr>
            <a:fld id="{B0029F46-077D-4783-A1D1-B917FB585DBD}" type="datetimeFigureOut">
              <a:rPr lang="en-US">
                <a:solidFill>
                  <a:srgbClr val="F0A22E">
                    <a:shade val="75000"/>
                  </a:srgbClr>
                </a:solidFill>
              </a:rPr>
              <a:pPr>
                <a:defRPr/>
              </a:pPr>
              <a:t>11/7/2024</a:t>
            </a:fld>
            <a:endParaRPr lang="en-US">
              <a:solidFill>
                <a:srgbClr val="F0A22E">
                  <a:shade val="75000"/>
                </a:srgbClr>
              </a:solidFill>
            </a:endParaRPr>
          </a:p>
        </p:txBody>
      </p:sp>
      <p:sp>
        <p:nvSpPr>
          <p:cNvPr id="5"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32128ED7-6AA4-460D-B09E-02359EE3A365}"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5291574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77"/>
            <a:ext cx="2438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549277"/>
            <a:ext cx="8331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4D4E117-4489-472E-9EEC-178A0D20D95A}" type="datetimeFigureOut">
              <a:rPr lang="en-US">
                <a:solidFill>
                  <a:srgbClr val="F0A22E">
                    <a:shade val="75000"/>
                  </a:srgbClr>
                </a:solidFill>
              </a:rPr>
              <a:pPr>
                <a:defRPr/>
              </a:pPr>
              <a:t>11/7/2024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104F4B7-DD04-4914-A45F-803549E7CA7F}"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4972105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AE759745-76A8-413F-A15B-3E5417724684}" type="slidenum">
              <a:rPr lang="en-US"/>
              <a:pPr>
                <a:defRPr/>
              </a:pPr>
              <a:t>‹#›</a:t>
            </a:fld>
            <a:endParaRPr lang="en-US"/>
          </a:p>
        </p:txBody>
      </p:sp>
    </p:spTree>
    <p:extLst>
      <p:ext uri="{BB962C8B-B14F-4D97-AF65-F5344CB8AC3E}">
        <p14:creationId xmlns:p14="http://schemas.microsoft.com/office/powerpoint/2010/main" val="26345898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8AA24A33-C5E0-40D4-81ED-197B7BC17A92}" type="slidenum">
              <a:rPr lang="en-US"/>
              <a:pPr>
                <a:defRPr/>
              </a:pPr>
              <a:t>‹#›</a:t>
            </a:fld>
            <a:endParaRPr lang="en-US"/>
          </a:p>
        </p:txBody>
      </p:sp>
    </p:spTree>
    <p:extLst>
      <p:ext uri="{BB962C8B-B14F-4D97-AF65-F5344CB8AC3E}">
        <p14:creationId xmlns:p14="http://schemas.microsoft.com/office/powerpoint/2010/main" val="19830969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32847E4D-B9A8-4698-8382-E75EF4F0297A}" type="slidenum">
              <a:rPr lang="en-US"/>
              <a:pPr>
                <a:defRPr/>
              </a:pPr>
              <a:t>‹#›</a:t>
            </a:fld>
            <a:endParaRPr lang="en-US"/>
          </a:p>
        </p:txBody>
      </p:sp>
    </p:spTree>
    <p:extLst>
      <p:ext uri="{BB962C8B-B14F-4D97-AF65-F5344CB8AC3E}">
        <p14:creationId xmlns:p14="http://schemas.microsoft.com/office/powerpoint/2010/main" val="17744727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cs typeface="Arial" charset="0"/>
              </a:defRPr>
            </a:lvl1pPr>
          </a:lstStyle>
          <a:p>
            <a:pPr>
              <a:defRPr/>
            </a:pPr>
            <a:fld id="{7E7767C7-7617-4F82-885F-04DD1D8BDBC3}" type="slidenum">
              <a:rPr lang="en-US"/>
              <a:pPr>
                <a:defRPr/>
              </a:pPr>
              <a:t>‹#›</a:t>
            </a:fld>
            <a:endParaRPr lang="en-US"/>
          </a:p>
        </p:txBody>
      </p:sp>
    </p:spTree>
    <p:extLst>
      <p:ext uri="{BB962C8B-B14F-4D97-AF65-F5344CB8AC3E}">
        <p14:creationId xmlns:p14="http://schemas.microsoft.com/office/powerpoint/2010/main" val="33084688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cs typeface="Arial" charset="0"/>
              </a:defRPr>
            </a:lvl1pPr>
          </a:lstStyle>
          <a:p>
            <a:pPr>
              <a:defRPr/>
            </a:pPr>
            <a:fld id="{18BD64EC-CEFF-4372-9559-B37E8C52164E}" type="slidenum">
              <a:rPr lang="en-US"/>
              <a:pPr>
                <a:defRPr/>
              </a:pPr>
              <a:t>‹#›</a:t>
            </a:fld>
            <a:endParaRPr lang="en-US"/>
          </a:p>
        </p:txBody>
      </p:sp>
    </p:spTree>
    <p:extLst>
      <p:ext uri="{BB962C8B-B14F-4D97-AF65-F5344CB8AC3E}">
        <p14:creationId xmlns:p14="http://schemas.microsoft.com/office/powerpoint/2010/main" val="16900258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cs typeface="Arial" charset="0"/>
              </a:defRPr>
            </a:lvl1pPr>
          </a:lstStyle>
          <a:p>
            <a:pPr>
              <a:defRPr/>
            </a:pPr>
            <a:fld id="{ADE624FC-AD8D-4C34-B6A3-B03A144B584E}" type="slidenum">
              <a:rPr lang="en-US"/>
              <a:pPr>
                <a:defRPr/>
              </a:pPr>
              <a:t>‹#›</a:t>
            </a:fld>
            <a:endParaRPr lang="en-US"/>
          </a:p>
        </p:txBody>
      </p:sp>
    </p:spTree>
    <p:extLst>
      <p:ext uri="{BB962C8B-B14F-4D97-AF65-F5344CB8AC3E}">
        <p14:creationId xmlns:p14="http://schemas.microsoft.com/office/powerpoint/2010/main" val="343751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B4AF37C-A79E-4685-9B9A-118A2C6499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75883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cs typeface="Arial" charset="0"/>
              </a:defRPr>
            </a:lvl1pPr>
          </a:lstStyle>
          <a:p>
            <a:pPr>
              <a:defRPr/>
            </a:pPr>
            <a:fld id="{DFEDEB29-DA19-4377-A99E-96FD9CD73F5B}" type="slidenum">
              <a:rPr lang="en-US"/>
              <a:pPr>
                <a:defRPr/>
              </a:pPr>
              <a:t>‹#›</a:t>
            </a:fld>
            <a:endParaRPr lang="en-US"/>
          </a:p>
        </p:txBody>
      </p:sp>
    </p:spTree>
    <p:extLst>
      <p:ext uri="{BB962C8B-B14F-4D97-AF65-F5344CB8AC3E}">
        <p14:creationId xmlns:p14="http://schemas.microsoft.com/office/powerpoint/2010/main" val="6662196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cs typeface="Arial" charset="0"/>
              </a:defRPr>
            </a:lvl1pPr>
          </a:lstStyle>
          <a:p>
            <a:pPr>
              <a:defRPr/>
            </a:pPr>
            <a:fld id="{27713C3D-CC62-4C43-8894-02D777CC51FA}" type="slidenum">
              <a:rPr lang="en-US"/>
              <a:pPr>
                <a:defRPr/>
              </a:pPr>
              <a:t>‹#›</a:t>
            </a:fld>
            <a:endParaRPr lang="en-US"/>
          </a:p>
        </p:txBody>
      </p:sp>
    </p:spTree>
    <p:extLst>
      <p:ext uri="{BB962C8B-B14F-4D97-AF65-F5344CB8AC3E}">
        <p14:creationId xmlns:p14="http://schemas.microsoft.com/office/powerpoint/2010/main" val="38740453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cs typeface="Arial" charset="0"/>
              </a:defRPr>
            </a:lvl1pPr>
          </a:lstStyle>
          <a:p>
            <a:pPr>
              <a:defRPr/>
            </a:pPr>
            <a:fld id="{96BFCEB3-7FA0-41E0-A8D1-2B7964B114EA}" type="slidenum">
              <a:rPr lang="en-US"/>
              <a:pPr>
                <a:defRPr/>
              </a:pPr>
              <a:t>‹#›</a:t>
            </a:fld>
            <a:endParaRPr lang="en-US"/>
          </a:p>
        </p:txBody>
      </p:sp>
    </p:spTree>
    <p:extLst>
      <p:ext uri="{BB962C8B-B14F-4D97-AF65-F5344CB8AC3E}">
        <p14:creationId xmlns:p14="http://schemas.microsoft.com/office/powerpoint/2010/main" val="20515176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74516329-8E5E-4865-BDA3-4FC1148ECE9E}" type="slidenum">
              <a:rPr lang="en-US"/>
              <a:pPr>
                <a:defRPr/>
              </a:pPr>
              <a:t>‹#›</a:t>
            </a:fld>
            <a:endParaRPr lang="en-US"/>
          </a:p>
        </p:txBody>
      </p:sp>
    </p:spTree>
    <p:extLst>
      <p:ext uri="{BB962C8B-B14F-4D97-AF65-F5344CB8AC3E}">
        <p14:creationId xmlns:p14="http://schemas.microsoft.com/office/powerpoint/2010/main" val="39845332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charset="0"/>
              </a:defRPr>
            </a:lvl1pPr>
          </a:lstStyle>
          <a:p>
            <a:pPr>
              <a:defRPr/>
            </a:pPr>
            <a:fld id="{3440F385-8312-4D68-9BE7-3C4B6E453EA0}" type="slidenum">
              <a:rPr lang="en-US"/>
              <a:pPr>
                <a:defRPr/>
              </a:pPr>
              <a:t>‹#›</a:t>
            </a:fld>
            <a:endParaRPr lang="en-US"/>
          </a:p>
        </p:txBody>
      </p:sp>
    </p:spTree>
    <p:extLst>
      <p:ext uri="{BB962C8B-B14F-4D97-AF65-F5344CB8AC3E}">
        <p14:creationId xmlns:p14="http://schemas.microsoft.com/office/powerpoint/2010/main" val="21850283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cs typeface="Arial" charset="0"/>
              </a:defRPr>
            </a:lvl1pPr>
          </a:lstStyle>
          <a:p>
            <a:pPr>
              <a:defRPr/>
            </a:pPr>
            <a:fld id="{277D080D-DCF6-449A-A53A-6A653B3A1A03}" type="slidenum">
              <a:rPr lang="en-US"/>
              <a:pPr>
                <a:defRPr/>
              </a:pPr>
              <a:t>‹#›</a:t>
            </a:fld>
            <a:endParaRPr lang="en-US"/>
          </a:p>
        </p:txBody>
      </p:sp>
    </p:spTree>
    <p:extLst>
      <p:ext uri="{BB962C8B-B14F-4D97-AF65-F5344CB8AC3E}">
        <p14:creationId xmlns:p14="http://schemas.microsoft.com/office/powerpoint/2010/main" val="20066724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067939-90BE-4271-B17A-546AEF495A77}"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764911296"/>
      </p:ext>
    </p:extLst>
  </p:cSld>
  <p:clrMapOvr>
    <a:masterClrMapping/>
  </p:clrMapOvr>
  <p:transition>
    <p:pull dir="d"/>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8B6C29-C2D8-406E-BC6A-32C59C092ED0}"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917609516"/>
      </p:ext>
    </p:extLst>
  </p:cSld>
  <p:clrMapOvr>
    <a:masterClrMapping/>
  </p:clrMapOvr>
  <p:transition>
    <p:pull dir="d"/>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BB0221-B589-410A-9986-087FE5DFF31A}"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4223837060"/>
      </p:ext>
    </p:extLst>
  </p:cSld>
  <p:clrMapOvr>
    <a:masterClrMapping/>
  </p:clrMapOvr>
  <p:transition>
    <p:pull dir="d"/>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9B3E260-4E39-47FA-9B1F-EDB1F159EC11}"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3178812927"/>
      </p:ext>
    </p:extLst>
  </p:cSld>
  <p:clrMapOvr>
    <a:masterClrMapping/>
  </p:clrMapOvr>
  <p:transition>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FB71AC2-0862-44EC-BC26-5489E20FE61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200112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109E4A1-977A-4F81-8B8D-984C65341F6A}"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217208913"/>
      </p:ext>
    </p:extLst>
  </p:cSld>
  <p:clrMapOvr>
    <a:masterClrMapping/>
  </p:clrMapOvr>
  <p:transition>
    <p:pull dir="d"/>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5DF166F-BAF1-4C5B-B59B-1C464158D72F}"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4054747188"/>
      </p:ext>
    </p:extLst>
  </p:cSld>
  <p:clrMapOvr>
    <a:masterClrMapping/>
  </p:clrMapOvr>
  <p:transition>
    <p:pull dir="d"/>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A1DFD59-7B94-4336-A3A6-D2095E8E3E67}"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2065818614"/>
      </p:ext>
    </p:extLst>
  </p:cSld>
  <p:clrMapOvr>
    <a:masterClrMapping/>
  </p:clrMapOvr>
  <p:transition>
    <p:pull dir="d"/>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C38A14-6038-41F4-9272-F66A3482548B}"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527917095"/>
      </p:ext>
    </p:extLst>
  </p:cSld>
  <p:clrMapOvr>
    <a:masterClrMapping/>
  </p:clrMapOvr>
  <p:transition>
    <p:pull dir="d"/>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469A65-E2CB-415F-B407-AD59022D2FA0}"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2267236568"/>
      </p:ext>
    </p:extLst>
  </p:cSld>
  <p:clrMapOvr>
    <a:masterClrMapping/>
  </p:clrMapOvr>
  <p:transition>
    <p:pull dir="d"/>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437182-B784-401A-AAC1-E36D313CB4FD}"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567110650"/>
      </p:ext>
    </p:extLst>
  </p:cSld>
  <p:clrMapOvr>
    <a:masterClrMapping/>
  </p:clrMapOvr>
  <p:transition>
    <p:pull dir="d"/>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044CC4-F1E3-4F76-9B44-3B9746BEB38D}"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3034880866"/>
      </p:ext>
    </p:extLst>
  </p:cSld>
  <p:clrMapOvr>
    <a:masterClrMapping/>
  </p:clrMapOvr>
  <p:transition>
    <p:pull dir="d"/>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9D1AFA0-440C-4F21-8F57-DCA504883395}"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781606301"/>
      </p:ext>
    </p:extLst>
  </p:cSld>
  <p:clrMapOvr>
    <a:masterClrMapping/>
  </p:clrMapOvr>
  <p:transition>
    <p:pull dir="d"/>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hangingPunct="0">
              <a:defRPr>
                <a:cs typeface="Arial" charset="0"/>
              </a:defRPr>
            </a:lvl1pPr>
          </a:lstStyle>
          <a:p>
            <a:pPr>
              <a:defRPr/>
            </a:pPr>
            <a:fld id="{F2C17131-8EDE-4DE1-AD40-D043BFA82F69}" type="datetimeFigureOut">
              <a:rPr lang="en-US"/>
              <a:pPr>
                <a:defRPr/>
              </a:pPr>
              <a:t>11/7/2024</a:t>
            </a:fld>
            <a:endParaRPr lang="en-US"/>
          </a:p>
        </p:txBody>
      </p:sp>
      <p:sp>
        <p:nvSpPr>
          <p:cNvPr id="5"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cs typeface="Arial" charset="0"/>
              </a:defRPr>
            </a:lvl1pPr>
          </a:lstStyle>
          <a:p>
            <a:pPr>
              <a:defRPr/>
            </a:pPr>
            <a:fld id="{BDB1C21E-88DB-47CE-9180-6D4A8934D87E}" type="slidenum">
              <a:rPr lang="en-US"/>
              <a:pPr>
                <a:defRPr/>
              </a:pPr>
              <a:t>‹#›</a:t>
            </a:fld>
            <a:endParaRPr lang="en-US"/>
          </a:p>
        </p:txBody>
      </p:sp>
    </p:spTree>
    <p:extLst>
      <p:ext uri="{BB962C8B-B14F-4D97-AF65-F5344CB8AC3E}">
        <p14:creationId xmlns:p14="http://schemas.microsoft.com/office/powerpoint/2010/main" val="1700059279"/>
      </p:ext>
    </p:extLst>
  </p:cSld>
  <p:clrMapOvr>
    <a:masterClrMapping/>
  </p:clrMapOvr>
  <p:transition>
    <p:comb/>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cs typeface="Arial" charset="0"/>
              </a:defRPr>
            </a:lvl1pPr>
          </a:lstStyle>
          <a:p>
            <a:pPr>
              <a:defRPr/>
            </a:pPr>
            <a:fld id="{D797D673-967C-4D24-814A-B747677D72C7}" type="datetimeFigureOut">
              <a:rPr lang="en-US"/>
              <a:pPr>
                <a:defRPr/>
              </a:pPr>
              <a:t>11/7/2024</a:t>
            </a:fld>
            <a:endParaRPr lang="en-US"/>
          </a:p>
        </p:txBody>
      </p:sp>
      <p:sp>
        <p:nvSpPr>
          <p:cNvPr id="5"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cs typeface="Arial" charset="0"/>
              </a:defRPr>
            </a:lvl1pPr>
          </a:lstStyle>
          <a:p>
            <a:pPr>
              <a:defRPr/>
            </a:pPr>
            <a:fld id="{C406682D-B096-4A0A-AAC4-B1EC412CEF6B}" type="slidenum">
              <a:rPr lang="en-US"/>
              <a:pPr>
                <a:defRPr/>
              </a:pPr>
              <a:t>‹#›</a:t>
            </a:fld>
            <a:endParaRPr lang="en-US"/>
          </a:p>
        </p:txBody>
      </p:sp>
    </p:spTree>
    <p:extLst>
      <p:ext uri="{BB962C8B-B14F-4D97-AF65-F5344CB8AC3E}">
        <p14:creationId xmlns:p14="http://schemas.microsoft.com/office/powerpoint/2010/main" val="4070753670"/>
      </p:ext>
    </p:extLst>
  </p:cSld>
  <p:clrMapOvr>
    <a:masterClrMapping/>
  </p:clrMapOvr>
  <p:transition>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230177-A129-4143-8921-E9B340ED6D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079496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cs typeface="Arial" charset="0"/>
              </a:defRPr>
            </a:lvl1pPr>
          </a:lstStyle>
          <a:p>
            <a:pPr>
              <a:defRPr/>
            </a:pPr>
            <a:fld id="{61E08049-0694-40EF-8624-B04B785CEC18}" type="datetimeFigureOut">
              <a:rPr lang="en-US"/>
              <a:pPr>
                <a:defRPr/>
              </a:pPr>
              <a:t>11/7/2024</a:t>
            </a:fld>
            <a:endParaRPr lang="en-US"/>
          </a:p>
        </p:txBody>
      </p:sp>
      <p:sp>
        <p:nvSpPr>
          <p:cNvPr id="5"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cs typeface="Arial" charset="0"/>
              </a:defRPr>
            </a:lvl1pPr>
          </a:lstStyle>
          <a:p>
            <a:pPr>
              <a:defRPr/>
            </a:pPr>
            <a:fld id="{9D91AC38-E319-4F11-89B4-C302F8121E0F}" type="slidenum">
              <a:rPr lang="en-US"/>
              <a:pPr>
                <a:defRPr/>
              </a:pPr>
              <a:t>‹#›</a:t>
            </a:fld>
            <a:endParaRPr lang="en-US"/>
          </a:p>
        </p:txBody>
      </p:sp>
    </p:spTree>
    <p:extLst>
      <p:ext uri="{BB962C8B-B14F-4D97-AF65-F5344CB8AC3E}">
        <p14:creationId xmlns:p14="http://schemas.microsoft.com/office/powerpoint/2010/main" val="2738469346"/>
      </p:ext>
    </p:extLst>
  </p:cSld>
  <p:clrMapOvr>
    <a:masterClrMapping/>
  </p:clrMapOvr>
  <p:transition>
    <p:comb/>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eaLnBrk="0" hangingPunct="0">
              <a:defRPr>
                <a:cs typeface="Arial" charset="0"/>
              </a:defRPr>
            </a:lvl1pPr>
          </a:lstStyle>
          <a:p>
            <a:pPr>
              <a:defRPr/>
            </a:pPr>
            <a:fld id="{9C6D65D7-99E3-4805-9847-FCA5391FBBF6}" type="datetimeFigureOut">
              <a:rPr lang="en-US"/>
              <a:pPr>
                <a:defRPr/>
              </a:pPr>
              <a:t>11/7/2024</a:t>
            </a:fld>
            <a:endParaRPr lang="en-US"/>
          </a:p>
        </p:txBody>
      </p:sp>
      <p:sp>
        <p:nvSpPr>
          <p:cNvPr id="6"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cs typeface="Arial" charset="0"/>
              </a:defRPr>
            </a:lvl1pPr>
          </a:lstStyle>
          <a:p>
            <a:pPr>
              <a:defRPr/>
            </a:pPr>
            <a:fld id="{02C57738-CB31-4176-8ED6-13C990D3F1E2}" type="slidenum">
              <a:rPr lang="en-US"/>
              <a:pPr>
                <a:defRPr/>
              </a:pPr>
              <a:t>‹#›</a:t>
            </a:fld>
            <a:endParaRPr lang="en-US"/>
          </a:p>
        </p:txBody>
      </p:sp>
    </p:spTree>
    <p:extLst>
      <p:ext uri="{BB962C8B-B14F-4D97-AF65-F5344CB8AC3E}">
        <p14:creationId xmlns:p14="http://schemas.microsoft.com/office/powerpoint/2010/main" val="839960372"/>
      </p:ext>
    </p:extLst>
  </p:cSld>
  <p:clrMapOvr>
    <a:masterClrMapping/>
  </p:clrMapOvr>
  <p:transition>
    <p:comb/>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eaLnBrk="0" hangingPunct="0">
              <a:defRPr>
                <a:cs typeface="Arial" charset="0"/>
              </a:defRPr>
            </a:lvl1pPr>
          </a:lstStyle>
          <a:p>
            <a:pPr>
              <a:defRPr/>
            </a:pPr>
            <a:fld id="{04BFCC89-169B-4E09-BCCC-BA6B96AC51F7}" type="datetimeFigureOut">
              <a:rPr lang="en-US"/>
              <a:pPr>
                <a:defRPr/>
              </a:pPr>
              <a:t>11/7/2024</a:t>
            </a:fld>
            <a:endParaRPr lang="en-US"/>
          </a:p>
        </p:txBody>
      </p:sp>
      <p:sp>
        <p:nvSpPr>
          <p:cNvPr id="8"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cs typeface="Arial" charset="0"/>
              </a:defRPr>
            </a:lvl1pPr>
          </a:lstStyle>
          <a:p>
            <a:pPr>
              <a:defRPr/>
            </a:pPr>
            <a:fld id="{5124766F-E25C-449A-ADC5-1E9C0F95FEAF}" type="slidenum">
              <a:rPr lang="en-US"/>
              <a:pPr>
                <a:defRPr/>
              </a:pPr>
              <a:t>‹#›</a:t>
            </a:fld>
            <a:endParaRPr lang="en-US"/>
          </a:p>
        </p:txBody>
      </p:sp>
    </p:spTree>
    <p:extLst>
      <p:ext uri="{BB962C8B-B14F-4D97-AF65-F5344CB8AC3E}">
        <p14:creationId xmlns:p14="http://schemas.microsoft.com/office/powerpoint/2010/main" val="494442975"/>
      </p:ext>
    </p:extLst>
  </p:cSld>
  <p:clrMapOvr>
    <a:masterClrMapping/>
  </p:clrMapOvr>
  <p:transition>
    <p:comb/>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eaLnBrk="0" hangingPunct="0">
              <a:defRPr>
                <a:cs typeface="Arial" charset="0"/>
              </a:defRPr>
            </a:lvl1pPr>
          </a:lstStyle>
          <a:p>
            <a:pPr>
              <a:defRPr/>
            </a:pPr>
            <a:fld id="{25195E5D-8595-4493-888F-7021D89B99B5}" type="datetimeFigureOut">
              <a:rPr lang="en-US"/>
              <a:pPr>
                <a:defRPr/>
              </a:pPr>
              <a:t>11/7/2024</a:t>
            </a:fld>
            <a:endParaRPr lang="en-US"/>
          </a:p>
        </p:txBody>
      </p:sp>
      <p:sp>
        <p:nvSpPr>
          <p:cNvPr id="4"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cs typeface="Arial" charset="0"/>
              </a:defRPr>
            </a:lvl1pPr>
          </a:lstStyle>
          <a:p>
            <a:pPr>
              <a:defRPr/>
            </a:pPr>
            <a:fld id="{E51C0C71-3FC8-4A14-894C-4B1BABB2B028}" type="slidenum">
              <a:rPr lang="en-US"/>
              <a:pPr>
                <a:defRPr/>
              </a:pPr>
              <a:t>‹#›</a:t>
            </a:fld>
            <a:endParaRPr lang="en-US"/>
          </a:p>
        </p:txBody>
      </p:sp>
    </p:spTree>
    <p:extLst>
      <p:ext uri="{BB962C8B-B14F-4D97-AF65-F5344CB8AC3E}">
        <p14:creationId xmlns:p14="http://schemas.microsoft.com/office/powerpoint/2010/main" val="2082554340"/>
      </p:ext>
    </p:extLst>
  </p:cSld>
  <p:clrMapOvr>
    <a:masterClrMapping/>
  </p:clrMapOvr>
  <p:transition>
    <p:comb/>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cs typeface="Arial" charset="0"/>
              </a:defRPr>
            </a:lvl1pPr>
          </a:lstStyle>
          <a:p>
            <a:pPr>
              <a:defRPr/>
            </a:pPr>
            <a:fld id="{C02B8B19-3E56-48F4-AB97-F918D726B2DB}" type="datetimeFigureOut">
              <a:rPr lang="en-US"/>
              <a:pPr>
                <a:defRPr/>
              </a:pPr>
              <a:t>11/7/2024</a:t>
            </a:fld>
            <a:endParaRPr lang="en-US"/>
          </a:p>
        </p:txBody>
      </p:sp>
      <p:sp>
        <p:nvSpPr>
          <p:cNvPr id="3"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cs typeface="Arial" charset="0"/>
              </a:defRPr>
            </a:lvl1pPr>
          </a:lstStyle>
          <a:p>
            <a:pPr>
              <a:defRPr/>
            </a:pPr>
            <a:fld id="{8C71B1ED-E119-4FAC-808E-5C3587B52C5F}" type="slidenum">
              <a:rPr lang="en-US"/>
              <a:pPr>
                <a:defRPr/>
              </a:pPr>
              <a:t>‹#›</a:t>
            </a:fld>
            <a:endParaRPr lang="en-US"/>
          </a:p>
        </p:txBody>
      </p:sp>
    </p:spTree>
    <p:extLst>
      <p:ext uri="{BB962C8B-B14F-4D97-AF65-F5344CB8AC3E}">
        <p14:creationId xmlns:p14="http://schemas.microsoft.com/office/powerpoint/2010/main" val="3983997426"/>
      </p:ext>
    </p:extLst>
  </p:cSld>
  <p:clrMapOvr>
    <a:masterClrMapping/>
  </p:clrMapOvr>
  <p:transition>
    <p:comb/>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eaLnBrk="0" hangingPunct="0">
              <a:defRPr>
                <a:cs typeface="Arial" charset="0"/>
              </a:defRPr>
            </a:lvl1pPr>
          </a:lstStyle>
          <a:p>
            <a:pPr>
              <a:defRPr/>
            </a:pPr>
            <a:fld id="{409E5263-5F4C-4DE7-8242-32C0D2C5DAF1}" type="datetimeFigureOut">
              <a:rPr lang="en-US"/>
              <a:pPr>
                <a:defRPr/>
              </a:pPr>
              <a:t>11/7/2024</a:t>
            </a:fld>
            <a:endParaRPr lang="en-US"/>
          </a:p>
        </p:txBody>
      </p:sp>
      <p:sp>
        <p:nvSpPr>
          <p:cNvPr id="6"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cs typeface="Arial" charset="0"/>
              </a:defRPr>
            </a:lvl1pPr>
          </a:lstStyle>
          <a:p>
            <a:pPr>
              <a:defRPr/>
            </a:pPr>
            <a:fld id="{ABC792B2-910D-4AEB-8B5D-D421667FD3CD}" type="slidenum">
              <a:rPr lang="en-US"/>
              <a:pPr>
                <a:defRPr/>
              </a:pPr>
              <a:t>‹#›</a:t>
            </a:fld>
            <a:endParaRPr lang="en-US"/>
          </a:p>
        </p:txBody>
      </p:sp>
    </p:spTree>
    <p:extLst>
      <p:ext uri="{BB962C8B-B14F-4D97-AF65-F5344CB8AC3E}">
        <p14:creationId xmlns:p14="http://schemas.microsoft.com/office/powerpoint/2010/main" val="2919933113"/>
      </p:ext>
    </p:extLst>
  </p:cSld>
  <p:clrMapOvr>
    <a:masterClrMapping/>
  </p:clrMapOvr>
  <p:transition>
    <p:comb/>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eaLnBrk="0" hangingPunct="0">
              <a:defRPr>
                <a:cs typeface="Arial" charset="0"/>
              </a:defRPr>
            </a:lvl1pPr>
          </a:lstStyle>
          <a:p>
            <a:pPr>
              <a:defRPr/>
            </a:pPr>
            <a:fld id="{0F4C6552-2728-40CE-9F74-DE5949DD541A}" type="datetimeFigureOut">
              <a:rPr lang="en-US"/>
              <a:pPr>
                <a:defRPr/>
              </a:pPr>
              <a:t>11/7/2024</a:t>
            </a:fld>
            <a:endParaRPr lang="en-US"/>
          </a:p>
        </p:txBody>
      </p:sp>
      <p:sp>
        <p:nvSpPr>
          <p:cNvPr id="6"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cs typeface="Arial" charset="0"/>
              </a:defRPr>
            </a:lvl1pPr>
          </a:lstStyle>
          <a:p>
            <a:pPr>
              <a:defRPr/>
            </a:pPr>
            <a:fld id="{247B3A08-39C9-463E-81CC-7EAB77D6E39A}" type="slidenum">
              <a:rPr lang="en-US"/>
              <a:pPr>
                <a:defRPr/>
              </a:pPr>
              <a:t>‹#›</a:t>
            </a:fld>
            <a:endParaRPr lang="en-US"/>
          </a:p>
        </p:txBody>
      </p:sp>
    </p:spTree>
    <p:extLst>
      <p:ext uri="{BB962C8B-B14F-4D97-AF65-F5344CB8AC3E}">
        <p14:creationId xmlns:p14="http://schemas.microsoft.com/office/powerpoint/2010/main" val="651948504"/>
      </p:ext>
    </p:extLst>
  </p:cSld>
  <p:clrMapOvr>
    <a:masterClrMapping/>
  </p:clrMapOvr>
  <p:transition>
    <p:comb/>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cs typeface="Arial" charset="0"/>
              </a:defRPr>
            </a:lvl1pPr>
          </a:lstStyle>
          <a:p>
            <a:pPr>
              <a:defRPr/>
            </a:pPr>
            <a:fld id="{C3CE9231-95EF-4FCA-8762-29EF165754C9}" type="datetimeFigureOut">
              <a:rPr lang="en-US"/>
              <a:pPr>
                <a:defRPr/>
              </a:pPr>
              <a:t>11/7/2024</a:t>
            </a:fld>
            <a:endParaRPr lang="en-US"/>
          </a:p>
        </p:txBody>
      </p:sp>
      <p:sp>
        <p:nvSpPr>
          <p:cNvPr id="5"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cs typeface="Arial" charset="0"/>
              </a:defRPr>
            </a:lvl1pPr>
          </a:lstStyle>
          <a:p>
            <a:pPr>
              <a:defRPr/>
            </a:pPr>
            <a:fld id="{9879D8E7-E384-4056-AB31-C73614774FDC}" type="slidenum">
              <a:rPr lang="en-US"/>
              <a:pPr>
                <a:defRPr/>
              </a:pPr>
              <a:t>‹#›</a:t>
            </a:fld>
            <a:endParaRPr lang="en-US"/>
          </a:p>
        </p:txBody>
      </p:sp>
    </p:spTree>
    <p:extLst>
      <p:ext uri="{BB962C8B-B14F-4D97-AF65-F5344CB8AC3E}">
        <p14:creationId xmlns:p14="http://schemas.microsoft.com/office/powerpoint/2010/main" val="1518120811"/>
      </p:ext>
    </p:extLst>
  </p:cSld>
  <p:clrMapOvr>
    <a:masterClrMapping/>
  </p:clrMapOvr>
  <p:transition>
    <p:comb/>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cs typeface="Arial" charset="0"/>
              </a:defRPr>
            </a:lvl1pPr>
          </a:lstStyle>
          <a:p>
            <a:pPr>
              <a:defRPr/>
            </a:pPr>
            <a:fld id="{848D58AA-072D-4F31-B89B-06BBFA575D7B}" type="datetimeFigureOut">
              <a:rPr lang="en-US"/>
              <a:pPr>
                <a:defRPr/>
              </a:pPr>
              <a:t>11/7/2024</a:t>
            </a:fld>
            <a:endParaRPr lang="en-US"/>
          </a:p>
        </p:txBody>
      </p:sp>
      <p:sp>
        <p:nvSpPr>
          <p:cNvPr id="5" name="Footer Placeholder 4"/>
          <p:cNvSpPr>
            <a:spLocks noGrp="1"/>
          </p:cNvSpPr>
          <p:nvPr>
            <p:ph type="ftr" sz="quarter" idx="11"/>
          </p:nvPr>
        </p:nvSpPr>
        <p:spPr/>
        <p:txBody>
          <a:bodyPr/>
          <a:lstStyle>
            <a:lvl1pPr eaLnBrk="0" hangingPunct="0">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cs typeface="Arial" charset="0"/>
              </a:defRPr>
            </a:lvl1pPr>
          </a:lstStyle>
          <a:p>
            <a:pPr>
              <a:defRPr/>
            </a:pPr>
            <a:fld id="{19E97A2B-B24B-4EEA-8976-1ED3F6EC0139}" type="slidenum">
              <a:rPr lang="en-US"/>
              <a:pPr>
                <a:defRPr/>
              </a:pPr>
              <a:t>‹#›</a:t>
            </a:fld>
            <a:endParaRPr lang="en-US"/>
          </a:p>
        </p:txBody>
      </p:sp>
    </p:spTree>
    <p:extLst>
      <p:ext uri="{BB962C8B-B14F-4D97-AF65-F5344CB8AC3E}">
        <p14:creationId xmlns:p14="http://schemas.microsoft.com/office/powerpoint/2010/main" val="494674344"/>
      </p:ext>
    </p:extLst>
  </p:cSld>
  <p:clrMapOvr>
    <a:masterClrMapping/>
  </p:clrMapOvr>
  <p:transition>
    <p:comb/>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46EEE2-528E-45A6-8C40-E634F952C4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8432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19767E6-A514-4186-8A51-AF05187EFF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075214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EEB214-9579-4FB4-ABAF-DB085CD4CE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92144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AADF25-CC5F-4AFA-BAD1-C7A39026C1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89318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DF3B8F-1C72-4809-B53A-92AE075D48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39878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16091E3-F9E7-410B-B16D-B37D4CD45C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963105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7882E00-DEDC-47BB-B5EC-CF0E72E78C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50638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794F5C8-3A70-47F2-9604-0FC68E8B6E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18702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36600D-145B-4FF8-BF07-DB98E62C15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13467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AD883F-0FC4-42B7-860D-12FC657AFC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66056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FA4179-18E5-4D73-A59F-BE2D192402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4005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1A69DC-8633-495E-B5CB-5FDDCF6C2F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4243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theme" Target="../theme/theme4.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theme" Target="../theme/theme5.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7.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4515"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1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US">
              <a:solidFill>
                <a:srgbClr val="000000"/>
              </a:solidFill>
            </a:endParaRPr>
          </a:p>
        </p:txBody>
      </p:sp>
      <p:sp>
        <p:nvSpPr>
          <p:cNvPr id="6451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n-US">
              <a:solidFill>
                <a:srgbClr val="000000"/>
              </a:solidFill>
            </a:endParaRPr>
          </a:p>
        </p:txBody>
      </p:sp>
      <p:sp>
        <p:nvSpPr>
          <p:cNvPr id="6451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145B97D-B6DA-416E-BB87-A1C4CBF2E66D}"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56770357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05DF0631-6715-4413-A2D2-4F44FE41D3D9}"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958552631"/>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4515"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1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US">
              <a:solidFill>
                <a:srgbClr val="000000"/>
              </a:solidFill>
            </a:endParaRPr>
          </a:p>
        </p:txBody>
      </p:sp>
      <p:sp>
        <p:nvSpPr>
          <p:cNvPr id="6451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n-US">
              <a:solidFill>
                <a:srgbClr val="000000"/>
              </a:solidFill>
            </a:endParaRPr>
          </a:p>
        </p:txBody>
      </p:sp>
      <p:sp>
        <p:nvSpPr>
          <p:cNvPr id="6451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145B97D-B6DA-416E-BB87-A1C4CBF2E66D}"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02103848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C806F629-9F20-422B-B19D-CB92C9B4439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57449474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Time" pitchFamily="34" charset="0"/>
        </a:defRPr>
      </a:lvl2pPr>
      <a:lvl3pPr algn="ctr" rtl="0" eaLnBrk="0" fontAlgn="base" hangingPunct="0">
        <a:spcBef>
          <a:spcPct val="0"/>
        </a:spcBef>
        <a:spcAft>
          <a:spcPct val="0"/>
        </a:spcAft>
        <a:defRPr sz="4400">
          <a:solidFill>
            <a:schemeClr val="tx2"/>
          </a:solidFill>
          <a:latin typeface=".VnTime" pitchFamily="34" charset="0"/>
        </a:defRPr>
      </a:lvl3pPr>
      <a:lvl4pPr algn="ctr" rtl="0" eaLnBrk="0" fontAlgn="base" hangingPunct="0">
        <a:spcBef>
          <a:spcPct val="0"/>
        </a:spcBef>
        <a:spcAft>
          <a:spcPct val="0"/>
        </a:spcAft>
        <a:defRPr sz="4400">
          <a:solidFill>
            <a:schemeClr val="tx2"/>
          </a:solidFill>
          <a:latin typeface=".VnTime" pitchFamily="34" charset="0"/>
        </a:defRPr>
      </a:lvl4pPr>
      <a:lvl5pPr algn="ctr" rtl="0" eaLnBrk="0" fontAlgn="base" hangingPunct="0">
        <a:spcBef>
          <a:spcPct val="0"/>
        </a:spcBef>
        <a:spcAft>
          <a:spcPct val="0"/>
        </a:spcAft>
        <a:defRPr sz="4400">
          <a:solidFill>
            <a:schemeClr val="tx2"/>
          </a:solidFill>
          <a:latin typeface=".VnTime" pitchFamily="34" charset="0"/>
        </a:defRPr>
      </a:lvl5pPr>
      <a:lvl6pPr marL="457200" algn="ctr" rtl="0" fontAlgn="base">
        <a:spcBef>
          <a:spcPct val="0"/>
        </a:spcBef>
        <a:spcAft>
          <a:spcPct val="0"/>
        </a:spcAft>
        <a:defRPr sz="4400">
          <a:solidFill>
            <a:schemeClr val="tx2"/>
          </a:solidFill>
          <a:latin typeface=".VnTime" pitchFamily="34" charset="0"/>
        </a:defRPr>
      </a:lvl6pPr>
      <a:lvl7pPr marL="914400" algn="ctr" rtl="0" fontAlgn="base">
        <a:spcBef>
          <a:spcPct val="0"/>
        </a:spcBef>
        <a:spcAft>
          <a:spcPct val="0"/>
        </a:spcAft>
        <a:defRPr sz="4400">
          <a:solidFill>
            <a:schemeClr val="tx2"/>
          </a:solidFill>
          <a:latin typeface=".VnTime" pitchFamily="34" charset="0"/>
        </a:defRPr>
      </a:lvl7pPr>
      <a:lvl8pPr marL="1371600" algn="ctr" rtl="0" fontAlgn="base">
        <a:spcBef>
          <a:spcPct val="0"/>
        </a:spcBef>
        <a:spcAft>
          <a:spcPct val="0"/>
        </a:spcAft>
        <a:defRPr sz="4400">
          <a:solidFill>
            <a:schemeClr val="tx2"/>
          </a:solidFill>
          <a:latin typeface=".VnTime" pitchFamily="34" charset="0"/>
        </a:defRPr>
      </a:lvl8pPr>
      <a:lvl9pPr marL="1828800" algn="ctr" rtl="0" fontAlgn="base">
        <a:spcBef>
          <a:spcPct val="0"/>
        </a:spcBef>
        <a:spcAft>
          <a:spcPct val="0"/>
        </a:spcAft>
        <a:defRPr sz="4400">
          <a:solidFill>
            <a:schemeClr val="tx2"/>
          </a:solidFill>
          <a:latin typeface=".VnTime"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solidFill>
                <a:prstClr val="black"/>
              </a:solidFill>
            </a:endParaRPr>
          </a:p>
        </p:txBody>
      </p:sp>
      <p:sp>
        <p:nvSpPr>
          <p:cNvPr id="1029" name="Text Placeholder 7"/>
          <p:cNvSpPr>
            <a:spLocks noGrp="1"/>
          </p:cNvSpPr>
          <p:nvPr>
            <p:ph type="body" idx="1"/>
          </p:nvPr>
        </p:nvSpPr>
        <p:spPr bwMode="auto">
          <a:xfrm>
            <a:off x="406400" y="1554163"/>
            <a:ext cx="1158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p:cNvSpPr>
            <a:spLocks noGrp="1"/>
          </p:cNvSpPr>
          <p:nvPr>
            <p:ph type="dt" sz="half" idx="2"/>
          </p:nvPr>
        </p:nvSpPr>
        <p:spPr>
          <a:xfrm>
            <a:off x="8636000" y="76201"/>
            <a:ext cx="33528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defRPr>
            </a:lvl1pPr>
          </a:lstStyle>
          <a:p>
            <a:pPr>
              <a:defRPr/>
            </a:pPr>
            <a:fld id="{72FC4500-C037-4552-A4A2-BF0C60BBC178}" type="datetimeFigureOut">
              <a:rPr lang="en-US">
                <a:solidFill>
                  <a:srgbClr val="F0A22E">
                    <a:shade val="75000"/>
                  </a:srgbClr>
                </a:solidFill>
              </a:rPr>
              <a:pPr>
                <a:defRPr/>
              </a:pPr>
              <a:t>11/7/2024</a:t>
            </a:fld>
            <a:endParaRPr lang="en-US">
              <a:solidFill>
                <a:srgbClr val="F0A22E">
                  <a:shade val="75000"/>
                </a:srgbClr>
              </a:solidFill>
            </a:endParaRPr>
          </a:p>
        </p:txBody>
      </p:sp>
      <p:sp>
        <p:nvSpPr>
          <p:cNvPr id="28" name="Footer Placeholder 27"/>
          <p:cNvSpPr>
            <a:spLocks noGrp="1"/>
          </p:cNvSpPr>
          <p:nvPr>
            <p:ph type="ftr" sz="quarter" idx="3"/>
          </p:nvPr>
        </p:nvSpPr>
        <p:spPr>
          <a:xfrm>
            <a:off x="4165600" y="76201"/>
            <a:ext cx="44704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en-US">
              <a:solidFill>
                <a:srgbClr val="F0A22E">
                  <a:shade val="75000"/>
                </a:srgbClr>
              </a:solidFill>
            </a:endParaRPr>
          </a:p>
        </p:txBody>
      </p:sp>
      <p:sp>
        <p:nvSpPr>
          <p:cNvPr id="5" name="Slide Number Placeholder 4"/>
          <p:cNvSpPr>
            <a:spLocks noGrp="1"/>
          </p:cNvSpPr>
          <p:nvPr>
            <p:ph type="sldNum" sz="quarter" idx="4"/>
          </p:nvPr>
        </p:nvSpPr>
        <p:spPr>
          <a:xfrm>
            <a:off x="10972800" y="6477001"/>
            <a:ext cx="1016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fld id="{AED47324-3A76-4496-BC2B-0A5BE656EDB0}" type="slidenum">
              <a:rPr lang="en-US">
                <a:solidFill>
                  <a:srgbClr val="F0A22E">
                    <a:shade val="75000"/>
                  </a:srgbClr>
                </a:solidFill>
              </a:rPr>
              <a:pPr>
                <a:defRPr/>
              </a:pPr>
              <a:t>‹#›</a:t>
            </a:fld>
            <a:endParaRPr lang="en-US">
              <a:solidFill>
                <a:srgbClr val="F0A22E">
                  <a:shade val="75000"/>
                </a:srgbClr>
              </a:solidFill>
            </a:endParaRPr>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lang="en-US"/>
              <a:t>Click to edit Master title style</a:t>
            </a:r>
          </a:p>
        </p:txBody>
      </p:sp>
      <p:sp>
        <p:nvSpPr>
          <p:cNvPr id="9" name="Straight Connector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solidFill>
                <a:prstClr val="black"/>
              </a:solidFill>
            </a:endParaRPr>
          </a:p>
        </p:txBody>
      </p:sp>
      <p:sp>
        <p:nvSpPr>
          <p:cNvPr id="12" name="Straight Connector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solidFill>
                <a:prstClr val="black"/>
              </a:solidFill>
            </a:endParaRPr>
          </a:p>
        </p:txBody>
      </p:sp>
    </p:spTree>
    <p:extLst>
      <p:ext uri="{BB962C8B-B14F-4D97-AF65-F5344CB8AC3E}">
        <p14:creationId xmlns:p14="http://schemas.microsoft.com/office/powerpoint/2010/main" val="3003407137"/>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solidFill>
                <a:prstClr val="black"/>
              </a:solidFill>
            </a:endParaRPr>
          </a:p>
        </p:txBody>
      </p:sp>
      <p:sp>
        <p:nvSpPr>
          <p:cNvPr id="1029" name="Text Placeholder 7"/>
          <p:cNvSpPr>
            <a:spLocks noGrp="1"/>
          </p:cNvSpPr>
          <p:nvPr>
            <p:ph type="body" idx="1"/>
          </p:nvPr>
        </p:nvSpPr>
        <p:spPr bwMode="auto">
          <a:xfrm>
            <a:off x="406400" y="1554163"/>
            <a:ext cx="1158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p:cNvSpPr>
            <a:spLocks noGrp="1"/>
          </p:cNvSpPr>
          <p:nvPr>
            <p:ph type="dt" sz="half" idx="2"/>
          </p:nvPr>
        </p:nvSpPr>
        <p:spPr>
          <a:xfrm>
            <a:off x="8636000" y="76201"/>
            <a:ext cx="33528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defRPr>
            </a:lvl1pPr>
          </a:lstStyle>
          <a:p>
            <a:pPr>
              <a:defRPr/>
            </a:pPr>
            <a:fld id="{72FC4500-C037-4552-A4A2-BF0C60BBC178}" type="datetimeFigureOut">
              <a:rPr lang="en-US">
                <a:solidFill>
                  <a:srgbClr val="F0A22E">
                    <a:shade val="75000"/>
                  </a:srgbClr>
                </a:solidFill>
              </a:rPr>
              <a:pPr>
                <a:defRPr/>
              </a:pPr>
              <a:t>11/7/2024</a:t>
            </a:fld>
            <a:endParaRPr lang="en-US">
              <a:solidFill>
                <a:srgbClr val="F0A22E">
                  <a:shade val="75000"/>
                </a:srgbClr>
              </a:solidFill>
            </a:endParaRPr>
          </a:p>
        </p:txBody>
      </p:sp>
      <p:sp>
        <p:nvSpPr>
          <p:cNvPr id="28" name="Footer Placeholder 27"/>
          <p:cNvSpPr>
            <a:spLocks noGrp="1"/>
          </p:cNvSpPr>
          <p:nvPr>
            <p:ph type="ftr" sz="quarter" idx="3"/>
          </p:nvPr>
        </p:nvSpPr>
        <p:spPr>
          <a:xfrm>
            <a:off x="4165600" y="76201"/>
            <a:ext cx="44704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en-US">
              <a:solidFill>
                <a:srgbClr val="F0A22E">
                  <a:shade val="75000"/>
                </a:srgbClr>
              </a:solidFill>
            </a:endParaRPr>
          </a:p>
        </p:txBody>
      </p:sp>
      <p:sp>
        <p:nvSpPr>
          <p:cNvPr id="5" name="Slide Number Placeholder 4"/>
          <p:cNvSpPr>
            <a:spLocks noGrp="1"/>
          </p:cNvSpPr>
          <p:nvPr>
            <p:ph type="sldNum" sz="quarter" idx="4"/>
          </p:nvPr>
        </p:nvSpPr>
        <p:spPr>
          <a:xfrm>
            <a:off x="10972800" y="6477001"/>
            <a:ext cx="1016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fld id="{AED47324-3A76-4496-BC2B-0A5BE656EDB0}" type="slidenum">
              <a:rPr lang="en-US">
                <a:solidFill>
                  <a:srgbClr val="F0A22E">
                    <a:shade val="75000"/>
                  </a:srgbClr>
                </a:solidFill>
              </a:rPr>
              <a:pPr>
                <a:defRPr/>
              </a:pPr>
              <a:t>‹#›</a:t>
            </a:fld>
            <a:endParaRPr lang="en-US">
              <a:solidFill>
                <a:srgbClr val="F0A22E">
                  <a:shade val="75000"/>
                </a:srgbClr>
              </a:solidFill>
            </a:endParaRPr>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lang="en-US"/>
              <a:t>Click to edit Master title style</a:t>
            </a:r>
          </a:p>
        </p:txBody>
      </p:sp>
      <p:sp>
        <p:nvSpPr>
          <p:cNvPr id="9" name="Straight Connector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solidFill>
                <a:prstClr val="black"/>
              </a:solidFill>
            </a:endParaRPr>
          </a:p>
        </p:txBody>
      </p:sp>
      <p:sp>
        <p:nvSpPr>
          <p:cNvPr id="12" name="Straight Connector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solidFill>
                <a:prstClr val="black"/>
              </a:solidFill>
            </a:endParaRPr>
          </a:p>
        </p:txBody>
      </p:sp>
    </p:spTree>
    <p:extLst>
      <p:ext uri="{BB962C8B-B14F-4D97-AF65-F5344CB8AC3E}">
        <p14:creationId xmlns:p14="http://schemas.microsoft.com/office/powerpoint/2010/main" val="224829735"/>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mn-cs"/>
              </a:defRPr>
            </a:lvl1pPr>
          </a:lstStyle>
          <a:p>
            <a:pPr fontAlgn="base">
              <a:spcBef>
                <a:spcPct val="0"/>
              </a:spcBef>
              <a:spcAft>
                <a:spcPct val="0"/>
              </a:spcAft>
              <a:defRPr/>
            </a:pPr>
            <a:fld id="{6EB7D608-1634-4DC4-8E96-776DA52A71C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777881798"/>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FFCCFF"/>
            </a:gs>
          </a:gsLst>
          <a:path path="shape">
            <a:fillToRect l="50000" t="50000" r="50000" b="50000"/>
          </a:path>
        </a:gra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t>Click to edit Master title style</a:t>
            </a:r>
          </a:p>
        </p:txBody>
      </p:sp>
      <p:sp>
        <p:nvSpPr>
          <p:cNvPr id="9318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t>Click to edit Master text styles</a:t>
            </a:r>
          </a:p>
          <a:p>
            <a:pPr lvl="1"/>
            <a:r>
              <a:rPr lang="vi-VN"/>
              <a:t>Second level</a:t>
            </a:r>
          </a:p>
          <a:p>
            <a:pPr lvl="2"/>
            <a:r>
              <a:rPr lang="vi-VN"/>
              <a:t>Third level</a:t>
            </a:r>
          </a:p>
          <a:p>
            <a:pPr lvl="3"/>
            <a:r>
              <a:rPr lang="vi-VN"/>
              <a:t>Fourth level</a:t>
            </a:r>
          </a:p>
          <a:p>
            <a:pPr lvl="4"/>
            <a:r>
              <a:rPr lang="vi-VN"/>
              <a:t>Fifth level</a:t>
            </a:r>
          </a:p>
        </p:txBody>
      </p:sp>
      <p:sp>
        <p:nvSpPr>
          <p:cNvPr id="9318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vi-VN">
              <a:solidFill>
                <a:srgbClr val="000000"/>
              </a:solidFill>
            </a:endParaRPr>
          </a:p>
        </p:txBody>
      </p:sp>
      <p:sp>
        <p:nvSpPr>
          <p:cNvPr id="9318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vi-VN">
              <a:solidFill>
                <a:srgbClr val="000000"/>
              </a:solidFill>
            </a:endParaRPr>
          </a:p>
        </p:txBody>
      </p:sp>
      <p:sp>
        <p:nvSpPr>
          <p:cNvPr id="9319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9F8C9319-23B6-45BC-851B-E6B4792FEDAB}" type="slidenum">
              <a:rPr lang="vi-VN">
                <a:solidFill>
                  <a:srgbClr val="000000"/>
                </a:solidFill>
              </a:rPr>
              <a:pPr fontAlgn="base">
                <a:spcBef>
                  <a:spcPct val="0"/>
                </a:spcBef>
                <a:spcAft>
                  <a:spcPct val="0"/>
                </a:spcAft>
                <a:defRPr/>
              </a:pPr>
              <a:t>‹#›</a:t>
            </a:fld>
            <a:endParaRPr lang="vi-VN">
              <a:solidFill>
                <a:srgbClr val="000000"/>
              </a:solidFill>
            </a:endParaRPr>
          </a:p>
        </p:txBody>
      </p:sp>
    </p:spTree>
    <p:extLst>
      <p:ext uri="{BB962C8B-B14F-4D97-AF65-F5344CB8AC3E}">
        <p14:creationId xmlns:p14="http://schemas.microsoft.com/office/powerpoint/2010/main" val="3802567476"/>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p:cTn id="7" dur="1000" fill="hold">
                                          <p:stCondLst>
                                            <p:cond delay="0"/>
                                          </p:stCondLst>
                                        </p:cTn>
                                        <p:tgtEl>
                                          <p:spTgt spid="93186"/>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93186"/>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93186"/>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93186"/>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93186"/>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93187">
                                            <p:txEl>
                                              <p:pRg st="0" end="0"/>
                                            </p:txEl>
                                          </p:spTgt>
                                        </p:tgtEl>
                                        <p:attrNameLst>
                                          <p:attrName>style.visibility</p:attrName>
                                        </p:attrNameLst>
                                      </p:cBhvr>
                                      <p:to>
                                        <p:strVal val="visible"/>
                                      </p:to>
                                    </p:set>
                                    <p:anim calcmode="lin" valueType="num">
                                      <p:cBhvr>
                                        <p:cTn id="16" dur="500" fill="hold"/>
                                        <p:tgtEl>
                                          <p:spTgt spid="93187">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93187">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93187">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93187">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93187">
                                            <p:txEl>
                                              <p:pRg st="0" end="0"/>
                                            </p:txEl>
                                          </p:spTgt>
                                        </p:tgtEl>
                                      </p:cBhvr>
                                    </p:animEffect>
                                  </p:childTnLst>
                                </p:cTn>
                              </p:par>
                              <p:par>
                                <p:cTn id="21" presetID="54" presetClass="entr" presetSubtype="0" accel="100000" fill="hold" grpId="0" nodeType="withEffect">
                                  <p:stCondLst>
                                    <p:cond delay="0"/>
                                  </p:stCondLst>
                                  <p:childTnLst>
                                    <p:set>
                                      <p:cBhvr>
                                        <p:cTn id="22" dur="1" fill="hold">
                                          <p:stCondLst>
                                            <p:cond delay="0"/>
                                          </p:stCondLst>
                                        </p:cTn>
                                        <p:tgtEl>
                                          <p:spTgt spid="93187">
                                            <p:txEl>
                                              <p:pRg st="1" end="1"/>
                                            </p:txEl>
                                          </p:spTgt>
                                        </p:tgtEl>
                                        <p:attrNameLst>
                                          <p:attrName>style.visibility</p:attrName>
                                        </p:attrNameLst>
                                      </p:cBhvr>
                                      <p:to>
                                        <p:strVal val="visible"/>
                                      </p:to>
                                    </p:set>
                                    <p:anim calcmode="lin" valueType="num">
                                      <p:cBhvr>
                                        <p:cTn id="23" dur="500" fill="hold"/>
                                        <p:tgtEl>
                                          <p:spTgt spid="93187">
                                            <p:txEl>
                                              <p:pRg st="1" end="1"/>
                                            </p:txEl>
                                          </p:spTgt>
                                        </p:tgtEl>
                                        <p:attrNameLst>
                                          <p:attrName>ppt_w</p:attrName>
                                        </p:attrNameLst>
                                      </p:cBhvr>
                                      <p:tavLst>
                                        <p:tav tm="0">
                                          <p:val>
                                            <p:strVal val="#ppt_w*0.05"/>
                                          </p:val>
                                        </p:tav>
                                        <p:tav tm="100000">
                                          <p:val>
                                            <p:strVal val="#ppt_w"/>
                                          </p:val>
                                        </p:tav>
                                      </p:tavLst>
                                    </p:anim>
                                    <p:anim calcmode="lin" valueType="num">
                                      <p:cBhvr>
                                        <p:cTn id="24" dur="500" fill="hold"/>
                                        <p:tgtEl>
                                          <p:spTgt spid="93187">
                                            <p:txEl>
                                              <p:pRg st="1" end="1"/>
                                            </p:txEl>
                                          </p:spTgt>
                                        </p:tgtEl>
                                        <p:attrNameLst>
                                          <p:attrName>ppt_h</p:attrName>
                                        </p:attrNameLst>
                                      </p:cBhvr>
                                      <p:tavLst>
                                        <p:tav tm="0">
                                          <p:val>
                                            <p:strVal val="#ppt_h"/>
                                          </p:val>
                                        </p:tav>
                                        <p:tav tm="100000">
                                          <p:val>
                                            <p:strVal val="#ppt_h"/>
                                          </p:val>
                                        </p:tav>
                                      </p:tavLst>
                                    </p:anim>
                                    <p:anim calcmode="lin" valueType="num">
                                      <p:cBhvr>
                                        <p:cTn id="25" dur="500" fill="hold"/>
                                        <p:tgtEl>
                                          <p:spTgt spid="93187">
                                            <p:txEl>
                                              <p:pRg st="1" end="1"/>
                                            </p:txEl>
                                          </p:spTgt>
                                        </p:tgtEl>
                                        <p:attrNameLst>
                                          <p:attrName>ppt_x</p:attrName>
                                        </p:attrNameLst>
                                      </p:cBhvr>
                                      <p:tavLst>
                                        <p:tav tm="0">
                                          <p:val>
                                            <p:strVal val="#ppt_x-.2"/>
                                          </p:val>
                                        </p:tav>
                                        <p:tav tm="100000">
                                          <p:val>
                                            <p:strVal val="#ppt_x"/>
                                          </p:val>
                                        </p:tav>
                                      </p:tavLst>
                                    </p:anim>
                                    <p:anim calcmode="lin" valueType="num">
                                      <p:cBhvr>
                                        <p:cTn id="26" dur="500" fill="hold"/>
                                        <p:tgtEl>
                                          <p:spTgt spid="93187">
                                            <p:txEl>
                                              <p:pRg st="1" end="1"/>
                                            </p:txEl>
                                          </p:spTgt>
                                        </p:tgtEl>
                                        <p:attrNameLst>
                                          <p:attrName>ppt_y</p:attrName>
                                        </p:attrNameLst>
                                      </p:cBhvr>
                                      <p:tavLst>
                                        <p:tav tm="0">
                                          <p:val>
                                            <p:strVal val="#ppt_y"/>
                                          </p:val>
                                        </p:tav>
                                        <p:tav tm="100000">
                                          <p:val>
                                            <p:strVal val="#ppt_y"/>
                                          </p:val>
                                        </p:tav>
                                      </p:tavLst>
                                    </p:anim>
                                    <p:animEffect transition="in" filter="fade">
                                      <p:cBhvr>
                                        <p:cTn id="27" dur="500"/>
                                        <p:tgtEl>
                                          <p:spTgt spid="93187">
                                            <p:txEl>
                                              <p:pRg st="1" end="1"/>
                                            </p:txEl>
                                          </p:spTgt>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93187">
                                            <p:txEl>
                                              <p:pRg st="2" end="2"/>
                                            </p:txEl>
                                          </p:spTgt>
                                        </p:tgtEl>
                                        <p:attrNameLst>
                                          <p:attrName>style.visibility</p:attrName>
                                        </p:attrNameLst>
                                      </p:cBhvr>
                                      <p:to>
                                        <p:strVal val="visible"/>
                                      </p:to>
                                    </p:set>
                                    <p:anim calcmode="lin" valueType="num">
                                      <p:cBhvr>
                                        <p:cTn id="30" dur="500" fill="hold"/>
                                        <p:tgtEl>
                                          <p:spTgt spid="93187">
                                            <p:txEl>
                                              <p:pRg st="2" end="2"/>
                                            </p:txEl>
                                          </p:spTgt>
                                        </p:tgtEl>
                                        <p:attrNameLst>
                                          <p:attrName>ppt_w</p:attrName>
                                        </p:attrNameLst>
                                      </p:cBhvr>
                                      <p:tavLst>
                                        <p:tav tm="0">
                                          <p:val>
                                            <p:strVal val="#ppt_w*0.05"/>
                                          </p:val>
                                        </p:tav>
                                        <p:tav tm="100000">
                                          <p:val>
                                            <p:strVal val="#ppt_w"/>
                                          </p:val>
                                        </p:tav>
                                      </p:tavLst>
                                    </p:anim>
                                    <p:anim calcmode="lin" valueType="num">
                                      <p:cBhvr>
                                        <p:cTn id="31" dur="500" fill="hold"/>
                                        <p:tgtEl>
                                          <p:spTgt spid="93187">
                                            <p:txEl>
                                              <p:pRg st="2" end="2"/>
                                            </p:txEl>
                                          </p:spTgt>
                                        </p:tgtEl>
                                        <p:attrNameLst>
                                          <p:attrName>ppt_h</p:attrName>
                                        </p:attrNameLst>
                                      </p:cBhvr>
                                      <p:tavLst>
                                        <p:tav tm="0">
                                          <p:val>
                                            <p:strVal val="#ppt_h"/>
                                          </p:val>
                                        </p:tav>
                                        <p:tav tm="100000">
                                          <p:val>
                                            <p:strVal val="#ppt_h"/>
                                          </p:val>
                                        </p:tav>
                                      </p:tavLst>
                                    </p:anim>
                                    <p:anim calcmode="lin" valueType="num">
                                      <p:cBhvr>
                                        <p:cTn id="32" dur="500" fill="hold"/>
                                        <p:tgtEl>
                                          <p:spTgt spid="93187">
                                            <p:txEl>
                                              <p:pRg st="2" end="2"/>
                                            </p:txEl>
                                          </p:spTgt>
                                        </p:tgtEl>
                                        <p:attrNameLst>
                                          <p:attrName>ppt_x</p:attrName>
                                        </p:attrNameLst>
                                      </p:cBhvr>
                                      <p:tavLst>
                                        <p:tav tm="0">
                                          <p:val>
                                            <p:strVal val="#ppt_x-.2"/>
                                          </p:val>
                                        </p:tav>
                                        <p:tav tm="100000">
                                          <p:val>
                                            <p:strVal val="#ppt_x"/>
                                          </p:val>
                                        </p:tav>
                                      </p:tavLst>
                                    </p:anim>
                                    <p:anim calcmode="lin" valueType="num">
                                      <p:cBhvr>
                                        <p:cTn id="33" dur="500" fill="hold"/>
                                        <p:tgtEl>
                                          <p:spTgt spid="93187">
                                            <p:txEl>
                                              <p:pRg st="2" end="2"/>
                                            </p:txEl>
                                          </p:spTgt>
                                        </p:tgtEl>
                                        <p:attrNameLst>
                                          <p:attrName>ppt_y</p:attrName>
                                        </p:attrNameLst>
                                      </p:cBhvr>
                                      <p:tavLst>
                                        <p:tav tm="0">
                                          <p:val>
                                            <p:strVal val="#ppt_y"/>
                                          </p:val>
                                        </p:tav>
                                        <p:tav tm="100000">
                                          <p:val>
                                            <p:strVal val="#ppt_y"/>
                                          </p:val>
                                        </p:tav>
                                      </p:tavLst>
                                    </p:anim>
                                    <p:animEffect transition="in" filter="fade">
                                      <p:cBhvr>
                                        <p:cTn id="34" dur="500"/>
                                        <p:tgtEl>
                                          <p:spTgt spid="93187">
                                            <p:txEl>
                                              <p:pRg st="2" end="2"/>
                                            </p:txEl>
                                          </p:spTgt>
                                        </p:tgtEl>
                                      </p:cBhvr>
                                    </p:animEffect>
                                  </p:childTnLst>
                                </p:cTn>
                              </p:par>
                              <p:par>
                                <p:cTn id="35" presetID="54" presetClass="entr" presetSubtype="0" accel="100000" fill="hold" grpId="0" nodeType="withEffect">
                                  <p:stCondLst>
                                    <p:cond delay="0"/>
                                  </p:stCondLst>
                                  <p:childTnLst>
                                    <p:set>
                                      <p:cBhvr>
                                        <p:cTn id="36" dur="1" fill="hold">
                                          <p:stCondLst>
                                            <p:cond delay="0"/>
                                          </p:stCondLst>
                                        </p:cTn>
                                        <p:tgtEl>
                                          <p:spTgt spid="93187">
                                            <p:txEl>
                                              <p:pRg st="3" end="3"/>
                                            </p:txEl>
                                          </p:spTgt>
                                        </p:tgtEl>
                                        <p:attrNameLst>
                                          <p:attrName>style.visibility</p:attrName>
                                        </p:attrNameLst>
                                      </p:cBhvr>
                                      <p:to>
                                        <p:strVal val="visible"/>
                                      </p:to>
                                    </p:set>
                                    <p:anim calcmode="lin" valueType="num">
                                      <p:cBhvr>
                                        <p:cTn id="37" dur="500" fill="hold"/>
                                        <p:tgtEl>
                                          <p:spTgt spid="93187">
                                            <p:txEl>
                                              <p:pRg st="3" end="3"/>
                                            </p:txEl>
                                          </p:spTgt>
                                        </p:tgtEl>
                                        <p:attrNameLst>
                                          <p:attrName>ppt_w</p:attrName>
                                        </p:attrNameLst>
                                      </p:cBhvr>
                                      <p:tavLst>
                                        <p:tav tm="0">
                                          <p:val>
                                            <p:strVal val="#ppt_w*0.05"/>
                                          </p:val>
                                        </p:tav>
                                        <p:tav tm="100000">
                                          <p:val>
                                            <p:strVal val="#ppt_w"/>
                                          </p:val>
                                        </p:tav>
                                      </p:tavLst>
                                    </p:anim>
                                    <p:anim calcmode="lin" valueType="num">
                                      <p:cBhvr>
                                        <p:cTn id="38" dur="500" fill="hold"/>
                                        <p:tgtEl>
                                          <p:spTgt spid="93187">
                                            <p:txEl>
                                              <p:pRg st="3" end="3"/>
                                            </p:txEl>
                                          </p:spTgt>
                                        </p:tgtEl>
                                        <p:attrNameLst>
                                          <p:attrName>ppt_h</p:attrName>
                                        </p:attrNameLst>
                                      </p:cBhvr>
                                      <p:tavLst>
                                        <p:tav tm="0">
                                          <p:val>
                                            <p:strVal val="#ppt_h"/>
                                          </p:val>
                                        </p:tav>
                                        <p:tav tm="100000">
                                          <p:val>
                                            <p:strVal val="#ppt_h"/>
                                          </p:val>
                                        </p:tav>
                                      </p:tavLst>
                                    </p:anim>
                                    <p:anim calcmode="lin" valueType="num">
                                      <p:cBhvr>
                                        <p:cTn id="39" dur="500" fill="hold"/>
                                        <p:tgtEl>
                                          <p:spTgt spid="93187">
                                            <p:txEl>
                                              <p:pRg st="3" end="3"/>
                                            </p:txEl>
                                          </p:spTgt>
                                        </p:tgtEl>
                                        <p:attrNameLst>
                                          <p:attrName>ppt_x</p:attrName>
                                        </p:attrNameLst>
                                      </p:cBhvr>
                                      <p:tavLst>
                                        <p:tav tm="0">
                                          <p:val>
                                            <p:strVal val="#ppt_x-.2"/>
                                          </p:val>
                                        </p:tav>
                                        <p:tav tm="100000">
                                          <p:val>
                                            <p:strVal val="#ppt_x"/>
                                          </p:val>
                                        </p:tav>
                                      </p:tavLst>
                                    </p:anim>
                                    <p:anim calcmode="lin" valueType="num">
                                      <p:cBhvr>
                                        <p:cTn id="40" dur="500" fill="hold"/>
                                        <p:tgtEl>
                                          <p:spTgt spid="93187">
                                            <p:txEl>
                                              <p:pRg st="3" end="3"/>
                                            </p:txEl>
                                          </p:spTgt>
                                        </p:tgtEl>
                                        <p:attrNameLst>
                                          <p:attrName>ppt_y</p:attrName>
                                        </p:attrNameLst>
                                      </p:cBhvr>
                                      <p:tavLst>
                                        <p:tav tm="0">
                                          <p:val>
                                            <p:strVal val="#ppt_y"/>
                                          </p:val>
                                        </p:tav>
                                        <p:tav tm="100000">
                                          <p:val>
                                            <p:strVal val="#ppt_y"/>
                                          </p:val>
                                        </p:tav>
                                      </p:tavLst>
                                    </p:anim>
                                    <p:animEffect transition="in" filter="fade">
                                      <p:cBhvr>
                                        <p:cTn id="41" dur="500"/>
                                        <p:tgtEl>
                                          <p:spTgt spid="93187">
                                            <p:txEl>
                                              <p:pRg st="3" end="3"/>
                                            </p:txEl>
                                          </p:spTgt>
                                        </p:tgtEl>
                                      </p:cBhvr>
                                    </p:animEffect>
                                  </p:childTnLst>
                                </p:cTn>
                              </p:par>
                              <p:par>
                                <p:cTn id="42" presetID="54" presetClass="entr" presetSubtype="0" accel="100000" fill="hold" grpId="0" nodeType="withEffect">
                                  <p:stCondLst>
                                    <p:cond delay="0"/>
                                  </p:stCondLst>
                                  <p:childTnLst>
                                    <p:set>
                                      <p:cBhvr>
                                        <p:cTn id="43" dur="1" fill="hold">
                                          <p:stCondLst>
                                            <p:cond delay="0"/>
                                          </p:stCondLst>
                                        </p:cTn>
                                        <p:tgtEl>
                                          <p:spTgt spid="93187">
                                            <p:txEl>
                                              <p:pRg st="4" end="4"/>
                                            </p:txEl>
                                          </p:spTgt>
                                        </p:tgtEl>
                                        <p:attrNameLst>
                                          <p:attrName>style.visibility</p:attrName>
                                        </p:attrNameLst>
                                      </p:cBhvr>
                                      <p:to>
                                        <p:strVal val="visible"/>
                                      </p:to>
                                    </p:set>
                                    <p:anim calcmode="lin" valueType="num">
                                      <p:cBhvr>
                                        <p:cTn id="44" dur="500" fill="hold"/>
                                        <p:tgtEl>
                                          <p:spTgt spid="93187">
                                            <p:txEl>
                                              <p:pRg st="4" end="4"/>
                                            </p:txEl>
                                          </p:spTgt>
                                        </p:tgtEl>
                                        <p:attrNameLst>
                                          <p:attrName>ppt_w</p:attrName>
                                        </p:attrNameLst>
                                      </p:cBhvr>
                                      <p:tavLst>
                                        <p:tav tm="0">
                                          <p:val>
                                            <p:strVal val="#ppt_w*0.05"/>
                                          </p:val>
                                        </p:tav>
                                        <p:tav tm="100000">
                                          <p:val>
                                            <p:strVal val="#ppt_w"/>
                                          </p:val>
                                        </p:tav>
                                      </p:tavLst>
                                    </p:anim>
                                    <p:anim calcmode="lin" valueType="num">
                                      <p:cBhvr>
                                        <p:cTn id="45" dur="500" fill="hold"/>
                                        <p:tgtEl>
                                          <p:spTgt spid="93187">
                                            <p:txEl>
                                              <p:pRg st="4" end="4"/>
                                            </p:txEl>
                                          </p:spTgt>
                                        </p:tgtEl>
                                        <p:attrNameLst>
                                          <p:attrName>ppt_h</p:attrName>
                                        </p:attrNameLst>
                                      </p:cBhvr>
                                      <p:tavLst>
                                        <p:tav tm="0">
                                          <p:val>
                                            <p:strVal val="#ppt_h"/>
                                          </p:val>
                                        </p:tav>
                                        <p:tav tm="100000">
                                          <p:val>
                                            <p:strVal val="#ppt_h"/>
                                          </p:val>
                                        </p:tav>
                                      </p:tavLst>
                                    </p:anim>
                                    <p:anim calcmode="lin" valueType="num">
                                      <p:cBhvr>
                                        <p:cTn id="46" dur="500" fill="hold"/>
                                        <p:tgtEl>
                                          <p:spTgt spid="93187">
                                            <p:txEl>
                                              <p:pRg st="4" end="4"/>
                                            </p:txEl>
                                          </p:spTgt>
                                        </p:tgtEl>
                                        <p:attrNameLst>
                                          <p:attrName>ppt_x</p:attrName>
                                        </p:attrNameLst>
                                      </p:cBhvr>
                                      <p:tavLst>
                                        <p:tav tm="0">
                                          <p:val>
                                            <p:strVal val="#ppt_x-.2"/>
                                          </p:val>
                                        </p:tav>
                                        <p:tav tm="100000">
                                          <p:val>
                                            <p:strVal val="#ppt_x"/>
                                          </p:val>
                                        </p:tav>
                                      </p:tavLst>
                                    </p:anim>
                                    <p:anim calcmode="lin" valueType="num">
                                      <p:cBhvr>
                                        <p:cTn id="47" dur="500" fill="hold"/>
                                        <p:tgtEl>
                                          <p:spTgt spid="93187">
                                            <p:txEl>
                                              <p:pRg st="4" end="4"/>
                                            </p:txEl>
                                          </p:spTgt>
                                        </p:tgtEl>
                                        <p:attrNameLst>
                                          <p:attrName>ppt_y</p:attrName>
                                        </p:attrNameLst>
                                      </p:cBhvr>
                                      <p:tavLst>
                                        <p:tav tm="0">
                                          <p:val>
                                            <p:strVal val="#ppt_y"/>
                                          </p:val>
                                        </p:tav>
                                        <p:tav tm="100000">
                                          <p:val>
                                            <p:strVal val="#ppt_y"/>
                                          </p:val>
                                        </p:tav>
                                      </p:tavLst>
                                    </p:anim>
                                    <p:animEffect transition="in" filter="fade">
                                      <p:cBhvr>
                                        <p:cTn id="48" dur="500"/>
                                        <p:tgtEl>
                                          <p:spTgt spid="93187">
                                            <p:txEl>
                                              <p:pRg st="4" end="4"/>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5" presetClass="exit" presetSubtype="0" fill="hold" grpId="1" nodeType="clickEffect">
                                  <p:stCondLst>
                                    <p:cond delay="0"/>
                                  </p:stCondLst>
                                  <p:childTnLst>
                                    <p:anim calcmode="lin" valueType="num">
                                      <p:cBhvr>
                                        <p:cTn id="52" dur="2000" fill="hold"/>
                                        <p:tgtEl>
                                          <p:spTgt spid="93186"/>
                                        </p:tgtEl>
                                        <p:attrNameLst>
                                          <p:attrName>style.rotation</p:attrName>
                                        </p:attrNameLst>
                                      </p:cBhvr>
                                      <p:tavLst>
                                        <p:tav tm="0">
                                          <p:val>
                                            <p:fltVal val="0"/>
                                          </p:val>
                                        </p:tav>
                                        <p:tav tm="100000">
                                          <p:val>
                                            <p:fltVal val="-90"/>
                                          </p:val>
                                        </p:tav>
                                      </p:tavLst>
                                    </p:anim>
                                    <p:anim calcmode="lin" valueType="num">
                                      <p:cBhvr>
                                        <p:cTn id="53" dur="2000" fill="hold"/>
                                        <p:tgtEl>
                                          <p:spTgt spid="93186"/>
                                        </p:tgtEl>
                                        <p:attrNameLst>
                                          <p:attrName>ppt_w</p:attrName>
                                        </p:attrNameLst>
                                      </p:cBhvr>
                                      <p:tavLst>
                                        <p:tav tm="0">
                                          <p:val>
                                            <p:strVal val="ppt_w"/>
                                          </p:val>
                                        </p:tav>
                                        <p:tav tm="50000">
                                          <p:val>
                                            <p:strVal val="ppt_w-.5"/>
                                          </p:val>
                                        </p:tav>
                                        <p:tav tm="100000">
                                          <p:val>
                                            <p:strVal val="ppt_w-.5"/>
                                          </p:val>
                                        </p:tav>
                                      </p:tavLst>
                                    </p:anim>
                                    <p:anim calcmode="lin" valueType="num">
                                      <p:cBhvr>
                                        <p:cTn id="54" dur="2000" fill="hold"/>
                                        <p:tgtEl>
                                          <p:spTgt spid="93186"/>
                                        </p:tgtEl>
                                        <p:attrNameLst>
                                          <p:attrName>ppt_h</p:attrName>
                                        </p:attrNameLst>
                                      </p:cBhvr>
                                      <p:tavLst>
                                        <p:tav tm="0">
                                          <p:val>
                                            <p:strVal val="ppt_h"/>
                                          </p:val>
                                        </p:tav>
                                        <p:tav tm="100000">
                                          <p:val>
                                            <p:strVal val="ppt_h"/>
                                          </p:val>
                                        </p:tav>
                                      </p:tavLst>
                                    </p:anim>
                                    <p:anim calcmode="lin" valueType="num">
                                      <p:cBhvr>
                                        <p:cTn id="55" dur="2000" fill="hold"/>
                                        <p:tgtEl>
                                          <p:spTgt spid="93186"/>
                                        </p:tgtEl>
                                        <p:attrNameLst>
                                          <p:attrName>ppt_x</p:attrName>
                                        </p:attrNameLst>
                                      </p:cBhvr>
                                      <p:tavLst>
                                        <p:tav tm="0">
                                          <p:val>
                                            <p:strVal val="ppt_x"/>
                                          </p:val>
                                        </p:tav>
                                        <p:tav tm="100000">
                                          <p:val>
                                            <p:strVal val="ppt_x+.4"/>
                                          </p:val>
                                        </p:tav>
                                      </p:tavLst>
                                    </p:anim>
                                    <p:anim calcmode="lin" valueType="num">
                                      <p:cBhvr>
                                        <p:cTn id="56" dur="2000" fill="hold"/>
                                        <p:tgtEl>
                                          <p:spTgt spid="93186"/>
                                        </p:tgtEl>
                                        <p:attrNameLst>
                                          <p:attrName>ppt_y</p:attrName>
                                        </p:attrNameLst>
                                      </p:cBhvr>
                                      <p:tavLst>
                                        <p:tav tm="0">
                                          <p:val>
                                            <p:strVal val="ppt_y"/>
                                          </p:val>
                                        </p:tav>
                                        <p:tav tm="50000">
                                          <p:val>
                                            <p:strVal val="ppt_y+.1"/>
                                          </p:val>
                                        </p:tav>
                                        <p:tav tm="100000">
                                          <p:val>
                                            <p:strVal val="ppt_y-.2"/>
                                          </p:val>
                                        </p:tav>
                                      </p:tavLst>
                                    </p:anim>
                                    <p:set>
                                      <p:cBhvr>
                                        <p:cTn id="57" dur="1" fill="hold">
                                          <p:stCondLst>
                                            <p:cond delay="1998"/>
                                          </p:stCondLst>
                                        </p:cTn>
                                        <p:tgtEl>
                                          <p:spTgt spid="93186"/>
                                        </p:tgtEl>
                                        <p:attrNameLst>
                                          <p:attrName>style.visibility</p:attrName>
                                        </p:attrNameLst>
                                      </p:cBhvr>
                                      <p:to>
                                        <p:strVal val="hidden"/>
                                      </p:to>
                                    </p:set>
                                  </p:childTnLst>
                                </p:cTn>
                              </p:par>
                              <p:par>
                                <p:cTn id="58" presetID="22" presetClass="exit" presetSubtype="8" fill="hold" grpId="1" nodeType="withEffect">
                                  <p:stCondLst>
                                    <p:cond delay="0"/>
                                  </p:stCondLst>
                                  <p:childTnLst>
                                    <p:animEffect transition="out" filter="wipe(left)">
                                      <p:cBhvr>
                                        <p:cTn id="59" dur="500"/>
                                        <p:tgtEl>
                                          <p:spTgt spid="93187">
                                            <p:txEl>
                                              <p:pRg st="0" end="0"/>
                                            </p:txEl>
                                          </p:spTgt>
                                        </p:tgtEl>
                                      </p:cBhvr>
                                    </p:animEffect>
                                    <p:set>
                                      <p:cBhvr>
                                        <p:cTn id="60" dur="1" fill="hold">
                                          <p:stCondLst>
                                            <p:cond delay="499"/>
                                          </p:stCondLst>
                                        </p:cTn>
                                        <p:tgtEl>
                                          <p:spTgt spid="93187">
                                            <p:txEl>
                                              <p:pRg st="0" end="0"/>
                                            </p:txEl>
                                          </p:spTgt>
                                        </p:tgtEl>
                                        <p:attrNameLst>
                                          <p:attrName>style.visibility</p:attrName>
                                        </p:attrNameLst>
                                      </p:cBhvr>
                                      <p:to>
                                        <p:strVal val="hidden"/>
                                      </p:to>
                                    </p:set>
                                  </p:childTnLst>
                                </p:cTn>
                              </p:par>
                              <p:par>
                                <p:cTn id="61" presetID="22" presetClass="exit" presetSubtype="8" fill="hold" grpId="1" nodeType="withEffect">
                                  <p:stCondLst>
                                    <p:cond delay="0"/>
                                  </p:stCondLst>
                                  <p:childTnLst>
                                    <p:animEffect transition="out" filter="wipe(left)">
                                      <p:cBhvr>
                                        <p:cTn id="62" dur="500"/>
                                        <p:tgtEl>
                                          <p:spTgt spid="93187">
                                            <p:txEl>
                                              <p:pRg st="1" end="1"/>
                                            </p:txEl>
                                          </p:spTgt>
                                        </p:tgtEl>
                                      </p:cBhvr>
                                    </p:animEffect>
                                    <p:set>
                                      <p:cBhvr>
                                        <p:cTn id="63" dur="1" fill="hold">
                                          <p:stCondLst>
                                            <p:cond delay="499"/>
                                          </p:stCondLst>
                                        </p:cTn>
                                        <p:tgtEl>
                                          <p:spTgt spid="93187">
                                            <p:txEl>
                                              <p:pRg st="1" end="1"/>
                                            </p:txEl>
                                          </p:spTgt>
                                        </p:tgtEl>
                                        <p:attrNameLst>
                                          <p:attrName>style.visibility</p:attrName>
                                        </p:attrNameLst>
                                      </p:cBhvr>
                                      <p:to>
                                        <p:strVal val="hidden"/>
                                      </p:to>
                                    </p:set>
                                  </p:childTnLst>
                                </p:cTn>
                              </p:par>
                              <p:par>
                                <p:cTn id="64" presetID="22" presetClass="exit" presetSubtype="8" fill="hold" grpId="1" nodeType="withEffect">
                                  <p:stCondLst>
                                    <p:cond delay="0"/>
                                  </p:stCondLst>
                                  <p:childTnLst>
                                    <p:animEffect transition="out" filter="wipe(left)">
                                      <p:cBhvr>
                                        <p:cTn id="65" dur="500"/>
                                        <p:tgtEl>
                                          <p:spTgt spid="93187">
                                            <p:txEl>
                                              <p:pRg st="2" end="2"/>
                                            </p:txEl>
                                          </p:spTgt>
                                        </p:tgtEl>
                                      </p:cBhvr>
                                    </p:animEffect>
                                    <p:set>
                                      <p:cBhvr>
                                        <p:cTn id="66" dur="1" fill="hold">
                                          <p:stCondLst>
                                            <p:cond delay="499"/>
                                          </p:stCondLst>
                                        </p:cTn>
                                        <p:tgtEl>
                                          <p:spTgt spid="93187">
                                            <p:txEl>
                                              <p:pRg st="2" end="2"/>
                                            </p:txEl>
                                          </p:spTgt>
                                        </p:tgtEl>
                                        <p:attrNameLst>
                                          <p:attrName>style.visibility</p:attrName>
                                        </p:attrNameLst>
                                      </p:cBhvr>
                                      <p:to>
                                        <p:strVal val="hidden"/>
                                      </p:to>
                                    </p:set>
                                  </p:childTnLst>
                                </p:cTn>
                              </p:par>
                              <p:par>
                                <p:cTn id="67" presetID="22" presetClass="exit" presetSubtype="8" fill="hold" grpId="1" nodeType="withEffect">
                                  <p:stCondLst>
                                    <p:cond delay="0"/>
                                  </p:stCondLst>
                                  <p:childTnLst>
                                    <p:animEffect transition="out" filter="wipe(left)">
                                      <p:cBhvr>
                                        <p:cTn id="68" dur="500"/>
                                        <p:tgtEl>
                                          <p:spTgt spid="93187">
                                            <p:txEl>
                                              <p:pRg st="3" end="3"/>
                                            </p:txEl>
                                          </p:spTgt>
                                        </p:tgtEl>
                                      </p:cBhvr>
                                    </p:animEffect>
                                    <p:set>
                                      <p:cBhvr>
                                        <p:cTn id="69" dur="1" fill="hold">
                                          <p:stCondLst>
                                            <p:cond delay="499"/>
                                          </p:stCondLst>
                                        </p:cTn>
                                        <p:tgtEl>
                                          <p:spTgt spid="93187">
                                            <p:txEl>
                                              <p:pRg st="3" end="3"/>
                                            </p:txEl>
                                          </p:spTgt>
                                        </p:tgtEl>
                                        <p:attrNameLst>
                                          <p:attrName>style.visibility</p:attrName>
                                        </p:attrNameLst>
                                      </p:cBhvr>
                                      <p:to>
                                        <p:strVal val="hidden"/>
                                      </p:to>
                                    </p:set>
                                  </p:childTnLst>
                                </p:cTn>
                              </p:par>
                              <p:par>
                                <p:cTn id="70" presetID="22" presetClass="exit" presetSubtype="8" fill="hold" grpId="1" nodeType="withEffect">
                                  <p:stCondLst>
                                    <p:cond delay="0"/>
                                  </p:stCondLst>
                                  <p:childTnLst>
                                    <p:animEffect transition="out" filter="wipe(left)">
                                      <p:cBhvr>
                                        <p:cTn id="71" dur="500"/>
                                        <p:tgtEl>
                                          <p:spTgt spid="93187">
                                            <p:txEl>
                                              <p:pRg st="4" end="4"/>
                                            </p:txEl>
                                          </p:spTgt>
                                        </p:tgtEl>
                                      </p:cBhvr>
                                    </p:animEffect>
                                    <p:set>
                                      <p:cBhvr>
                                        <p:cTn id="72" dur="1" fill="hold">
                                          <p:stCondLst>
                                            <p:cond delay="499"/>
                                          </p:stCondLst>
                                        </p:cTn>
                                        <p:tgtEl>
                                          <p:spTgt spid="93187">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3186" grpId="1"/>
      <p:bldP spid="93187" grpId="0" build="p">
        <p:tmplLst>
          <p:tmpl lvl="1">
            <p:tnLst>
              <p:par>
                <p:cTn presetID="54" presetClass="entr" presetSubtype="0" accel="100000" fill="hold" nodeType="clickEffect">
                  <p:stCondLst>
                    <p:cond delay="0"/>
                  </p:stCondLst>
                  <p:childTnLst>
                    <p:set>
                      <p:cBhvr>
                        <p:cTn dur="1" fill="hold">
                          <p:stCondLst>
                            <p:cond delay="0"/>
                          </p:stCondLst>
                        </p:cTn>
                        <p:tgtEl>
                          <p:spTgt spid="93187"/>
                        </p:tgtEl>
                        <p:attrNameLst>
                          <p:attrName>style.visibility</p:attrName>
                        </p:attrNameLst>
                      </p:cBhvr>
                      <p:to>
                        <p:strVal val="visible"/>
                      </p:to>
                    </p:set>
                    <p:anim calcmode="lin" valueType="num">
                      <p:cBhvr>
                        <p:cTn dur="500" fill="hold"/>
                        <p:tgtEl>
                          <p:spTgt spid="93187"/>
                        </p:tgtEl>
                        <p:attrNameLst>
                          <p:attrName>ppt_w</p:attrName>
                        </p:attrNameLst>
                      </p:cBhvr>
                      <p:tavLst>
                        <p:tav tm="0">
                          <p:val>
                            <p:strVal val="#ppt_w*0.05"/>
                          </p:val>
                        </p:tav>
                        <p:tav tm="100000">
                          <p:val>
                            <p:strVal val="#ppt_w"/>
                          </p:val>
                        </p:tav>
                      </p:tavLst>
                    </p:anim>
                    <p:anim calcmode="lin" valueType="num">
                      <p:cBhvr>
                        <p:cTn dur="500" fill="hold"/>
                        <p:tgtEl>
                          <p:spTgt spid="93187"/>
                        </p:tgtEl>
                        <p:attrNameLst>
                          <p:attrName>ppt_h</p:attrName>
                        </p:attrNameLst>
                      </p:cBhvr>
                      <p:tavLst>
                        <p:tav tm="0">
                          <p:val>
                            <p:strVal val="#ppt_h"/>
                          </p:val>
                        </p:tav>
                        <p:tav tm="100000">
                          <p:val>
                            <p:strVal val="#ppt_h"/>
                          </p:val>
                        </p:tav>
                      </p:tavLst>
                    </p:anim>
                    <p:anim calcmode="lin" valueType="num">
                      <p:cBhvr>
                        <p:cTn dur="500" fill="hold"/>
                        <p:tgtEl>
                          <p:spTgt spid="93187"/>
                        </p:tgtEl>
                        <p:attrNameLst>
                          <p:attrName>ppt_x</p:attrName>
                        </p:attrNameLst>
                      </p:cBhvr>
                      <p:tavLst>
                        <p:tav tm="0">
                          <p:val>
                            <p:strVal val="#ppt_x-.2"/>
                          </p:val>
                        </p:tav>
                        <p:tav tm="100000">
                          <p:val>
                            <p:strVal val="#ppt_x"/>
                          </p:val>
                        </p:tav>
                      </p:tavLst>
                    </p:anim>
                    <p:anim calcmode="lin" valueType="num">
                      <p:cBhvr>
                        <p:cTn dur="500" fill="hold"/>
                        <p:tgtEl>
                          <p:spTgt spid="93187"/>
                        </p:tgtEl>
                        <p:attrNameLst>
                          <p:attrName>ppt_y</p:attrName>
                        </p:attrNameLst>
                      </p:cBhvr>
                      <p:tavLst>
                        <p:tav tm="0">
                          <p:val>
                            <p:strVal val="#ppt_y"/>
                          </p:val>
                        </p:tav>
                        <p:tav tm="100000">
                          <p:val>
                            <p:strVal val="#ppt_y"/>
                          </p:val>
                        </p:tav>
                      </p:tavLst>
                    </p:anim>
                    <p:animEffect transition="in" filter="fade">
                      <p:cBhvr>
                        <p:cTn dur="500"/>
                        <p:tgtEl>
                          <p:spTgt spid="93187"/>
                        </p:tgtEl>
                      </p:cBhvr>
                    </p:animEffect>
                  </p:childTnLst>
                </p:cTn>
              </p:par>
            </p:tnLst>
          </p:tmpl>
          <p:tmpl lvl="2">
            <p:tnLst>
              <p:par>
                <p:cTn presetID="54" presetClass="entr" presetSubtype="0" accel="100000" fill="hold" nodeType="withEffect">
                  <p:stCondLst>
                    <p:cond delay="0"/>
                  </p:stCondLst>
                  <p:childTnLst>
                    <p:set>
                      <p:cBhvr>
                        <p:cTn dur="1" fill="hold">
                          <p:stCondLst>
                            <p:cond delay="0"/>
                          </p:stCondLst>
                        </p:cTn>
                        <p:tgtEl>
                          <p:spTgt spid="93187"/>
                        </p:tgtEl>
                        <p:attrNameLst>
                          <p:attrName>style.visibility</p:attrName>
                        </p:attrNameLst>
                      </p:cBhvr>
                      <p:to>
                        <p:strVal val="visible"/>
                      </p:to>
                    </p:set>
                    <p:anim calcmode="lin" valueType="num">
                      <p:cBhvr>
                        <p:cTn dur="500" fill="hold"/>
                        <p:tgtEl>
                          <p:spTgt spid="93187"/>
                        </p:tgtEl>
                        <p:attrNameLst>
                          <p:attrName>ppt_w</p:attrName>
                        </p:attrNameLst>
                      </p:cBhvr>
                      <p:tavLst>
                        <p:tav tm="0">
                          <p:val>
                            <p:strVal val="#ppt_w*0.05"/>
                          </p:val>
                        </p:tav>
                        <p:tav tm="100000">
                          <p:val>
                            <p:strVal val="#ppt_w"/>
                          </p:val>
                        </p:tav>
                      </p:tavLst>
                    </p:anim>
                    <p:anim calcmode="lin" valueType="num">
                      <p:cBhvr>
                        <p:cTn dur="500" fill="hold"/>
                        <p:tgtEl>
                          <p:spTgt spid="93187"/>
                        </p:tgtEl>
                        <p:attrNameLst>
                          <p:attrName>ppt_h</p:attrName>
                        </p:attrNameLst>
                      </p:cBhvr>
                      <p:tavLst>
                        <p:tav tm="0">
                          <p:val>
                            <p:strVal val="#ppt_h"/>
                          </p:val>
                        </p:tav>
                        <p:tav tm="100000">
                          <p:val>
                            <p:strVal val="#ppt_h"/>
                          </p:val>
                        </p:tav>
                      </p:tavLst>
                    </p:anim>
                    <p:anim calcmode="lin" valueType="num">
                      <p:cBhvr>
                        <p:cTn dur="500" fill="hold"/>
                        <p:tgtEl>
                          <p:spTgt spid="93187"/>
                        </p:tgtEl>
                        <p:attrNameLst>
                          <p:attrName>ppt_x</p:attrName>
                        </p:attrNameLst>
                      </p:cBhvr>
                      <p:tavLst>
                        <p:tav tm="0">
                          <p:val>
                            <p:strVal val="#ppt_x-.2"/>
                          </p:val>
                        </p:tav>
                        <p:tav tm="100000">
                          <p:val>
                            <p:strVal val="#ppt_x"/>
                          </p:val>
                        </p:tav>
                      </p:tavLst>
                    </p:anim>
                    <p:anim calcmode="lin" valueType="num">
                      <p:cBhvr>
                        <p:cTn dur="500" fill="hold"/>
                        <p:tgtEl>
                          <p:spTgt spid="93187"/>
                        </p:tgtEl>
                        <p:attrNameLst>
                          <p:attrName>ppt_y</p:attrName>
                        </p:attrNameLst>
                      </p:cBhvr>
                      <p:tavLst>
                        <p:tav tm="0">
                          <p:val>
                            <p:strVal val="#ppt_y"/>
                          </p:val>
                        </p:tav>
                        <p:tav tm="100000">
                          <p:val>
                            <p:strVal val="#ppt_y"/>
                          </p:val>
                        </p:tav>
                      </p:tavLst>
                    </p:anim>
                    <p:animEffect transition="in" filter="fade">
                      <p:cBhvr>
                        <p:cTn dur="500"/>
                        <p:tgtEl>
                          <p:spTgt spid="93187"/>
                        </p:tgtEl>
                      </p:cBhvr>
                    </p:animEffect>
                  </p:childTnLst>
                </p:cTn>
              </p:par>
            </p:tnLst>
          </p:tmpl>
          <p:tmpl lvl="3">
            <p:tnLst>
              <p:par>
                <p:cTn presetID="54" presetClass="entr" presetSubtype="0" accel="100000" fill="hold" nodeType="withEffect">
                  <p:stCondLst>
                    <p:cond delay="0"/>
                  </p:stCondLst>
                  <p:childTnLst>
                    <p:set>
                      <p:cBhvr>
                        <p:cTn dur="1" fill="hold">
                          <p:stCondLst>
                            <p:cond delay="0"/>
                          </p:stCondLst>
                        </p:cTn>
                        <p:tgtEl>
                          <p:spTgt spid="93187"/>
                        </p:tgtEl>
                        <p:attrNameLst>
                          <p:attrName>style.visibility</p:attrName>
                        </p:attrNameLst>
                      </p:cBhvr>
                      <p:to>
                        <p:strVal val="visible"/>
                      </p:to>
                    </p:set>
                    <p:anim calcmode="lin" valueType="num">
                      <p:cBhvr>
                        <p:cTn dur="500" fill="hold"/>
                        <p:tgtEl>
                          <p:spTgt spid="93187"/>
                        </p:tgtEl>
                        <p:attrNameLst>
                          <p:attrName>ppt_w</p:attrName>
                        </p:attrNameLst>
                      </p:cBhvr>
                      <p:tavLst>
                        <p:tav tm="0">
                          <p:val>
                            <p:strVal val="#ppt_w*0.05"/>
                          </p:val>
                        </p:tav>
                        <p:tav tm="100000">
                          <p:val>
                            <p:strVal val="#ppt_w"/>
                          </p:val>
                        </p:tav>
                      </p:tavLst>
                    </p:anim>
                    <p:anim calcmode="lin" valueType="num">
                      <p:cBhvr>
                        <p:cTn dur="500" fill="hold"/>
                        <p:tgtEl>
                          <p:spTgt spid="93187"/>
                        </p:tgtEl>
                        <p:attrNameLst>
                          <p:attrName>ppt_h</p:attrName>
                        </p:attrNameLst>
                      </p:cBhvr>
                      <p:tavLst>
                        <p:tav tm="0">
                          <p:val>
                            <p:strVal val="#ppt_h"/>
                          </p:val>
                        </p:tav>
                        <p:tav tm="100000">
                          <p:val>
                            <p:strVal val="#ppt_h"/>
                          </p:val>
                        </p:tav>
                      </p:tavLst>
                    </p:anim>
                    <p:anim calcmode="lin" valueType="num">
                      <p:cBhvr>
                        <p:cTn dur="500" fill="hold"/>
                        <p:tgtEl>
                          <p:spTgt spid="93187"/>
                        </p:tgtEl>
                        <p:attrNameLst>
                          <p:attrName>ppt_x</p:attrName>
                        </p:attrNameLst>
                      </p:cBhvr>
                      <p:tavLst>
                        <p:tav tm="0">
                          <p:val>
                            <p:strVal val="#ppt_x-.2"/>
                          </p:val>
                        </p:tav>
                        <p:tav tm="100000">
                          <p:val>
                            <p:strVal val="#ppt_x"/>
                          </p:val>
                        </p:tav>
                      </p:tavLst>
                    </p:anim>
                    <p:anim calcmode="lin" valueType="num">
                      <p:cBhvr>
                        <p:cTn dur="500" fill="hold"/>
                        <p:tgtEl>
                          <p:spTgt spid="93187"/>
                        </p:tgtEl>
                        <p:attrNameLst>
                          <p:attrName>ppt_y</p:attrName>
                        </p:attrNameLst>
                      </p:cBhvr>
                      <p:tavLst>
                        <p:tav tm="0">
                          <p:val>
                            <p:strVal val="#ppt_y"/>
                          </p:val>
                        </p:tav>
                        <p:tav tm="100000">
                          <p:val>
                            <p:strVal val="#ppt_y"/>
                          </p:val>
                        </p:tav>
                      </p:tavLst>
                    </p:anim>
                    <p:animEffect transition="in" filter="fade">
                      <p:cBhvr>
                        <p:cTn dur="500"/>
                        <p:tgtEl>
                          <p:spTgt spid="93187"/>
                        </p:tgtEl>
                      </p:cBhvr>
                    </p:animEffect>
                  </p:childTnLst>
                </p:cTn>
              </p:par>
            </p:tnLst>
          </p:tmpl>
          <p:tmpl lvl="4">
            <p:tnLst>
              <p:par>
                <p:cTn presetID="54" presetClass="entr" presetSubtype="0" accel="100000" fill="hold" nodeType="withEffect">
                  <p:stCondLst>
                    <p:cond delay="0"/>
                  </p:stCondLst>
                  <p:childTnLst>
                    <p:set>
                      <p:cBhvr>
                        <p:cTn dur="1" fill="hold">
                          <p:stCondLst>
                            <p:cond delay="0"/>
                          </p:stCondLst>
                        </p:cTn>
                        <p:tgtEl>
                          <p:spTgt spid="93187"/>
                        </p:tgtEl>
                        <p:attrNameLst>
                          <p:attrName>style.visibility</p:attrName>
                        </p:attrNameLst>
                      </p:cBhvr>
                      <p:to>
                        <p:strVal val="visible"/>
                      </p:to>
                    </p:set>
                    <p:anim calcmode="lin" valueType="num">
                      <p:cBhvr>
                        <p:cTn dur="500" fill="hold"/>
                        <p:tgtEl>
                          <p:spTgt spid="93187"/>
                        </p:tgtEl>
                        <p:attrNameLst>
                          <p:attrName>ppt_w</p:attrName>
                        </p:attrNameLst>
                      </p:cBhvr>
                      <p:tavLst>
                        <p:tav tm="0">
                          <p:val>
                            <p:strVal val="#ppt_w*0.05"/>
                          </p:val>
                        </p:tav>
                        <p:tav tm="100000">
                          <p:val>
                            <p:strVal val="#ppt_w"/>
                          </p:val>
                        </p:tav>
                      </p:tavLst>
                    </p:anim>
                    <p:anim calcmode="lin" valueType="num">
                      <p:cBhvr>
                        <p:cTn dur="500" fill="hold"/>
                        <p:tgtEl>
                          <p:spTgt spid="93187"/>
                        </p:tgtEl>
                        <p:attrNameLst>
                          <p:attrName>ppt_h</p:attrName>
                        </p:attrNameLst>
                      </p:cBhvr>
                      <p:tavLst>
                        <p:tav tm="0">
                          <p:val>
                            <p:strVal val="#ppt_h"/>
                          </p:val>
                        </p:tav>
                        <p:tav tm="100000">
                          <p:val>
                            <p:strVal val="#ppt_h"/>
                          </p:val>
                        </p:tav>
                      </p:tavLst>
                    </p:anim>
                    <p:anim calcmode="lin" valueType="num">
                      <p:cBhvr>
                        <p:cTn dur="500" fill="hold"/>
                        <p:tgtEl>
                          <p:spTgt spid="93187"/>
                        </p:tgtEl>
                        <p:attrNameLst>
                          <p:attrName>ppt_x</p:attrName>
                        </p:attrNameLst>
                      </p:cBhvr>
                      <p:tavLst>
                        <p:tav tm="0">
                          <p:val>
                            <p:strVal val="#ppt_x-.2"/>
                          </p:val>
                        </p:tav>
                        <p:tav tm="100000">
                          <p:val>
                            <p:strVal val="#ppt_x"/>
                          </p:val>
                        </p:tav>
                      </p:tavLst>
                    </p:anim>
                    <p:anim calcmode="lin" valueType="num">
                      <p:cBhvr>
                        <p:cTn dur="500" fill="hold"/>
                        <p:tgtEl>
                          <p:spTgt spid="93187"/>
                        </p:tgtEl>
                        <p:attrNameLst>
                          <p:attrName>ppt_y</p:attrName>
                        </p:attrNameLst>
                      </p:cBhvr>
                      <p:tavLst>
                        <p:tav tm="0">
                          <p:val>
                            <p:strVal val="#ppt_y"/>
                          </p:val>
                        </p:tav>
                        <p:tav tm="100000">
                          <p:val>
                            <p:strVal val="#ppt_y"/>
                          </p:val>
                        </p:tav>
                      </p:tavLst>
                    </p:anim>
                    <p:animEffect transition="in" filter="fade">
                      <p:cBhvr>
                        <p:cTn dur="500"/>
                        <p:tgtEl>
                          <p:spTgt spid="93187"/>
                        </p:tgtEl>
                      </p:cBhvr>
                    </p:animEffect>
                  </p:childTnLst>
                </p:cTn>
              </p:par>
            </p:tnLst>
          </p:tmpl>
          <p:tmpl lvl="5">
            <p:tnLst>
              <p:par>
                <p:cTn presetID="54" presetClass="entr" presetSubtype="0" accel="100000" fill="hold" nodeType="withEffect">
                  <p:stCondLst>
                    <p:cond delay="0"/>
                  </p:stCondLst>
                  <p:childTnLst>
                    <p:set>
                      <p:cBhvr>
                        <p:cTn dur="1" fill="hold">
                          <p:stCondLst>
                            <p:cond delay="0"/>
                          </p:stCondLst>
                        </p:cTn>
                        <p:tgtEl>
                          <p:spTgt spid="93187"/>
                        </p:tgtEl>
                        <p:attrNameLst>
                          <p:attrName>style.visibility</p:attrName>
                        </p:attrNameLst>
                      </p:cBhvr>
                      <p:to>
                        <p:strVal val="visible"/>
                      </p:to>
                    </p:set>
                    <p:anim calcmode="lin" valueType="num">
                      <p:cBhvr>
                        <p:cTn dur="500" fill="hold"/>
                        <p:tgtEl>
                          <p:spTgt spid="93187"/>
                        </p:tgtEl>
                        <p:attrNameLst>
                          <p:attrName>ppt_w</p:attrName>
                        </p:attrNameLst>
                      </p:cBhvr>
                      <p:tavLst>
                        <p:tav tm="0">
                          <p:val>
                            <p:strVal val="#ppt_w*0.05"/>
                          </p:val>
                        </p:tav>
                        <p:tav tm="100000">
                          <p:val>
                            <p:strVal val="#ppt_w"/>
                          </p:val>
                        </p:tav>
                      </p:tavLst>
                    </p:anim>
                    <p:anim calcmode="lin" valueType="num">
                      <p:cBhvr>
                        <p:cTn dur="500" fill="hold"/>
                        <p:tgtEl>
                          <p:spTgt spid="93187"/>
                        </p:tgtEl>
                        <p:attrNameLst>
                          <p:attrName>ppt_h</p:attrName>
                        </p:attrNameLst>
                      </p:cBhvr>
                      <p:tavLst>
                        <p:tav tm="0">
                          <p:val>
                            <p:strVal val="#ppt_h"/>
                          </p:val>
                        </p:tav>
                        <p:tav tm="100000">
                          <p:val>
                            <p:strVal val="#ppt_h"/>
                          </p:val>
                        </p:tav>
                      </p:tavLst>
                    </p:anim>
                    <p:anim calcmode="lin" valueType="num">
                      <p:cBhvr>
                        <p:cTn dur="500" fill="hold"/>
                        <p:tgtEl>
                          <p:spTgt spid="93187"/>
                        </p:tgtEl>
                        <p:attrNameLst>
                          <p:attrName>ppt_x</p:attrName>
                        </p:attrNameLst>
                      </p:cBhvr>
                      <p:tavLst>
                        <p:tav tm="0">
                          <p:val>
                            <p:strVal val="#ppt_x-.2"/>
                          </p:val>
                        </p:tav>
                        <p:tav tm="100000">
                          <p:val>
                            <p:strVal val="#ppt_x"/>
                          </p:val>
                        </p:tav>
                      </p:tavLst>
                    </p:anim>
                    <p:anim calcmode="lin" valueType="num">
                      <p:cBhvr>
                        <p:cTn dur="500" fill="hold"/>
                        <p:tgtEl>
                          <p:spTgt spid="93187"/>
                        </p:tgtEl>
                        <p:attrNameLst>
                          <p:attrName>ppt_y</p:attrName>
                        </p:attrNameLst>
                      </p:cBhvr>
                      <p:tavLst>
                        <p:tav tm="0">
                          <p:val>
                            <p:strVal val="#ppt_y"/>
                          </p:val>
                        </p:tav>
                        <p:tav tm="100000">
                          <p:val>
                            <p:strVal val="#ppt_y"/>
                          </p:val>
                        </p:tav>
                      </p:tavLst>
                    </p:anim>
                    <p:animEffect transition="in" filter="fade">
                      <p:cBhvr>
                        <p:cTn dur="500"/>
                        <p:tgtEl>
                          <p:spTgt spid="93187"/>
                        </p:tgtEl>
                      </p:cBhvr>
                    </p:animEffect>
                  </p:childTnLst>
                </p:cTn>
              </p:par>
            </p:tnLst>
          </p:tmpl>
        </p:tmplLst>
      </p:bldP>
      <p:bldP spid="93187" grpId="1" build="allAtOnce">
        <p:tmplLst>
          <p:tmpl lvl="1">
            <p:tnLst>
              <p:par>
                <p:cTn presetID="22" presetClass="exit" presetSubtype="8" fill="hold" nodeType="withEffect">
                  <p:stCondLst>
                    <p:cond delay="0"/>
                  </p:stCondLst>
                  <p:childTnLst>
                    <p:animEffect transition="out" filter="wipe(left)">
                      <p:cBhvr>
                        <p:cTn dur="500"/>
                        <p:tgtEl>
                          <p:spTgt spid="93187"/>
                        </p:tgtEl>
                      </p:cBhvr>
                    </p:animEffect>
                    <p:set>
                      <p:cBhvr>
                        <p:cTn dur="1" fill="hold">
                          <p:stCondLst>
                            <p:cond delay="499"/>
                          </p:stCondLst>
                        </p:cTn>
                        <p:tgtEl>
                          <p:spTgt spid="93187"/>
                        </p:tgtEl>
                        <p:attrNameLst>
                          <p:attrName>style.visibility</p:attrName>
                        </p:attrNameLst>
                      </p:cBhvr>
                      <p:to>
                        <p:strVal val="hidden"/>
                      </p:to>
                    </p:set>
                  </p:childTnLst>
                </p:cTn>
              </p:par>
            </p:tnLst>
          </p:tmpl>
          <p:tmpl lvl="2">
            <p:tnLst>
              <p:par>
                <p:cTn presetID="22" presetClass="exit" presetSubtype="8" fill="hold" nodeType="withEffect">
                  <p:stCondLst>
                    <p:cond delay="0"/>
                  </p:stCondLst>
                  <p:childTnLst>
                    <p:animEffect transition="out" filter="wipe(left)">
                      <p:cBhvr>
                        <p:cTn dur="500"/>
                        <p:tgtEl>
                          <p:spTgt spid="93187"/>
                        </p:tgtEl>
                      </p:cBhvr>
                    </p:animEffect>
                    <p:set>
                      <p:cBhvr>
                        <p:cTn dur="1" fill="hold">
                          <p:stCondLst>
                            <p:cond delay="499"/>
                          </p:stCondLst>
                        </p:cTn>
                        <p:tgtEl>
                          <p:spTgt spid="93187"/>
                        </p:tgtEl>
                        <p:attrNameLst>
                          <p:attrName>style.visibility</p:attrName>
                        </p:attrNameLst>
                      </p:cBhvr>
                      <p:to>
                        <p:strVal val="hidden"/>
                      </p:to>
                    </p:set>
                  </p:childTnLst>
                </p:cTn>
              </p:par>
            </p:tnLst>
          </p:tmpl>
          <p:tmpl lvl="3">
            <p:tnLst>
              <p:par>
                <p:cTn presetID="22" presetClass="exit" presetSubtype="8" fill="hold" nodeType="withEffect">
                  <p:stCondLst>
                    <p:cond delay="0"/>
                  </p:stCondLst>
                  <p:childTnLst>
                    <p:animEffect transition="out" filter="wipe(left)">
                      <p:cBhvr>
                        <p:cTn dur="500"/>
                        <p:tgtEl>
                          <p:spTgt spid="93187"/>
                        </p:tgtEl>
                      </p:cBhvr>
                    </p:animEffect>
                    <p:set>
                      <p:cBhvr>
                        <p:cTn dur="1" fill="hold">
                          <p:stCondLst>
                            <p:cond delay="499"/>
                          </p:stCondLst>
                        </p:cTn>
                        <p:tgtEl>
                          <p:spTgt spid="93187"/>
                        </p:tgtEl>
                        <p:attrNameLst>
                          <p:attrName>style.visibility</p:attrName>
                        </p:attrNameLst>
                      </p:cBhvr>
                      <p:to>
                        <p:strVal val="hidden"/>
                      </p:to>
                    </p:set>
                  </p:childTnLst>
                </p:cTn>
              </p:par>
            </p:tnLst>
          </p:tmpl>
          <p:tmpl lvl="4">
            <p:tnLst>
              <p:par>
                <p:cTn presetID="22" presetClass="exit" presetSubtype="8" fill="hold" nodeType="withEffect">
                  <p:stCondLst>
                    <p:cond delay="0"/>
                  </p:stCondLst>
                  <p:childTnLst>
                    <p:animEffect transition="out" filter="wipe(left)">
                      <p:cBhvr>
                        <p:cTn dur="500"/>
                        <p:tgtEl>
                          <p:spTgt spid="93187"/>
                        </p:tgtEl>
                      </p:cBhvr>
                    </p:animEffect>
                    <p:set>
                      <p:cBhvr>
                        <p:cTn dur="1" fill="hold">
                          <p:stCondLst>
                            <p:cond delay="499"/>
                          </p:stCondLst>
                        </p:cTn>
                        <p:tgtEl>
                          <p:spTgt spid="93187"/>
                        </p:tgtEl>
                        <p:attrNameLst>
                          <p:attrName>style.visibility</p:attrName>
                        </p:attrNameLst>
                      </p:cBhvr>
                      <p:to>
                        <p:strVal val="hidden"/>
                      </p:to>
                    </p:set>
                  </p:childTnLst>
                </p:cTn>
              </p:par>
            </p:tnLst>
          </p:tmpl>
          <p:tmpl lvl="5">
            <p:tnLst>
              <p:par>
                <p:cTn presetID="22" presetClass="exit" presetSubtype="8" fill="hold" nodeType="withEffect">
                  <p:stCondLst>
                    <p:cond delay="0"/>
                  </p:stCondLst>
                  <p:childTnLst>
                    <p:animEffect transition="out" filter="wipe(left)">
                      <p:cBhvr>
                        <p:cTn dur="500"/>
                        <p:tgtEl>
                          <p:spTgt spid="93187"/>
                        </p:tgtEl>
                      </p:cBhvr>
                    </p:animEffect>
                    <p:set>
                      <p:cBhvr>
                        <p:cTn dur="1" fill="hold">
                          <p:stCondLst>
                            <p:cond delay="499"/>
                          </p:stCondLst>
                        </p:cTn>
                        <p:tgtEl>
                          <p:spTgt spid="93187"/>
                        </p:tgtEl>
                        <p:attrNameLst>
                          <p:attrName>style.visibility</p:attrName>
                        </p:attrNameLst>
                      </p:cBhvr>
                      <p:to>
                        <p:strVal val="hidden"/>
                      </p:to>
                    </p:se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8A26C9C9-778C-4A32-B6E0-5FF7BE0B4B0B}" type="datetimeFigureOut">
              <a:rPr lang="en-US"/>
              <a:pPr>
                <a:defRPr/>
              </a:pPr>
              <a:t>11/7/2024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cs typeface="+mn-cs"/>
              </a:defRPr>
            </a:lvl1pPr>
          </a:lstStyle>
          <a:p>
            <a:pPr>
              <a:defRPr/>
            </a:pPr>
            <a:fld id="{23DBB4A9-F584-4EF6-9198-9E8DB9653C68}" type="slidenum">
              <a:rPr lang="en-US"/>
              <a:pPr>
                <a:defRPr/>
              </a:pPr>
              <a:t>‹#›</a:t>
            </a:fld>
            <a:endParaRPr lang="en-US"/>
          </a:p>
        </p:txBody>
      </p:sp>
    </p:spTree>
    <p:extLst>
      <p:ext uri="{BB962C8B-B14F-4D97-AF65-F5344CB8AC3E}">
        <p14:creationId xmlns:p14="http://schemas.microsoft.com/office/powerpoint/2010/main" val="336178341"/>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ransition>
    <p:comb/>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58C7A953-5991-4E61-A0F1-8A873D51F720}"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543432447"/>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Time" pitchFamily="34" charset="0"/>
        </a:defRPr>
      </a:lvl2pPr>
      <a:lvl3pPr algn="ctr" rtl="0" eaLnBrk="0" fontAlgn="base" hangingPunct="0">
        <a:spcBef>
          <a:spcPct val="0"/>
        </a:spcBef>
        <a:spcAft>
          <a:spcPct val="0"/>
        </a:spcAft>
        <a:defRPr sz="4400">
          <a:solidFill>
            <a:schemeClr val="tx2"/>
          </a:solidFill>
          <a:latin typeface=".VnTime" pitchFamily="34" charset="0"/>
        </a:defRPr>
      </a:lvl3pPr>
      <a:lvl4pPr algn="ctr" rtl="0" eaLnBrk="0" fontAlgn="base" hangingPunct="0">
        <a:spcBef>
          <a:spcPct val="0"/>
        </a:spcBef>
        <a:spcAft>
          <a:spcPct val="0"/>
        </a:spcAft>
        <a:defRPr sz="4400">
          <a:solidFill>
            <a:schemeClr val="tx2"/>
          </a:solidFill>
          <a:latin typeface=".VnTime" pitchFamily="34" charset="0"/>
        </a:defRPr>
      </a:lvl4pPr>
      <a:lvl5pPr algn="ctr" rtl="0" eaLnBrk="0" fontAlgn="base" hangingPunct="0">
        <a:spcBef>
          <a:spcPct val="0"/>
        </a:spcBef>
        <a:spcAft>
          <a:spcPct val="0"/>
        </a:spcAft>
        <a:defRPr sz="4400">
          <a:solidFill>
            <a:schemeClr val="tx2"/>
          </a:solidFill>
          <a:latin typeface=".VnTime" pitchFamily="34" charset="0"/>
        </a:defRPr>
      </a:lvl5pPr>
      <a:lvl6pPr marL="457200" algn="ctr" rtl="0" fontAlgn="base">
        <a:spcBef>
          <a:spcPct val="0"/>
        </a:spcBef>
        <a:spcAft>
          <a:spcPct val="0"/>
        </a:spcAft>
        <a:defRPr sz="4400">
          <a:solidFill>
            <a:schemeClr val="tx2"/>
          </a:solidFill>
          <a:latin typeface=".VnTime" pitchFamily="34" charset="0"/>
        </a:defRPr>
      </a:lvl6pPr>
      <a:lvl7pPr marL="914400" algn="ctr" rtl="0" fontAlgn="base">
        <a:spcBef>
          <a:spcPct val="0"/>
        </a:spcBef>
        <a:spcAft>
          <a:spcPct val="0"/>
        </a:spcAft>
        <a:defRPr sz="4400">
          <a:solidFill>
            <a:schemeClr val="tx2"/>
          </a:solidFill>
          <a:latin typeface=".VnTime" pitchFamily="34" charset="0"/>
        </a:defRPr>
      </a:lvl7pPr>
      <a:lvl8pPr marL="1371600" algn="ctr" rtl="0" fontAlgn="base">
        <a:spcBef>
          <a:spcPct val="0"/>
        </a:spcBef>
        <a:spcAft>
          <a:spcPct val="0"/>
        </a:spcAft>
        <a:defRPr sz="4400">
          <a:solidFill>
            <a:schemeClr val="tx2"/>
          </a:solidFill>
          <a:latin typeface=".VnTime" pitchFamily="34" charset="0"/>
        </a:defRPr>
      </a:lvl8pPr>
      <a:lvl9pPr marL="1828800" algn="ctr" rtl="0" fontAlgn="base">
        <a:spcBef>
          <a:spcPct val="0"/>
        </a:spcBef>
        <a:spcAft>
          <a:spcPct val="0"/>
        </a:spcAft>
        <a:defRPr sz="4400">
          <a:solidFill>
            <a:schemeClr val="tx2"/>
          </a:solidFill>
          <a:latin typeface=".VnTime"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gif"/><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8.jpeg"/><Relationship Id="rId1" Type="http://schemas.openxmlformats.org/officeDocument/2006/relationships/slideLayout" Target="../slideLayouts/slideLayout14.xml"/><Relationship Id="rId5" Type="http://schemas.openxmlformats.org/officeDocument/2006/relationships/image" Target="../media/image20.jpe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8.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6.xml"/></Relationships>
</file>

<file path=ppt/slides/_rels/slide1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18.xml"/><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 Target="slide30.xml"/><Relationship Id="rId1" Type="http://schemas.openxmlformats.org/officeDocument/2006/relationships/slideLayout" Target="../slideLayouts/slideLayout13.xml"/><Relationship Id="rId4" Type="http://schemas.openxmlformats.org/officeDocument/2006/relationships/slide" Target="slide18.xml"/></Relationships>
</file>

<file path=ppt/slides/_rels/slide22.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18.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33.xml"/><Relationship Id="rId1" Type="http://schemas.openxmlformats.org/officeDocument/2006/relationships/slideLayout" Target="../slideLayouts/slideLayout13.xml"/><Relationship Id="rId4" Type="http://schemas.openxmlformats.org/officeDocument/2006/relationships/slide" Target="slide18.xml"/></Relationships>
</file>

<file path=ppt/slides/_rels/slide24.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image" Target="../media/image33.jpeg"/><Relationship Id="rId4" Type="http://schemas.openxmlformats.org/officeDocument/2006/relationships/slide" Target="slide34.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 Target="slide35.xml"/><Relationship Id="rId1" Type="http://schemas.openxmlformats.org/officeDocument/2006/relationships/slideLayout" Target="../slideLayouts/slideLayout13.xml"/><Relationship Id="rId6" Type="http://schemas.openxmlformats.org/officeDocument/2006/relationships/image" Target="../media/image35.jpeg"/><Relationship Id="rId5" Type="http://schemas.openxmlformats.org/officeDocument/2006/relationships/slide" Target="slide36.xml"/><Relationship Id="rId4" Type="http://schemas.openxmlformats.org/officeDocument/2006/relationships/slide" Target="slide18.xml"/></Relationships>
</file>

<file path=ppt/slides/_rels/slide2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slide" Target="slide37.xml"/><Relationship Id="rId7" Type="http://schemas.openxmlformats.org/officeDocument/2006/relationships/slide" Target="slide39.xml"/><Relationship Id="rId2" Type="http://schemas.openxmlformats.org/officeDocument/2006/relationships/slide" Target="slide18.xml"/><Relationship Id="rId1" Type="http://schemas.openxmlformats.org/officeDocument/2006/relationships/slideLayout" Target="../slideLayouts/slideLayout13.xml"/><Relationship Id="rId6" Type="http://schemas.openxmlformats.org/officeDocument/2006/relationships/image" Target="../media/image36.jpeg"/><Relationship Id="rId5" Type="http://schemas.openxmlformats.org/officeDocument/2006/relationships/slide" Target="slide38.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 Target="slide40.xml"/><Relationship Id="rId1" Type="http://schemas.openxmlformats.org/officeDocument/2006/relationships/slideLayout" Target="../slideLayouts/slideLayout13.xml"/><Relationship Id="rId4" Type="http://schemas.openxmlformats.org/officeDocument/2006/relationships/slide" Target="slide18.xml"/></Relationships>
</file>

<file path=ppt/slides/_rels/slide28.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image" Target="../media/image18.jpeg"/><Relationship Id="rId18" Type="http://schemas.openxmlformats.org/officeDocument/2006/relationships/slide" Target="slide45.xml"/><Relationship Id="rId3" Type="http://schemas.openxmlformats.org/officeDocument/2006/relationships/image" Target="../media/image6.png"/><Relationship Id="rId21" Type="http://schemas.openxmlformats.org/officeDocument/2006/relationships/image" Target="../media/image11.jpeg"/><Relationship Id="rId7" Type="http://schemas.openxmlformats.org/officeDocument/2006/relationships/image" Target="../media/image39.jpeg"/><Relationship Id="rId12" Type="http://schemas.openxmlformats.org/officeDocument/2006/relationships/slide" Target="slide32.xml"/><Relationship Id="rId17" Type="http://schemas.openxmlformats.org/officeDocument/2006/relationships/image" Target="../media/image9.jpeg"/><Relationship Id="rId25" Type="http://schemas.openxmlformats.org/officeDocument/2006/relationships/image" Target="../media/image43.jpeg"/><Relationship Id="rId2" Type="http://schemas.openxmlformats.org/officeDocument/2006/relationships/slide" Target="slide23.xml"/><Relationship Id="rId16" Type="http://schemas.openxmlformats.org/officeDocument/2006/relationships/slide" Target="slide33.xml"/><Relationship Id="rId20" Type="http://schemas.openxmlformats.org/officeDocument/2006/relationships/slide" Target="slide34.xml"/><Relationship Id="rId1" Type="http://schemas.openxmlformats.org/officeDocument/2006/relationships/slideLayout" Target="../slideLayouts/slideLayout19.xml"/><Relationship Id="rId6" Type="http://schemas.openxmlformats.org/officeDocument/2006/relationships/slide" Target="slide25.xml"/><Relationship Id="rId11" Type="http://schemas.openxmlformats.org/officeDocument/2006/relationships/image" Target="../media/image41.jpeg"/><Relationship Id="rId24" Type="http://schemas.openxmlformats.org/officeDocument/2006/relationships/slide" Target="slide30.xml"/><Relationship Id="rId5" Type="http://schemas.openxmlformats.org/officeDocument/2006/relationships/image" Target="../media/image7.jpeg"/><Relationship Id="rId15" Type="http://schemas.openxmlformats.org/officeDocument/2006/relationships/image" Target="../media/image8.jpeg"/><Relationship Id="rId23" Type="http://schemas.openxmlformats.org/officeDocument/2006/relationships/image" Target="../media/image12.jpeg"/><Relationship Id="rId10" Type="http://schemas.openxmlformats.org/officeDocument/2006/relationships/slide" Target="slide27.xml"/><Relationship Id="rId19" Type="http://schemas.openxmlformats.org/officeDocument/2006/relationships/image" Target="../media/image10.jpeg"/><Relationship Id="rId4" Type="http://schemas.openxmlformats.org/officeDocument/2006/relationships/slide" Target="slide24.xml"/><Relationship Id="rId9" Type="http://schemas.openxmlformats.org/officeDocument/2006/relationships/image" Target="../media/image40.jpeg"/><Relationship Id="rId14" Type="http://schemas.openxmlformats.org/officeDocument/2006/relationships/slide" Target="slide31.xml"/><Relationship Id="rId22"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4.xml"/><Relationship Id="rId5" Type="http://schemas.openxmlformats.org/officeDocument/2006/relationships/image" Target="../media/image19.png"/><Relationship Id="rId4" Type="http://schemas.openxmlformats.org/officeDocument/2006/relationships/slide" Target="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46.jpeg"/><Relationship Id="rId1" Type="http://schemas.openxmlformats.org/officeDocument/2006/relationships/slideLayout" Target="../slideLayouts/slideLayout24.xml"/><Relationship Id="rId6" Type="http://schemas.openxmlformats.org/officeDocument/2006/relationships/image" Target="../media/image19.png"/><Relationship Id="rId5" Type="http://schemas.openxmlformats.org/officeDocument/2006/relationships/slide" Target="slide28.xml"/><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 Target="slide22.xml"/><Relationship Id="rId1" Type="http://schemas.openxmlformats.org/officeDocument/2006/relationships/slideLayout" Target="../slideLayouts/slideLayout24.xml"/><Relationship Id="rId6" Type="http://schemas.openxmlformats.org/officeDocument/2006/relationships/image" Target="../media/image19.png"/><Relationship Id="rId5" Type="http://schemas.openxmlformats.org/officeDocument/2006/relationships/slide" Target="slide28.xml"/><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19.xml"/><Relationship Id="rId1" Type="http://schemas.openxmlformats.org/officeDocument/2006/relationships/slideLayout" Target="../slideLayouts/slideLayout24.xml"/><Relationship Id="rId6" Type="http://schemas.openxmlformats.org/officeDocument/2006/relationships/image" Target="../media/image19.png"/><Relationship Id="rId5" Type="http://schemas.openxmlformats.org/officeDocument/2006/relationships/slide" Target="slide28.xml"/><Relationship Id="rId4" Type="http://schemas.openxmlformats.org/officeDocument/2006/relationships/image" Target="../media/image48.jpeg"/></Relationships>
</file>

<file path=ppt/slides/_rels/slide3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49.jpeg"/><Relationship Id="rId1" Type="http://schemas.openxmlformats.org/officeDocument/2006/relationships/slideLayout" Target="../slideLayouts/slideLayout24.xml"/><Relationship Id="rId6" Type="http://schemas.openxmlformats.org/officeDocument/2006/relationships/image" Target="../media/image19.png"/><Relationship Id="rId5" Type="http://schemas.openxmlformats.org/officeDocument/2006/relationships/slide" Target="slide28.xml"/><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 Target="slide24.xml"/><Relationship Id="rId1" Type="http://schemas.openxmlformats.org/officeDocument/2006/relationships/slideLayout" Target="../slideLayouts/slideLayout24.xml"/><Relationship Id="rId6" Type="http://schemas.openxmlformats.org/officeDocument/2006/relationships/image" Target="../media/image43.jpeg"/><Relationship Id="rId5" Type="http://schemas.openxmlformats.org/officeDocument/2006/relationships/image" Target="../media/image19.png"/><Relationship Id="rId4" Type="http://schemas.openxmlformats.org/officeDocument/2006/relationships/slide" Target="slide28.xml"/></Relationships>
</file>

<file path=ppt/slides/_rels/slide35.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50.jpeg"/><Relationship Id="rId1" Type="http://schemas.openxmlformats.org/officeDocument/2006/relationships/slideLayout" Target="../slideLayouts/slideLayout24.xml"/><Relationship Id="rId6" Type="http://schemas.openxmlformats.org/officeDocument/2006/relationships/image" Target="../media/image19.png"/><Relationship Id="rId5" Type="http://schemas.openxmlformats.org/officeDocument/2006/relationships/slide" Target="slide28.xml"/><Relationship Id="rId4" Type="http://schemas.openxmlformats.org/officeDocument/2006/relationships/image" Target="../media/image41.jpeg"/></Relationships>
</file>

<file path=ppt/slides/_rels/slide36.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51.jpeg"/><Relationship Id="rId1" Type="http://schemas.openxmlformats.org/officeDocument/2006/relationships/slideLayout" Target="../slideLayouts/slideLayout24.xml"/><Relationship Id="rId6" Type="http://schemas.openxmlformats.org/officeDocument/2006/relationships/image" Target="../media/image19.png"/><Relationship Id="rId5" Type="http://schemas.openxmlformats.org/officeDocument/2006/relationships/slide" Target="slide28.xml"/><Relationship Id="rId4" Type="http://schemas.openxmlformats.org/officeDocument/2006/relationships/image" Target="../media/image9.jpeg"/></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 Target="slide26.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slide" Target="slide28.xml"/><Relationship Id="rId4" Type="http://schemas.openxmlformats.org/officeDocument/2006/relationships/image" Target="../media/image18.jpeg"/></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 Target="slide27.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slide" Target="slide28.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28.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 Target="slide27.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9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image" Target="../media/image18.jpeg"/><Relationship Id="rId18" Type="http://schemas.openxmlformats.org/officeDocument/2006/relationships/slide" Target="slide45.xml"/><Relationship Id="rId3" Type="http://schemas.openxmlformats.org/officeDocument/2006/relationships/image" Target="../media/image6.png"/><Relationship Id="rId21" Type="http://schemas.openxmlformats.org/officeDocument/2006/relationships/image" Target="../media/image11.jpeg"/><Relationship Id="rId7" Type="http://schemas.openxmlformats.org/officeDocument/2006/relationships/image" Target="../media/image39.jpeg"/><Relationship Id="rId12" Type="http://schemas.openxmlformats.org/officeDocument/2006/relationships/slide" Target="slide32.xml"/><Relationship Id="rId17" Type="http://schemas.openxmlformats.org/officeDocument/2006/relationships/image" Target="../media/image9.jpeg"/><Relationship Id="rId25" Type="http://schemas.openxmlformats.org/officeDocument/2006/relationships/image" Target="../media/image43.jpeg"/><Relationship Id="rId2" Type="http://schemas.openxmlformats.org/officeDocument/2006/relationships/slide" Target="slide23.xml"/><Relationship Id="rId16" Type="http://schemas.openxmlformats.org/officeDocument/2006/relationships/slide" Target="slide33.xml"/><Relationship Id="rId20" Type="http://schemas.openxmlformats.org/officeDocument/2006/relationships/slide" Target="slide34.xml"/><Relationship Id="rId1" Type="http://schemas.openxmlformats.org/officeDocument/2006/relationships/slideLayout" Target="../slideLayouts/slideLayout19.xml"/><Relationship Id="rId6" Type="http://schemas.openxmlformats.org/officeDocument/2006/relationships/slide" Target="slide25.xml"/><Relationship Id="rId11" Type="http://schemas.openxmlformats.org/officeDocument/2006/relationships/image" Target="../media/image41.jpeg"/><Relationship Id="rId24" Type="http://schemas.openxmlformats.org/officeDocument/2006/relationships/slide" Target="slide30.xml"/><Relationship Id="rId5" Type="http://schemas.openxmlformats.org/officeDocument/2006/relationships/image" Target="../media/image7.jpeg"/><Relationship Id="rId15" Type="http://schemas.openxmlformats.org/officeDocument/2006/relationships/image" Target="../media/image8.jpeg"/><Relationship Id="rId23" Type="http://schemas.openxmlformats.org/officeDocument/2006/relationships/image" Target="../media/image12.jpeg"/><Relationship Id="rId10" Type="http://schemas.openxmlformats.org/officeDocument/2006/relationships/slide" Target="slide27.xml"/><Relationship Id="rId19" Type="http://schemas.openxmlformats.org/officeDocument/2006/relationships/image" Target="../media/image10.jpeg"/><Relationship Id="rId4" Type="http://schemas.openxmlformats.org/officeDocument/2006/relationships/slide" Target="slide24.xml"/><Relationship Id="rId9" Type="http://schemas.openxmlformats.org/officeDocument/2006/relationships/image" Target="../media/image40.jpeg"/><Relationship Id="rId14" Type="http://schemas.openxmlformats.org/officeDocument/2006/relationships/slide" Target="slide31.xml"/><Relationship Id="rId22" Type="http://schemas.openxmlformats.org/officeDocument/2006/relationships/image" Target="../media/image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image" Target="../media/image11.jpeg"/><Relationship Id="rId18" Type="http://schemas.openxmlformats.org/officeDocument/2006/relationships/image" Target="../media/image15.jpeg"/><Relationship Id="rId3" Type="http://schemas.openxmlformats.org/officeDocument/2006/relationships/image" Target="../media/image6.png"/><Relationship Id="rId7" Type="http://schemas.openxmlformats.org/officeDocument/2006/relationships/image" Target="../media/image8.jpeg"/><Relationship Id="rId12" Type="http://schemas.openxmlformats.org/officeDocument/2006/relationships/slide" Target="slide34.xml"/><Relationship Id="rId17" Type="http://schemas.openxmlformats.org/officeDocument/2006/relationships/image" Target="../media/image14.jpeg"/><Relationship Id="rId2" Type="http://schemas.openxmlformats.org/officeDocument/2006/relationships/slide" Target="slide23.xml"/><Relationship Id="rId16" Type="http://schemas.openxmlformats.org/officeDocument/2006/relationships/image" Target="../media/image13.jpeg"/><Relationship Id="rId20" Type="http://schemas.openxmlformats.org/officeDocument/2006/relationships/image" Target="../media/image17.jpeg"/><Relationship Id="rId1" Type="http://schemas.openxmlformats.org/officeDocument/2006/relationships/slideLayout" Target="../slideLayouts/slideLayout19.xml"/><Relationship Id="rId6" Type="http://schemas.openxmlformats.org/officeDocument/2006/relationships/slide" Target="slide31.xml"/><Relationship Id="rId11" Type="http://schemas.openxmlformats.org/officeDocument/2006/relationships/image" Target="../media/image10.jpeg"/><Relationship Id="rId5" Type="http://schemas.openxmlformats.org/officeDocument/2006/relationships/image" Target="../media/image7.jpeg"/><Relationship Id="rId15" Type="http://schemas.openxmlformats.org/officeDocument/2006/relationships/image" Target="../media/image12.jpeg"/><Relationship Id="rId10" Type="http://schemas.openxmlformats.org/officeDocument/2006/relationships/slide" Target="slide45.xml"/><Relationship Id="rId19" Type="http://schemas.openxmlformats.org/officeDocument/2006/relationships/image" Target="../media/image16.jpeg"/><Relationship Id="rId4" Type="http://schemas.openxmlformats.org/officeDocument/2006/relationships/slide" Target="slide24.xml"/><Relationship Id="rId9" Type="http://schemas.openxmlformats.org/officeDocument/2006/relationships/image" Target="../media/image9.jpeg"/><Relationship Id="rId14" Type="http://schemas.openxmlformats.org/officeDocument/2006/relationships/slide" Target="slide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21" descr="butterfly5">
            <a:extLst>
              <a:ext uri="{FF2B5EF4-FFF2-40B4-BE49-F238E27FC236}">
                <a16:creationId xmlns:a16="http://schemas.microsoft.com/office/drawing/2014/main" id="{7FC8842F-869B-4E00-9DE4-6C2253A18E5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0051193" y="4190671"/>
            <a:ext cx="825103" cy="105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22" descr="butterfly5">
            <a:extLst>
              <a:ext uri="{FF2B5EF4-FFF2-40B4-BE49-F238E27FC236}">
                <a16:creationId xmlns:a16="http://schemas.microsoft.com/office/drawing/2014/main" id="{9D8BF2A7-52B4-46ED-8607-564C6074E63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46717" y="4054080"/>
            <a:ext cx="1117600" cy="775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5" descr="butterfly5">
            <a:extLst>
              <a:ext uri="{FF2B5EF4-FFF2-40B4-BE49-F238E27FC236}">
                <a16:creationId xmlns:a16="http://schemas.microsoft.com/office/drawing/2014/main" id="{E87E01DF-CE64-40C8-9C4F-1164CEB264B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22400" y="1228726"/>
            <a:ext cx="1117600" cy="777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6" descr="butterfly5">
            <a:extLst>
              <a:ext uri="{FF2B5EF4-FFF2-40B4-BE49-F238E27FC236}">
                <a16:creationId xmlns:a16="http://schemas.microsoft.com/office/drawing/2014/main" id="{04B0B820-AC87-4B03-8139-EB330F83AD4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9867042" y="1090283"/>
            <a:ext cx="825103" cy="105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1" name="Group 11">
            <a:extLst>
              <a:ext uri="{FF2B5EF4-FFF2-40B4-BE49-F238E27FC236}">
                <a16:creationId xmlns:a16="http://schemas.microsoft.com/office/drawing/2014/main" id="{8124D530-DCC4-4E2B-A9F8-1A69E6D02335}"/>
              </a:ext>
            </a:extLst>
          </p:cNvPr>
          <p:cNvGrpSpPr>
            <a:grpSpLocks/>
          </p:cNvGrpSpPr>
          <p:nvPr/>
        </p:nvGrpSpPr>
        <p:grpSpPr bwMode="auto">
          <a:xfrm>
            <a:off x="406400" y="6029326"/>
            <a:ext cx="11277600" cy="775097"/>
            <a:chOff x="-48" y="3888"/>
            <a:chExt cx="5808" cy="621"/>
          </a:xfrm>
        </p:grpSpPr>
        <p:pic>
          <p:nvPicPr>
            <p:cNvPr id="11276" name="Picture 12" descr="FLOWRBOX">
              <a:extLst>
                <a:ext uri="{FF2B5EF4-FFF2-40B4-BE49-F238E27FC236}">
                  <a16:creationId xmlns:a16="http://schemas.microsoft.com/office/drawing/2014/main" id="{F66EF2A0-A798-47C2-A506-DA6BA3CD56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2" y="3888"/>
              <a:ext cx="1008"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13" descr="FLOWRBOX">
              <a:extLst>
                <a:ext uri="{FF2B5EF4-FFF2-40B4-BE49-F238E27FC236}">
                  <a16:creationId xmlns:a16="http://schemas.microsoft.com/office/drawing/2014/main" id="{EC688404-ADD3-427C-89E0-3B38CF8A29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2" y="3888"/>
              <a:ext cx="1008"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14" descr="FLOWRBOX">
              <a:extLst>
                <a:ext uri="{FF2B5EF4-FFF2-40B4-BE49-F238E27FC236}">
                  <a16:creationId xmlns:a16="http://schemas.microsoft.com/office/drawing/2014/main" id="{514FEBEC-BDAC-407B-A370-5EFB7784B2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0" y="3888"/>
              <a:ext cx="1008"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15" descr="FLOWRBOX">
              <a:extLst>
                <a:ext uri="{FF2B5EF4-FFF2-40B4-BE49-F238E27FC236}">
                  <a16:creationId xmlns:a16="http://schemas.microsoft.com/office/drawing/2014/main" id="{C1B9EE2B-B539-445C-A063-2D6D1BBD03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4" y="3888"/>
              <a:ext cx="1008"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16" descr="FLOWRBOX">
              <a:extLst>
                <a:ext uri="{FF2B5EF4-FFF2-40B4-BE49-F238E27FC236}">
                  <a16:creationId xmlns:a16="http://schemas.microsoft.com/office/drawing/2014/main" id="{6507984F-310B-49B7-A8F2-BD9787E33E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 y="3888"/>
              <a:ext cx="1008"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Picture 17" descr="FLOWRBOX">
              <a:extLst>
                <a:ext uri="{FF2B5EF4-FFF2-40B4-BE49-F238E27FC236}">
                  <a16:creationId xmlns:a16="http://schemas.microsoft.com/office/drawing/2014/main" id="{F256F855-CFC6-43EB-AC24-15BDC64A68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 y="3888"/>
              <a:ext cx="1008"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WordArt 18">
            <a:extLst>
              <a:ext uri="{FF2B5EF4-FFF2-40B4-BE49-F238E27FC236}">
                <a16:creationId xmlns:a16="http://schemas.microsoft.com/office/drawing/2014/main" id="{1F49E0CA-690C-40CB-AB2A-B1BB0C5F4328}"/>
              </a:ext>
            </a:extLst>
          </p:cNvPr>
          <p:cNvSpPr>
            <a:spLocks noChangeArrowheads="1" noChangeShapeType="1" noTextEdit="1"/>
          </p:cNvSpPr>
          <p:nvPr/>
        </p:nvSpPr>
        <p:spPr bwMode="auto">
          <a:xfrm>
            <a:off x="3048000" y="2005907"/>
            <a:ext cx="5461000" cy="1550195"/>
          </a:xfrm>
          <a:prstGeom prst="rect">
            <a:avLst/>
          </a:prstGeom>
        </p:spPr>
        <p:txBody>
          <a:bodyPr wrap="none" lIns="121175" tIns="60587" rIns="121175" bIns="60587" numCol="1" fromWordArt="1">
            <a:prstTxWarp prst="textChevron">
              <a:avLst>
                <a:gd name="adj" fmla="val 25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2666" b="1" kern="10" spc="67" dirty="0" err="1"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a:cs typeface="Times New Roman"/>
              </a:rPr>
              <a:t>Môn</a:t>
            </a:r>
            <a:r>
              <a:rPr lang="en-US" sz="12666" b="1" kern="10" spc="67"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a:cs typeface="Times New Roman"/>
              </a:rPr>
              <a:t>: </a:t>
            </a:r>
            <a:r>
              <a:rPr lang="en-US" sz="12666" b="1" kern="10" spc="67" dirty="0" err="1"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a:cs typeface="Times New Roman"/>
              </a:rPr>
              <a:t>Luyện</a:t>
            </a:r>
            <a:r>
              <a:rPr lang="en-US" sz="12666" b="1" kern="10" spc="67"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a:cs typeface="Times New Roman"/>
              </a:rPr>
              <a:t> </a:t>
            </a:r>
            <a:r>
              <a:rPr lang="en-US" sz="12666" b="1" kern="10" spc="67" dirty="0" err="1"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a:cs typeface="Times New Roman"/>
              </a:rPr>
              <a:t>từ</a:t>
            </a:r>
            <a:r>
              <a:rPr lang="en-US" sz="12666" b="1" kern="10" spc="67"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a:cs typeface="Times New Roman"/>
              </a:rPr>
              <a:t> </a:t>
            </a:r>
            <a:r>
              <a:rPr lang="en-US" sz="12666" b="1" kern="10" spc="67" dirty="0" err="1"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a:cs typeface="Times New Roman"/>
              </a:rPr>
              <a:t>và</a:t>
            </a:r>
            <a:r>
              <a:rPr lang="en-US" sz="12666" b="1" kern="10" spc="67"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a:cs typeface="Times New Roman"/>
              </a:rPr>
              <a:t> </a:t>
            </a:r>
            <a:r>
              <a:rPr lang="en-US" sz="12666" b="1" kern="10" spc="67" dirty="0" err="1"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a:cs typeface="Times New Roman"/>
              </a:rPr>
              <a:t>câu</a:t>
            </a:r>
            <a:endParaRPr lang="en-US" sz="12666" b="1" kern="10" spc="67"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a:cs typeface="Times New Roman"/>
            </a:endParaRPr>
          </a:p>
        </p:txBody>
      </p:sp>
      <p:sp>
        <p:nvSpPr>
          <p:cNvPr id="34" name="WordArt 5" descr="anh-tran-tri-blogger-blogspot_anh-dong-nen-blog_Namkna-blogspot-com_20 (1)">
            <a:extLst>
              <a:ext uri="{FF2B5EF4-FFF2-40B4-BE49-F238E27FC236}">
                <a16:creationId xmlns:a16="http://schemas.microsoft.com/office/drawing/2014/main" id="{F235E6A8-3B93-423B-B48D-026E4F6997D5}"/>
              </a:ext>
            </a:extLst>
          </p:cNvPr>
          <p:cNvSpPr>
            <a:spLocks noChangeArrowheads="1" noChangeShapeType="1" noTextEdit="1"/>
          </p:cNvSpPr>
          <p:nvPr/>
        </p:nvSpPr>
        <p:spPr bwMode="auto">
          <a:xfrm>
            <a:off x="1379782" y="365379"/>
            <a:ext cx="9296400" cy="1026605"/>
          </a:xfrm>
          <a:prstGeom prst="rect">
            <a:avLst/>
          </a:prstGeom>
        </p:spPr>
        <p:txBody>
          <a:bodyPr wrap="none" lIns="121155" tIns="60577" rIns="121155" bIns="60577" numCol="1" fromWordArt="1">
            <a:prstTxWarp prst="textPlain">
              <a:avLst>
                <a:gd name="adj" fmla="val 50000"/>
              </a:avLst>
            </a:prstTxWarp>
          </a:bodyPr>
          <a:lstStyle/>
          <a:p>
            <a:pPr algn="ctr">
              <a:defRPr/>
            </a:pPr>
            <a:r>
              <a:rPr lang="en-US" sz="5867" b="1" kern="10" cap="all" dirty="0">
                <a:ln w="9000" cmpd="sng">
                  <a:solidFill>
                    <a:srgbClr val="8064A2">
                      <a:shade val="50000"/>
                      <a:satMod val="120000"/>
                    </a:srgbClr>
                  </a:solidFill>
                  <a:prstDash val="solid"/>
                </a:ln>
                <a:solidFill>
                  <a:srgbClr val="0000CC"/>
                </a:solidFill>
                <a:effectLst>
                  <a:reflection blurRad="12700" stA="28000" endPos="45000" dist="1000" dir="5400000" sy="-100000" algn="bl" rotWithShape="0"/>
                </a:effectLst>
                <a:latin typeface="Cambria" panose="02040503050406030204" pitchFamily="18" charset="0"/>
                <a:cs typeface="Times New Roman"/>
              </a:rPr>
              <a:t>CHÀO MỪNG </a:t>
            </a:r>
            <a:r>
              <a:rPr lang="en-US" sz="5867" b="1" kern="10" cap="all" dirty="0" err="1">
                <a:ln w="9000" cmpd="sng">
                  <a:solidFill>
                    <a:srgbClr val="8064A2">
                      <a:shade val="50000"/>
                      <a:satMod val="120000"/>
                    </a:srgbClr>
                  </a:solidFill>
                  <a:prstDash val="solid"/>
                </a:ln>
                <a:solidFill>
                  <a:srgbClr val="0000CC"/>
                </a:solidFill>
                <a:effectLst>
                  <a:reflection blurRad="12700" stA="28000" endPos="45000" dist="1000" dir="5400000" sy="-100000" algn="bl" rotWithShape="0"/>
                </a:effectLst>
                <a:latin typeface="Cambria" panose="02040503050406030204" pitchFamily="18" charset="0"/>
                <a:cs typeface="Times New Roman"/>
              </a:rPr>
              <a:t>các</a:t>
            </a:r>
            <a:r>
              <a:rPr lang="en-US" sz="5867" b="1" kern="10" cap="all" dirty="0">
                <a:ln w="9000" cmpd="sng">
                  <a:solidFill>
                    <a:srgbClr val="8064A2">
                      <a:shade val="50000"/>
                      <a:satMod val="120000"/>
                    </a:srgbClr>
                  </a:solidFill>
                  <a:prstDash val="solid"/>
                </a:ln>
                <a:solidFill>
                  <a:srgbClr val="0000CC"/>
                </a:solidFill>
                <a:effectLst>
                  <a:reflection blurRad="12700" stA="28000" endPos="45000" dist="1000" dir="5400000" sy="-100000" algn="bl" rotWithShape="0"/>
                </a:effectLst>
                <a:latin typeface="Cambria" panose="02040503050406030204" pitchFamily="18" charset="0"/>
                <a:cs typeface="Times New Roman"/>
              </a:rPr>
              <a:t> </a:t>
            </a:r>
            <a:r>
              <a:rPr lang="en-US" sz="5867" b="1" kern="10" cap="all" dirty="0" err="1" smtClean="0">
                <a:ln w="9000" cmpd="sng">
                  <a:solidFill>
                    <a:srgbClr val="8064A2">
                      <a:shade val="50000"/>
                      <a:satMod val="120000"/>
                    </a:srgbClr>
                  </a:solidFill>
                  <a:prstDash val="solid"/>
                </a:ln>
                <a:solidFill>
                  <a:srgbClr val="0000CC"/>
                </a:solidFill>
                <a:effectLst>
                  <a:reflection blurRad="12700" stA="28000" endPos="45000" dist="1000" dir="5400000" sy="-100000" algn="bl" rotWithShape="0"/>
                </a:effectLst>
                <a:latin typeface="Cambria" panose="02040503050406030204" pitchFamily="18" charset="0"/>
                <a:cs typeface="Times New Roman"/>
              </a:rPr>
              <a:t>thầy</a:t>
            </a:r>
            <a:r>
              <a:rPr lang="en-US" sz="5867" b="1" kern="10" cap="all" dirty="0" smtClean="0">
                <a:ln w="9000" cmpd="sng">
                  <a:solidFill>
                    <a:srgbClr val="8064A2">
                      <a:shade val="50000"/>
                      <a:satMod val="120000"/>
                    </a:srgbClr>
                  </a:solidFill>
                  <a:prstDash val="solid"/>
                </a:ln>
                <a:solidFill>
                  <a:srgbClr val="0000CC"/>
                </a:solidFill>
                <a:effectLst>
                  <a:reflection blurRad="12700" stA="28000" endPos="45000" dist="1000" dir="5400000" sy="-100000" algn="bl" rotWithShape="0"/>
                </a:effectLst>
                <a:latin typeface="Cambria" panose="02040503050406030204" pitchFamily="18" charset="0"/>
                <a:cs typeface="Times New Roman"/>
              </a:rPr>
              <a:t> </a:t>
            </a:r>
            <a:r>
              <a:rPr lang="en-US" sz="5867" b="1" kern="10" cap="all" dirty="0" err="1" smtClean="0">
                <a:ln w="9000" cmpd="sng">
                  <a:solidFill>
                    <a:srgbClr val="8064A2">
                      <a:shade val="50000"/>
                      <a:satMod val="120000"/>
                    </a:srgbClr>
                  </a:solidFill>
                  <a:prstDash val="solid"/>
                </a:ln>
                <a:solidFill>
                  <a:srgbClr val="0000CC"/>
                </a:solidFill>
                <a:effectLst>
                  <a:reflection blurRad="12700" stA="28000" endPos="45000" dist="1000" dir="5400000" sy="-100000" algn="bl" rotWithShape="0"/>
                </a:effectLst>
                <a:latin typeface="Cambria" panose="02040503050406030204" pitchFamily="18" charset="0"/>
                <a:cs typeface="Times New Roman"/>
              </a:rPr>
              <a:t>cô</a:t>
            </a:r>
            <a:r>
              <a:rPr lang="en-US" sz="5867" b="1" kern="10" cap="all" dirty="0" smtClean="0">
                <a:ln w="9000" cmpd="sng">
                  <a:solidFill>
                    <a:srgbClr val="8064A2">
                      <a:shade val="50000"/>
                      <a:satMod val="120000"/>
                    </a:srgbClr>
                  </a:solidFill>
                  <a:prstDash val="solid"/>
                </a:ln>
                <a:solidFill>
                  <a:srgbClr val="0000CC"/>
                </a:solidFill>
                <a:effectLst>
                  <a:reflection blurRad="12700" stA="28000" endPos="45000" dist="1000" dir="5400000" sy="-100000" algn="bl" rotWithShape="0"/>
                </a:effectLst>
                <a:latin typeface="Cambria" panose="02040503050406030204" pitchFamily="18" charset="0"/>
                <a:cs typeface="Times New Roman"/>
              </a:rPr>
              <a:t> </a:t>
            </a:r>
            <a:r>
              <a:rPr lang="en-US" sz="5867" b="1" kern="10" cap="all" dirty="0" err="1" smtClean="0">
                <a:ln w="9000" cmpd="sng">
                  <a:solidFill>
                    <a:srgbClr val="8064A2">
                      <a:shade val="50000"/>
                      <a:satMod val="120000"/>
                    </a:srgbClr>
                  </a:solidFill>
                  <a:prstDash val="solid"/>
                </a:ln>
                <a:solidFill>
                  <a:srgbClr val="0000CC"/>
                </a:solidFill>
                <a:effectLst>
                  <a:reflection blurRad="12700" stA="28000" endPos="45000" dist="1000" dir="5400000" sy="-100000" algn="bl" rotWithShape="0"/>
                </a:effectLst>
                <a:latin typeface="Cambria" panose="02040503050406030204" pitchFamily="18" charset="0"/>
                <a:cs typeface="Times New Roman"/>
              </a:rPr>
              <a:t>về</a:t>
            </a:r>
            <a:r>
              <a:rPr lang="en-US" sz="5867" b="1" kern="10" cap="all" dirty="0" smtClean="0">
                <a:ln w="9000" cmpd="sng">
                  <a:solidFill>
                    <a:srgbClr val="8064A2">
                      <a:shade val="50000"/>
                      <a:satMod val="120000"/>
                    </a:srgbClr>
                  </a:solidFill>
                  <a:prstDash val="solid"/>
                </a:ln>
                <a:solidFill>
                  <a:srgbClr val="0000CC"/>
                </a:solidFill>
                <a:effectLst>
                  <a:reflection blurRad="12700" stA="28000" endPos="45000" dist="1000" dir="5400000" sy="-100000" algn="bl" rotWithShape="0"/>
                </a:effectLst>
                <a:latin typeface="Cambria" panose="02040503050406030204" pitchFamily="18" charset="0"/>
                <a:cs typeface="Times New Roman"/>
              </a:rPr>
              <a:t> </a:t>
            </a:r>
            <a:r>
              <a:rPr lang="en-US" sz="5867" b="1" kern="10" cap="all" dirty="0" err="1" smtClean="0">
                <a:ln w="9000" cmpd="sng">
                  <a:solidFill>
                    <a:srgbClr val="8064A2">
                      <a:shade val="50000"/>
                      <a:satMod val="120000"/>
                    </a:srgbClr>
                  </a:solidFill>
                  <a:prstDash val="solid"/>
                </a:ln>
                <a:solidFill>
                  <a:srgbClr val="0000CC"/>
                </a:solidFill>
                <a:effectLst>
                  <a:reflection blurRad="12700" stA="28000" endPos="45000" dist="1000" dir="5400000" sy="-100000" algn="bl" rotWithShape="0"/>
                </a:effectLst>
                <a:latin typeface="Cambria" panose="02040503050406030204" pitchFamily="18" charset="0"/>
                <a:cs typeface="Times New Roman"/>
              </a:rPr>
              <a:t>dự</a:t>
            </a:r>
            <a:r>
              <a:rPr lang="en-US" sz="5867" b="1" kern="10" cap="all" dirty="0" smtClean="0">
                <a:ln w="9000" cmpd="sng">
                  <a:solidFill>
                    <a:srgbClr val="8064A2">
                      <a:shade val="50000"/>
                      <a:satMod val="120000"/>
                    </a:srgbClr>
                  </a:solidFill>
                  <a:prstDash val="solid"/>
                </a:ln>
                <a:solidFill>
                  <a:srgbClr val="0000CC"/>
                </a:solidFill>
                <a:effectLst>
                  <a:reflection blurRad="12700" stA="28000" endPos="45000" dist="1000" dir="5400000" sy="-100000" algn="bl" rotWithShape="0"/>
                </a:effectLst>
                <a:latin typeface="Cambria" panose="02040503050406030204" pitchFamily="18" charset="0"/>
                <a:cs typeface="Times New Roman"/>
              </a:rPr>
              <a:t> </a:t>
            </a:r>
            <a:r>
              <a:rPr lang="en-US" sz="5867" b="1" kern="10" cap="all" dirty="0" err="1" smtClean="0">
                <a:ln w="9000" cmpd="sng">
                  <a:solidFill>
                    <a:srgbClr val="8064A2">
                      <a:shade val="50000"/>
                      <a:satMod val="120000"/>
                    </a:srgbClr>
                  </a:solidFill>
                  <a:prstDash val="solid"/>
                </a:ln>
                <a:solidFill>
                  <a:srgbClr val="0000CC"/>
                </a:solidFill>
                <a:effectLst>
                  <a:reflection blurRad="12700" stA="28000" endPos="45000" dist="1000" dir="5400000" sy="-100000" algn="bl" rotWithShape="0"/>
                </a:effectLst>
                <a:latin typeface="Cambria" panose="02040503050406030204" pitchFamily="18" charset="0"/>
                <a:cs typeface="Times New Roman"/>
              </a:rPr>
              <a:t>giờ</a:t>
            </a:r>
            <a:r>
              <a:rPr lang="en-US" sz="5867" b="1" kern="10" cap="all" dirty="0" smtClean="0">
                <a:ln w="9000" cmpd="sng">
                  <a:solidFill>
                    <a:srgbClr val="8064A2">
                      <a:shade val="50000"/>
                      <a:satMod val="120000"/>
                    </a:srgbClr>
                  </a:solidFill>
                  <a:prstDash val="solid"/>
                </a:ln>
                <a:solidFill>
                  <a:srgbClr val="0000CC"/>
                </a:solidFill>
                <a:effectLst>
                  <a:reflection blurRad="12700" stA="28000" endPos="45000" dist="1000" dir="5400000" sy="-100000" algn="bl" rotWithShape="0"/>
                </a:effectLst>
                <a:latin typeface="Cambria" panose="02040503050406030204" pitchFamily="18" charset="0"/>
                <a:cs typeface="Times New Roman"/>
              </a:rPr>
              <a:t> </a:t>
            </a:r>
            <a:r>
              <a:rPr lang="en-US" sz="5867" b="1" kern="10" cap="all" dirty="0">
                <a:ln w="9000" cmpd="sng">
                  <a:solidFill>
                    <a:srgbClr val="8064A2">
                      <a:shade val="50000"/>
                      <a:satMod val="120000"/>
                    </a:srgbClr>
                  </a:solidFill>
                  <a:prstDash val="solid"/>
                </a:ln>
                <a:solidFill>
                  <a:srgbClr val="0000CC"/>
                </a:solidFill>
                <a:effectLst>
                  <a:reflection blurRad="12700" stA="28000" endPos="45000" dist="1000" dir="5400000" sy="-100000" algn="bl" rotWithShape="0"/>
                </a:effectLst>
                <a:latin typeface="Cambria" panose="02040503050406030204" pitchFamily="18" charset="0"/>
                <a:cs typeface="Times New Roman"/>
              </a:rPr>
              <a:t> </a:t>
            </a:r>
            <a:r>
              <a:rPr lang="en-US" sz="5867" b="1" kern="10" cap="all" dirty="0" smtClean="0">
                <a:ln w="9000" cmpd="sng">
                  <a:solidFill>
                    <a:srgbClr val="8064A2">
                      <a:shade val="50000"/>
                      <a:satMod val="120000"/>
                    </a:srgbClr>
                  </a:solidFill>
                  <a:prstDash val="solid"/>
                </a:ln>
                <a:solidFill>
                  <a:srgbClr val="0000CC"/>
                </a:solidFill>
                <a:effectLst>
                  <a:reflection blurRad="12700" stA="28000" endPos="45000" dist="1000" dir="5400000" sy="-100000" algn="bl" rotWithShape="0"/>
                </a:effectLst>
                <a:latin typeface="Cambria" panose="02040503050406030204" pitchFamily="18" charset="0"/>
                <a:cs typeface="Times New Roman"/>
              </a:rPr>
              <a:t>HỘI </a:t>
            </a:r>
            <a:r>
              <a:rPr lang="en-US" sz="5867" b="1" kern="10" cap="all" dirty="0" err="1" smtClean="0">
                <a:ln w="9000" cmpd="sng">
                  <a:solidFill>
                    <a:srgbClr val="8064A2">
                      <a:shade val="50000"/>
                      <a:satMod val="120000"/>
                    </a:srgbClr>
                  </a:solidFill>
                  <a:prstDash val="solid"/>
                </a:ln>
                <a:solidFill>
                  <a:srgbClr val="0000CC"/>
                </a:solidFill>
                <a:effectLst>
                  <a:reflection blurRad="12700" stA="28000" endPos="45000" dist="1000" dir="5400000" sy="-100000" algn="bl" rotWithShape="0"/>
                </a:effectLst>
                <a:latin typeface="Cambria" panose="02040503050406030204" pitchFamily="18" charset="0"/>
                <a:cs typeface="Times New Roman"/>
              </a:rPr>
              <a:t>thi</a:t>
            </a:r>
            <a:r>
              <a:rPr lang="en-US" sz="5867" b="1" kern="10" cap="all" dirty="0" smtClean="0">
                <a:ln w="9000" cmpd="sng">
                  <a:solidFill>
                    <a:srgbClr val="8064A2">
                      <a:shade val="50000"/>
                      <a:satMod val="120000"/>
                    </a:srgbClr>
                  </a:solidFill>
                  <a:prstDash val="solid"/>
                </a:ln>
                <a:solidFill>
                  <a:srgbClr val="0000CC"/>
                </a:solidFill>
                <a:effectLst>
                  <a:reflection blurRad="12700" stA="28000" endPos="45000" dist="1000" dir="5400000" sy="-100000" algn="bl" rotWithShape="0"/>
                </a:effectLst>
                <a:latin typeface="Cambria" panose="02040503050406030204" pitchFamily="18" charset="0"/>
                <a:cs typeface="Times New Roman"/>
              </a:rPr>
              <a:t> GVG </a:t>
            </a:r>
            <a:r>
              <a:rPr lang="en-US" sz="5867" b="1" kern="10" cap="all" dirty="0" err="1" smtClean="0">
                <a:ln w="9000" cmpd="sng">
                  <a:solidFill>
                    <a:srgbClr val="8064A2">
                      <a:shade val="50000"/>
                      <a:satMod val="120000"/>
                    </a:srgbClr>
                  </a:solidFill>
                  <a:prstDash val="solid"/>
                </a:ln>
                <a:solidFill>
                  <a:srgbClr val="0000CC"/>
                </a:solidFill>
                <a:effectLst>
                  <a:reflection blurRad="12700" stA="28000" endPos="45000" dist="1000" dir="5400000" sy="-100000" algn="bl" rotWithShape="0"/>
                </a:effectLst>
                <a:latin typeface="Cambria" panose="02040503050406030204" pitchFamily="18" charset="0"/>
                <a:cs typeface="Times New Roman"/>
              </a:rPr>
              <a:t>cấp</a:t>
            </a:r>
            <a:r>
              <a:rPr lang="en-US" sz="5867" b="1" kern="10" cap="all" dirty="0" smtClean="0">
                <a:ln w="9000" cmpd="sng">
                  <a:solidFill>
                    <a:srgbClr val="8064A2">
                      <a:shade val="50000"/>
                      <a:satMod val="120000"/>
                    </a:srgbClr>
                  </a:solidFill>
                  <a:prstDash val="solid"/>
                </a:ln>
                <a:solidFill>
                  <a:srgbClr val="0000CC"/>
                </a:solidFill>
                <a:effectLst>
                  <a:reflection blurRad="12700" stA="28000" endPos="45000" dist="1000" dir="5400000" sy="-100000" algn="bl" rotWithShape="0"/>
                </a:effectLst>
                <a:latin typeface="Cambria" panose="02040503050406030204" pitchFamily="18" charset="0"/>
                <a:cs typeface="Times New Roman"/>
              </a:rPr>
              <a:t> </a:t>
            </a:r>
            <a:r>
              <a:rPr lang="en-US" sz="5867" b="1" kern="10" cap="all" dirty="0" err="1" smtClean="0">
                <a:ln w="9000" cmpd="sng">
                  <a:solidFill>
                    <a:srgbClr val="8064A2">
                      <a:shade val="50000"/>
                      <a:satMod val="120000"/>
                    </a:srgbClr>
                  </a:solidFill>
                  <a:prstDash val="solid"/>
                </a:ln>
                <a:solidFill>
                  <a:srgbClr val="0000CC"/>
                </a:solidFill>
                <a:effectLst>
                  <a:reflection blurRad="12700" stA="28000" endPos="45000" dist="1000" dir="5400000" sy="-100000" algn="bl" rotWithShape="0"/>
                </a:effectLst>
                <a:latin typeface="Cambria" panose="02040503050406030204" pitchFamily="18" charset="0"/>
                <a:cs typeface="Times New Roman"/>
              </a:rPr>
              <a:t>thành</a:t>
            </a:r>
            <a:r>
              <a:rPr lang="en-US" sz="5867" b="1" kern="10" cap="all" dirty="0" smtClean="0">
                <a:ln w="9000" cmpd="sng">
                  <a:solidFill>
                    <a:srgbClr val="8064A2">
                      <a:shade val="50000"/>
                      <a:satMod val="120000"/>
                    </a:srgbClr>
                  </a:solidFill>
                  <a:prstDash val="solid"/>
                </a:ln>
                <a:solidFill>
                  <a:srgbClr val="0000CC"/>
                </a:solidFill>
                <a:effectLst>
                  <a:reflection blurRad="12700" stA="28000" endPos="45000" dist="1000" dir="5400000" sy="-100000" algn="bl" rotWithShape="0"/>
                </a:effectLst>
                <a:latin typeface="Cambria" panose="02040503050406030204" pitchFamily="18" charset="0"/>
                <a:cs typeface="Times New Roman"/>
              </a:rPr>
              <a:t> </a:t>
            </a:r>
            <a:r>
              <a:rPr lang="en-US" sz="5867" b="1" kern="10" cap="all" dirty="0" err="1" smtClean="0">
                <a:ln w="9000" cmpd="sng">
                  <a:solidFill>
                    <a:srgbClr val="8064A2">
                      <a:shade val="50000"/>
                      <a:satMod val="120000"/>
                    </a:srgbClr>
                  </a:solidFill>
                  <a:prstDash val="solid"/>
                </a:ln>
                <a:solidFill>
                  <a:srgbClr val="0000CC"/>
                </a:solidFill>
                <a:effectLst>
                  <a:reflection blurRad="12700" stA="28000" endPos="45000" dist="1000" dir="5400000" sy="-100000" algn="bl" rotWithShape="0"/>
                </a:effectLst>
                <a:latin typeface="Cambria" panose="02040503050406030204" pitchFamily="18" charset="0"/>
                <a:cs typeface="Times New Roman"/>
              </a:rPr>
              <a:t>phố</a:t>
            </a:r>
            <a:endParaRPr lang="en-US" sz="5867" b="1" kern="10" cap="all" dirty="0">
              <a:ln w="9000" cmpd="sng">
                <a:solidFill>
                  <a:srgbClr val="8064A2">
                    <a:shade val="50000"/>
                    <a:satMod val="120000"/>
                  </a:srgbClr>
                </a:solidFill>
                <a:prstDash val="solid"/>
              </a:ln>
              <a:solidFill>
                <a:srgbClr val="0000CC"/>
              </a:solidFill>
              <a:effectLst>
                <a:reflection blurRad="12700" stA="28000" endPos="45000" dist="1000" dir="5400000" sy="-100000" algn="bl" rotWithShape="0"/>
              </a:effectLst>
              <a:latin typeface="Cambria" panose="02040503050406030204" pitchFamily="18" charset="0"/>
              <a:cs typeface="Times New Roman"/>
            </a:endParaRPr>
          </a:p>
        </p:txBody>
      </p:sp>
      <p:sp>
        <p:nvSpPr>
          <p:cNvPr id="11275" name="TextBox 5">
            <a:extLst>
              <a:ext uri="{FF2B5EF4-FFF2-40B4-BE49-F238E27FC236}">
                <a16:creationId xmlns:a16="http://schemas.microsoft.com/office/drawing/2014/main" id="{C6735D6D-7D4F-4054-B7EB-9829617D168A}"/>
              </a:ext>
            </a:extLst>
          </p:cNvPr>
          <p:cNvSpPr txBox="1">
            <a:spLocks noChangeArrowheads="1"/>
          </p:cNvSpPr>
          <p:nvPr/>
        </p:nvSpPr>
        <p:spPr bwMode="auto">
          <a:xfrm>
            <a:off x="1820108" y="4007529"/>
            <a:ext cx="7518400" cy="94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155" tIns="60577" rIns="121155" bIns="60577">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667" b="1" dirty="0" err="1" smtClean="0">
                <a:solidFill>
                  <a:srgbClr val="002060"/>
                </a:solidFill>
                <a:latin typeface="Times New Roman" panose="02020603050405020304" pitchFamily="18" charset="0"/>
                <a:cs typeface="Times New Roman" panose="02020603050405020304" pitchFamily="18" charset="0"/>
              </a:rPr>
              <a:t>Giáo</a:t>
            </a:r>
            <a:r>
              <a:rPr lang="en-US" altLang="en-US" sz="2667" b="1" dirty="0" smtClean="0">
                <a:solidFill>
                  <a:srgbClr val="002060"/>
                </a:solidFill>
                <a:latin typeface="Times New Roman" panose="02020603050405020304" pitchFamily="18" charset="0"/>
                <a:cs typeface="Times New Roman" panose="02020603050405020304" pitchFamily="18" charset="0"/>
              </a:rPr>
              <a:t> </a:t>
            </a:r>
            <a:r>
              <a:rPr lang="en-US" altLang="en-US" sz="2667" b="1" dirty="0" err="1" smtClean="0">
                <a:solidFill>
                  <a:srgbClr val="002060"/>
                </a:solidFill>
                <a:latin typeface="Times New Roman" panose="02020603050405020304" pitchFamily="18" charset="0"/>
                <a:cs typeface="Times New Roman" panose="02020603050405020304" pitchFamily="18" charset="0"/>
              </a:rPr>
              <a:t>viên</a:t>
            </a:r>
            <a:r>
              <a:rPr lang="en-US" altLang="en-US" sz="2667" b="1" dirty="0" smtClean="0">
                <a:solidFill>
                  <a:srgbClr val="002060"/>
                </a:solidFill>
                <a:latin typeface="Times New Roman" panose="02020603050405020304" pitchFamily="18" charset="0"/>
                <a:cs typeface="Times New Roman" panose="02020603050405020304" pitchFamily="18" charset="0"/>
              </a:rPr>
              <a:t>: </a:t>
            </a:r>
            <a:r>
              <a:rPr lang="en-US" altLang="en-US" sz="2667" b="1" dirty="0" err="1" smtClean="0">
                <a:solidFill>
                  <a:srgbClr val="002060"/>
                </a:solidFill>
                <a:latin typeface="Times New Roman" panose="02020603050405020304" pitchFamily="18" charset="0"/>
                <a:cs typeface="Times New Roman" panose="02020603050405020304" pitchFamily="18" charset="0"/>
              </a:rPr>
              <a:t>Lê</a:t>
            </a:r>
            <a:r>
              <a:rPr lang="en-US" altLang="en-US" sz="2667" b="1" dirty="0" smtClean="0">
                <a:solidFill>
                  <a:srgbClr val="002060"/>
                </a:solidFill>
                <a:latin typeface="Times New Roman" panose="02020603050405020304" pitchFamily="18" charset="0"/>
                <a:cs typeface="Times New Roman" panose="02020603050405020304" pitchFamily="18" charset="0"/>
              </a:rPr>
              <a:t> </a:t>
            </a:r>
            <a:r>
              <a:rPr lang="en-US" altLang="en-US" sz="2667" b="1" dirty="0" err="1" smtClean="0">
                <a:solidFill>
                  <a:srgbClr val="002060"/>
                </a:solidFill>
                <a:latin typeface="Times New Roman" panose="02020603050405020304" pitchFamily="18" charset="0"/>
                <a:cs typeface="Times New Roman" panose="02020603050405020304" pitchFamily="18" charset="0"/>
              </a:rPr>
              <a:t>Thị</a:t>
            </a:r>
            <a:r>
              <a:rPr lang="en-US" altLang="en-US" sz="2667" b="1" dirty="0" smtClean="0">
                <a:solidFill>
                  <a:srgbClr val="002060"/>
                </a:solidFill>
                <a:latin typeface="Times New Roman" panose="02020603050405020304" pitchFamily="18" charset="0"/>
                <a:cs typeface="Times New Roman" panose="02020603050405020304" pitchFamily="18" charset="0"/>
              </a:rPr>
              <a:t> </a:t>
            </a:r>
            <a:r>
              <a:rPr lang="en-US" altLang="en-US" sz="2667" b="1" dirty="0" err="1" smtClean="0">
                <a:solidFill>
                  <a:srgbClr val="002060"/>
                </a:solidFill>
                <a:latin typeface="Times New Roman" panose="02020603050405020304" pitchFamily="18" charset="0"/>
                <a:cs typeface="Times New Roman" panose="02020603050405020304" pitchFamily="18" charset="0"/>
              </a:rPr>
              <a:t>Liễu</a:t>
            </a:r>
            <a:endParaRPr lang="en-US" altLang="en-US" sz="2667" b="1" dirty="0" smtClean="0">
              <a:solidFill>
                <a:srgbClr val="00206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2667" b="1" dirty="0" smtClean="0">
                <a:solidFill>
                  <a:srgbClr val="002060"/>
                </a:solidFill>
                <a:latin typeface="Times New Roman" panose="02020603050405020304" pitchFamily="18" charset="0"/>
                <a:cs typeface="Times New Roman" panose="02020603050405020304" pitchFamily="18" charset="0"/>
              </a:rPr>
              <a:t>       </a:t>
            </a:r>
            <a:r>
              <a:rPr lang="en-US" altLang="en-US" sz="2667" b="1" dirty="0" err="1" smtClean="0">
                <a:solidFill>
                  <a:srgbClr val="002060"/>
                </a:solidFill>
                <a:latin typeface="Times New Roman" panose="02020603050405020304" pitchFamily="18" charset="0"/>
                <a:cs typeface="Times New Roman" panose="02020603050405020304" pitchFamily="18" charset="0"/>
              </a:rPr>
              <a:t>Trường</a:t>
            </a:r>
            <a:r>
              <a:rPr lang="en-US" altLang="en-US" sz="2667" b="1" dirty="0" smtClean="0">
                <a:solidFill>
                  <a:srgbClr val="002060"/>
                </a:solidFill>
                <a:latin typeface="Times New Roman" panose="02020603050405020304" pitchFamily="18" charset="0"/>
                <a:cs typeface="Times New Roman" panose="02020603050405020304" pitchFamily="18" charset="0"/>
              </a:rPr>
              <a:t>: </a:t>
            </a:r>
            <a:r>
              <a:rPr lang="en-US" altLang="en-US" sz="2667" b="1" dirty="0" err="1" smtClean="0">
                <a:solidFill>
                  <a:srgbClr val="002060"/>
                </a:solidFill>
                <a:latin typeface="Times New Roman" panose="02020603050405020304" pitchFamily="18" charset="0"/>
                <a:cs typeface="Times New Roman" panose="02020603050405020304" pitchFamily="18" charset="0"/>
              </a:rPr>
              <a:t>Tiểu</a:t>
            </a:r>
            <a:r>
              <a:rPr lang="en-US" altLang="en-US" sz="2667" b="1" dirty="0" smtClean="0">
                <a:solidFill>
                  <a:srgbClr val="002060"/>
                </a:solidFill>
                <a:latin typeface="Times New Roman" panose="02020603050405020304" pitchFamily="18" charset="0"/>
                <a:cs typeface="Times New Roman" panose="02020603050405020304" pitchFamily="18" charset="0"/>
              </a:rPr>
              <a:t> </a:t>
            </a:r>
            <a:r>
              <a:rPr lang="en-US" altLang="en-US" sz="2667" b="1" dirty="0" err="1" smtClean="0">
                <a:solidFill>
                  <a:srgbClr val="002060"/>
                </a:solidFill>
                <a:latin typeface="Times New Roman" panose="02020603050405020304" pitchFamily="18" charset="0"/>
                <a:cs typeface="Times New Roman" panose="02020603050405020304" pitchFamily="18" charset="0"/>
              </a:rPr>
              <a:t>học</a:t>
            </a:r>
            <a:r>
              <a:rPr lang="en-US" altLang="en-US" sz="2667" b="1" dirty="0" smtClean="0">
                <a:solidFill>
                  <a:srgbClr val="002060"/>
                </a:solidFill>
                <a:latin typeface="Times New Roman" panose="02020603050405020304" pitchFamily="18" charset="0"/>
                <a:cs typeface="Times New Roman" panose="02020603050405020304" pitchFamily="18" charset="0"/>
              </a:rPr>
              <a:t> </a:t>
            </a:r>
            <a:r>
              <a:rPr lang="en-US" altLang="en-US" sz="2667" b="1" dirty="0" err="1" smtClean="0">
                <a:solidFill>
                  <a:srgbClr val="002060"/>
                </a:solidFill>
                <a:latin typeface="Times New Roman" panose="02020603050405020304" pitchFamily="18" charset="0"/>
                <a:cs typeface="Times New Roman" panose="02020603050405020304" pitchFamily="18" charset="0"/>
              </a:rPr>
              <a:t>Phả</a:t>
            </a:r>
            <a:r>
              <a:rPr lang="en-US" altLang="en-US" sz="2667" b="1" dirty="0" smtClean="0">
                <a:solidFill>
                  <a:srgbClr val="002060"/>
                </a:solidFill>
                <a:latin typeface="Times New Roman" panose="02020603050405020304" pitchFamily="18" charset="0"/>
                <a:cs typeface="Times New Roman" panose="02020603050405020304" pitchFamily="18" charset="0"/>
              </a:rPr>
              <a:t> </a:t>
            </a:r>
            <a:r>
              <a:rPr lang="en-US" altLang="en-US" sz="2667" b="1" dirty="0" err="1" smtClean="0">
                <a:solidFill>
                  <a:srgbClr val="002060"/>
                </a:solidFill>
                <a:latin typeface="Times New Roman" panose="02020603050405020304" pitchFamily="18" charset="0"/>
                <a:cs typeface="Times New Roman" panose="02020603050405020304" pitchFamily="18" charset="0"/>
              </a:rPr>
              <a:t>Lại</a:t>
            </a:r>
            <a:endParaRPr lang="en-US" altLang="en-US" sz="2667"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637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6" dur="2000" fill="hold"/>
                                        <p:tgtEl>
                                          <p:spTgt spid="34"/>
                                        </p:tgtEl>
                                        <p:attrNameLst>
                                          <p:attrName>style.color</p:attrName>
                                        </p:attrNameLst>
                                      </p:cBhvr>
                                      <p:by>
                                        <p:hsl h="7200000" s="0" l="0"/>
                                      </p:by>
                                    </p:animClr>
                                    <p:animClr clrSpc="hsl" dir="cw">
                                      <p:cBhvr>
                                        <p:cTn id="7" dur="2000" fill="hold"/>
                                        <p:tgtEl>
                                          <p:spTgt spid="34"/>
                                        </p:tgtEl>
                                        <p:attrNameLst>
                                          <p:attrName>fillcolor</p:attrName>
                                        </p:attrNameLst>
                                      </p:cBhvr>
                                      <p:by>
                                        <p:hsl h="7200000" s="0" l="0"/>
                                      </p:by>
                                    </p:animClr>
                                    <p:animClr clrSpc="hsl" dir="cw">
                                      <p:cBhvr>
                                        <p:cTn id="8" dur="2000" fill="hold"/>
                                        <p:tgtEl>
                                          <p:spTgt spid="34"/>
                                        </p:tgtEl>
                                        <p:attrNameLst>
                                          <p:attrName>stroke.color</p:attrName>
                                        </p:attrNameLst>
                                      </p:cBhvr>
                                      <p:by>
                                        <p:hsl h="7200000" s="0" l="0"/>
                                      </p:by>
                                    </p:animClr>
                                    <p:set>
                                      <p:cBhvr>
                                        <p:cTn id="9" dur="2000" fill="hold"/>
                                        <p:tgtEl>
                                          <p:spTgt spid="3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ChangeArrowheads="1"/>
          </p:cNvSpPr>
          <p:nvPr/>
        </p:nvSpPr>
        <p:spPr bwMode="auto">
          <a:xfrm>
            <a:off x="283369" y="4606925"/>
            <a:ext cx="11734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3400" indent="-533400" fontAlgn="base">
              <a:spcBef>
                <a:spcPct val="20000"/>
              </a:spcBef>
              <a:spcAft>
                <a:spcPct val="0"/>
              </a:spcAft>
            </a:pPr>
            <a:r>
              <a:rPr lang="en-US" sz="2400" dirty="0">
                <a:solidFill>
                  <a:srgbClr val="000000"/>
                </a:solidFill>
              </a:rPr>
              <a:t>          </a:t>
            </a:r>
            <a:endParaRPr lang="en-US" sz="2400" dirty="0" smtClean="0">
              <a:solidFill>
                <a:srgbClr val="000000"/>
              </a:solidFill>
            </a:endParaRPr>
          </a:p>
          <a:p>
            <a:pPr marL="533400" indent="-533400" algn="just" fontAlgn="base">
              <a:spcBef>
                <a:spcPct val="20000"/>
              </a:spcBef>
              <a:spcAft>
                <a:spcPct val="0"/>
              </a:spcAft>
            </a:pPr>
            <a:r>
              <a:rPr lang="en-US" sz="2400" b="1" dirty="0">
                <a:solidFill>
                  <a:srgbClr val="000000"/>
                </a:solidFill>
                <a:latin typeface="Times New Roman" pitchFamily="18" charset="0"/>
                <a:cs typeface="Times New Roman" pitchFamily="18" charset="0"/>
              </a:rPr>
              <a:t> </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Ông</a:t>
            </a:r>
            <a:r>
              <a:rPr lang="en-US" sz="2400" b="1" dirty="0" smtClean="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sinh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năm</a:t>
            </a:r>
            <a:r>
              <a:rPr lang="en-US" sz="2400" b="1" dirty="0">
                <a:solidFill>
                  <a:srgbClr val="000000"/>
                </a:solidFill>
                <a:latin typeface="Times New Roman" pitchFamily="18" charset="0"/>
                <a:cs typeface="Times New Roman" pitchFamily="18" charset="0"/>
              </a:rPr>
              <a:t> 1228-1300, </a:t>
            </a:r>
            <a:r>
              <a:rPr lang="en-US" sz="2400" b="1" dirty="0" err="1">
                <a:solidFill>
                  <a:srgbClr val="000000"/>
                </a:solidFill>
                <a:latin typeface="Times New Roman" pitchFamily="18" charset="0"/>
                <a:cs typeface="Times New Roman" pitchFamily="18" charset="0"/>
              </a:rPr>
              <a:t>quê</a:t>
            </a:r>
            <a:r>
              <a:rPr lang="en-US" sz="2400" b="1" dirty="0">
                <a:solidFill>
                  <a:srgbClr val="000000"/>
                </a:solidFill>
                <a:latin typeface="Times New Roman" pitchFamily="18" charset="0"/>
                <a:cs typeface="Times New Roman" pitchFamily="18" charset="0"/>
              </a:rPr>
              <a:t> ở </a:t>
            </a:r>
            <a:r>
              <a:rPr lang="en-US" sz="2400" b="1" dirty="0" err="1">
                <a:solidFill>
                  <a:srgbClr val="000000"/>
                </a:solidFill>
                <a:latin typeface="Times New Roman" pitchFamily="18" charset="0"/>
                <a:cs typeface="Times New Roman" pitchFamily="18" charset="0"/>
              </a:rPr>
              <a:t>làng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Tức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Mặc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huyện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Mỹ</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Lộc</a:t>
            </a:r>
            <a:r>
              <a:rPr lang="en-US" sz="2400" b="1" dirty="0">
                <a:solidFill>
                  <a:srgbClr val="000000"/>
                </a:solidFill>
                <a:latin typeface="Times New Roman" pitchFamily="18" charset="0"/>
                <a:cs typeface="Times New Roman" pitchFamily="18" charset="0"/>
              </a:rPr>
              <a:t> - Nam </a:t>
            </a:r>
            <a:r>
              <a:rPr lang="en-US" sz="2400" b="1" dirty="0" err="1">
                <a:solidFill>
                  <a:srgbClr val="000000"/>
                </a:solidFill>
                <a:latin typeface="Times New Roman" pitchFamily="18" charset="0"/>
                <a:cs typeface="Times New Roman" pitchFamily="18" charset="0"/>
              </a:rPr>
              <a:t>Định</a:t>
            </a:r>
            <a:r>
              <a:rPr lang="en-US" sz="2400" b="1" dirty="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ông</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được</a:t>
            </a:r>
            <a:r>
              <a:rPr lang="en-US" sz="2400" b="1" dirty="0" smtClean="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sinh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ra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tại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Kiếp</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Bạc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Chí</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Linh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Hải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Dương</a:t>
            </a:r>
            <a:r>
              <a:rPr lang="en-US" sz="2400" b="1" dirty="0">
                <a:solidFill>
                  <a:srgbClr val="000000"/>
                </a:solidFill>
                <a:latin typeface="Times New Roman" pitchFamily="18" charset="0"/>
                <a:cs typeface="Times New Roman" pitchFamily="18" charset="0"/>
              </a:rPr>
              <a:t>. </a:t>
            </a:r>
          </a:p>
          <a:p>
            <a:pPr marL="533400" indent="-533400" algn="just" fontAlgn="base">
              <a:spcBef>
                <a:spcPct val="20000"/>
              </a:spcBef>
              <a:spcAft>
                <a:spcPct val="0"/>
              </a:spcAft>
            </a:pPr>
            <a:r>
              <a:rPr lang="en-US" sz="2400" b="1" dirty="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Ông</a:t>
            </a:r>
            <a:r>
              <a:rPr lang="en-US" sz="2400" b="1" dirty="0" smtClean="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được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tôn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sùng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như</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một</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vị</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thánh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Ông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là</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vị</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tướng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thiên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tài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thời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Trần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có</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công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lớn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lãnh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đạo</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nhân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dân</a:t>
            </a:r>
            <a:r>
              <a:rPr lang="en-US" sz="2400" b="1" dirty="0">
                <a:solidFill>
                  <a:srgbClr val="000000"/>
                </a:solidFill>
                <a:latin typeface="Times New Roman" pitchFamily="18" charset="0"/>
                <a:cs typeface="Times New Roman" pitchFamily="18" charset="0"/>
              </a:rPr>
              <a:t> ta </a:t>
            </a:r>
            <a:r>
              <a:rPr lang="en-US" sz="2400" b="1" dirty="0" err="1">
                <a:solidFill>
                  <a:srgbClr val="000000"/>
                </a:solidFill>
                <a:latin typeface="Times New Roman" pitchFamily="18" charset="0"/>
                <a:cs typeface="Times New Roman" pitchFamily="18" charset="0"/>
              </a:rPr>
              <a:t>hai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lần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đánh</a:t>
            </a:r>
            <a:r>
              <a:rPr lang="en-US" sz="2400" b="1" dirty="0">
                <a:solidFill>
                  <a:srgbClr val="000000"/>
                </a:solidFill>
                <a:latin typeface="Times New Roman" pitchFamily="18" charset="0"/>
                <a:cs typeface="Times New Roman" pitchFamily="18" charset="0"/>
              </a:rPr>
              <a:t> tan </a:t>
            </a:r>
            <a:r>
              <a:rPr lang="en-US" sz="2400" b="1" dirty="0" err="1">
                <a:solidFill>
                  <a:srgbClr val="000000"/>
                </a:solidFill>
                <a:latin typeface="Times New Roman" pitchFamily="18" charset="0"/>
                <a:cs typeface="Times New Roman" pitchFamily="18" charset="0"/>
              </a:rPr>
              <a:t>quân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xâm</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lược</a:t>
            </a:r>
            <a:r>
              <a:rPr lang="en-US" sz="2400" b="1" dirty="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Nguyên</a:t>
            </a:r>
            <a:r>
              <a:rPr lang="en-US" sz="2400" b="1" dirty="0" smtClean="0">
                <a:solidFill>
                  <a:srgbClr val="000000"/>
                </a:solidFill>
                <a:latin typeface="Times New Roman" pitchFamily="18" charset="0"/>
                <a:cs typeface="Times New Roman" pitchFamily="18" charset="0"/>
              </a:rPr>
              <a:t>.</a:t>
            </a:r>
            <a:r>
              <a:rPr lang="en-US" sz="2400" b="1" dirty="0" smtClean="0">
                <a:solidFill>
                  <a:srgbClr val="000000"/>
                </a:solidFill>
                <a:latin typeface="Times New Roman" pitchFamily="18" charset="0"/>
              </a:rPr>
              <a:t>   </a:t>
            </a:r>
            <a:endParaRPr lang="en-US" sz="2400" b="1" dirty="0">
              <a:solidFill>
                <a:srgbClr val="000000"/>
              </a:solidFill>
              <a:latin typeface="Times New Roman" pitchFamily="18" charset="0"/>
            </a:endParaRPr>
          </a:p>
        </p:txBody>
      </p:sp>
      <p:pic>
        <p:nvPicPr>
          <p:cNvPr id="44038" name="Picture 6" descr="tran_hung_da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914400"/>
            <a:ext cx="4267200" cy="3733800"/>
          </a:xfrm>
          <a:prstGeom prst="rect">
            <a:avLst/>
          </a:prstGeom>
          <a:noFill/>
          <a:ln w="9525">
            <a:solidFill>
              <a:srgbClr val="FF33CC"/>
            </a:solidFill>
            <a:miter lim="800000"/>
            <a:headEnd/>
            <a:tailEnd/>
          </a:ln>
          <a:extLst>
            <a:ext uri="{909E8E84-426E-40DD-AFC4-6F175D3DCCD1}">
              <a14:hiddenFill xmlns:a14="http://schemas.microsoft.com/office/drawing/2010/main">
                <a:solidFill>
                  <a:srgbClr val="FFFFFF"/>
                </a:solidFill>
              </a14:hiddenFill>
            </a:ext>
          </a:extLst>
        </p:spPr>
      </p:pic>
      <p:sp>
        <p:nvSpPr>
          <p:cNvPr id="44040" name="Text Box 8"/>
          <p:cNvSpPr txBox="1">
            <a:spLocks noChangeArrowheads="1"/>
          </p:cNvSpPr>
          <p:nvPr/>
        </p:nvSpPr>
        <p:spPr bwMode="auto">
          <a:xfrm>
            <a:off x="3167974" y="4647610"/>
            <a:ext cx="3048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dirty="0" err="1" smtClean="0">
                <a:solidFill>
                  <a:srgbClr val="000000"/>
                </a:solidFill>
              </a:rPr>
              <a:t>Đền</a:t>
            </a:r>
            <a:r>
              <a:rPr lang="en-US" b="1" dirty="0" smtClean="0">
                <a:solidFill>
                  <a:srgbClr val="000000"/>
                </a:solidFill>
              </a:rPr>
              <a:t> </a:t>
            </a:r>
            <a:r>
              <a:rPr lang="en-US" b="1" dirty="0" err="1" smtClean="0">
                <a:solidFill>
                  <a:srgbClr val="000000"/>
                </a:solidFill>
              </a:rPr>
              <a:t>Kiếp</a:t>
            </a:r>
            <a:r>
              <a:rPr lang="en-US" b="1" dirty="0" smtClean="0">
                <a:solidFill>
                  <a:srgbClr val="000000"/>
                </a:solidFill>
              </a:rPr>
              <a:t> </a:t>
            </a:r>
            <a:r>
              <a:rPr lang="en-US" b="1" dirty="0" err="1" smtClean="0">
                <a:solidFill>
                  <a:srgbClr val="000000"/>
                </a:solidFill>
              </a:rPr>
              <a:t>Bạc</a:t>
            </a:r>
            <a:endParaRPr lang="en-US" b="1" dirty="0">
              <a:solidFill>
                <a:srgbClr val="000000"/>
              </a:solidFill>
            </a:endParaRPr>
          </a:p>
        </p:txBody>
      </p:sp>
      <p:sp>
        <p:nvSpPr>
          <p:cNvPr id="44042" name="Text Box 10"/>
          <p:cNvSpPr txBox="1">
            <a:spLocks noChangeArrowheads="1"/>
          </p:cNvSpPr>
          <p:nvPr/>
        </p:nvSpPr>
        <p:spPr bwMode="auto">
          <a:xfrm>
            <a:off x="2590800" y="85725"/>
            <a:ext cx="71199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a:solidFill>
                  <a:srgbClr val="0000FF"/>
                </a:solidFill>
                <a:latin typeface="Times New Roman" pitchFamily="18" charset="0"/>
                <a:cs typeface="Times New Roman" pitchFamily="18" charset="0"/>
              </a:rPr>
              <a:t>Trần Quốc Tuấn (Trần Hưng Đạo)</a:t>
            </a:r>
          </a:p>
        </p:txBody>
      </p:sp>
      <p:pic>
        <p:nvPicPr>
          <p:cNvPr id="44044" name="Picture 12" descr="11">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0"/>
            <a:ext cx="514350" cy="533400"/>
          </a:xfrm>
          <a:prstGeom prst="rect">
            <a:avLst/>
          </a:prstGeom>
          <a:noFill/>
          <a:extLst>
            <a:ext uri="{909E8E84-426E-40DD-AFC4-6F175D3DCCD1}">
              <a14:hiddenFill xmlns:a14="http://schemas.microsoft.com/office/drawing/2010/main">
                <a:solidFill>
                  <a:srgbClr val="FFFFFF"/>
                </a:solidFill>
              </a14:hiddenFill>
            </a:ext>
          </a:extLst>
        </p:spPr>
      </p:pic>
      <p:sp>
        <p:nvSpPr>
          <p:cNvPr id="44045" name="Text Box 13"/>
          <p:cNvSpPr txBox="1">
            <a:spLocks noChangeArrowheads="1"/>
          </p:cNvSpPr>
          <p:nvPr/>
        </p:nvSpPr>
        <p:spPr bwMode="auto">
          <a:xfrm>
            <a:off x="5029200" y="338138"/>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000000"/>
                </a:solidFill>
                <a:latin typeface="Times New Roman" pitchFamily="18" charset="0"/>
                <a:cs typeface="Times New Roman" pitchFamily="18" charset="0"/>
              </a:rPr>
              <a:t>(1228 – 1300)</a:t>
            </a:r>
            <a:r>
              <a:rPr lang="en-US" sz="3600" b="1">
                <a:solidFill>
                  <a:srgbClr val="0000FF"/>
                </a:solidFill>
                <a:latin typeface="Times New Roman" pitchFamily="18" charset="0"/>
                <a:cs typeface="Times New Roman" pitchFamily="18" charset="0"/>
              </a:rPr>
              <a:t>   </a:t>
            </a:r>
          </a:p>
        </p:txBody>
      </p:sp>
      <p:pic>
        <p:nvPicPr>
          <p:cNvPr id="9" name="Picture 2" descr="Đền Kiếp Bạc và câu chuyện Thủy quân đất Việt ba lần đánh thắng giặc Nguyên  Mô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914400"/>
            <a:ext cx="5021145" cy="3655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732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animEffect transition="in" filter="checkerboard(across)">
                                      <p:cBhvr>
                                        <p:cTn id="7" dur="500"/>
                                        <p:tgtEl>
                                          <p:spTgt spid="440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4036">
                                            <p:txEl>
                                              <p:pRg st="1" end="1"/>
                                            </p:txEl>
                                          </p:spTgt>
                                        </p:tgtEl>
                                        <p:attrNameLst>
                                          <p:attrName>style.visibility</p:attrName>
                                        </p:attrNameLst>
                                      </p:cBhvr>
                                      <p:to>
                                        <p:strVal val="visible"/>
                                      </p:to>
                                    </p:set>
                                    <p:animEffect transition="in" filter="checkerboard(across)">
                                      <p:cBhvr>
                                        <p:cTn id="12" dur="500"/>
                                        <p:tgtEl>
                                          <p:spTgt spid="44036">
                                            <p:txEl>
                                              <p:pRg st="1" end="1"/>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44036">
                                            <p:txEl>
                                              <p:pRg st="2" end="2"/>
                                            </p:txEl>
                                          </p:spTgt>
                                        </p:tgtEl>
                                        <p:attrNameLst>
                                          <p:attrName>style.visibility</p:attrName>
                                        </p:attrNameLst>
                                      </p:cBhvr>
                                      <p:to>
                                        <p:strVal val="visible"/>
                                      </p:to>
                                    </p:set>
                                    <p:animEffect transition="in" filter="checkerboard(across)">
                                      <p:cBhvr>
                                        <p:cTn id="15" dur="500"/>
                                        <p:tgtEl>
                                          <p:spTgt spid="44036">
                                            <p:txEl>
                                              <p:pRg st="2" end="2"/>
                                            </p:txEl>
                                          </p:spTgt>
                                        </p:tgtEl>
                                      </p:cBhvr>
                                    </p:animEffect>
                                  </p:childTnLst>
                                </p:cTn>
                              </p:par>
                            </p:childTnLst>
                          </p:cTn>
                        </p:par>
                        <p:par>
                          <p:cTn id="16" fill="hold" nodeType="afterGroup">
                            <p:stCondLst>
                              <p:cond delay="500"/>
                            </p:stCondLst>
                            <p:childTnLst>
                              <p:par>
                                <p:cTn id="17" presetID="5" presetClass="entr" presetSubtype="10" fill="hold" nodeType="afterEffect">
                                  <p:stCondLst>
                                    <p:cond delay="0"/>
                                  </p:stCondLst>
                                  <p:childTnLst>
                                    <p:set>
                                      <p:cBhvr>
                                        <p:cTn id="18" dur="1" fill="hold">
                                          <p:stCondLst>
                                            <p:cond delay="0"/>
                                          </p:stCondLst>
                                        </p:cTn>
                                        <p:tgtEl>
                                          <p:spTgt spid="44040">
                                            <p:txEl>
                                              <p:pRg st="0" end="0"/>
                                            </p:txEl>
                                          </p:spTgt>
                                        </p:tgtEl>
                                        <p:attrNameLst>
                                          <p:attrName>style.visibility</p:attrName>
                                        </p:attrNameLst>
                                      </p:cBhvr>
                                      <p:to>
                                        <p:strVal val="visible"/>
                                      </p:to>
                                    </p:set>
                                    <p:animEffect transition="in" filter="checkerboard(across)">
                                      <p:cBhvr>
                                        <p:cTn id="19" dur="500"/>
                                        <p:tgtEl>
                                          <p:spTgt spid="440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descr="Đền Kiếp Bạc và câu chuyện Thủy quân đất Việt ba lần đánh thắng giặc Nguyên  Mô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71" y="-14591"/>
            <a:ext cx="4711430" cy="342975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rường TH Lê Lợi- Tổng kết thực tập 2018. - Trường Tiểu học Lê Lợ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
            <a:ext cx="4424209" cy="34151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à Nội: Tạm phân luồng 1 đoạn đường Trần Hưng Đạo - Pháp Luật Môi Trường  Điện T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505200"/>
            <a:ext cx="4810327" cy="3206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141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7" descr="BD2053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1300" y="0"/>
            <a:ext cx="17526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12"/>
          <p:cNvSpPr txBox="1">
            <a:spLocks noChangeArrowheads="1"/>
          </p:cNvSpPr>
          <p:nvPr/>
        </p:nvSpPr>
        <p:spPr bwMode="auto">
          <a:xfrm>
            <a:off x="76200" y="215235"/>
            <a:ext cx="117348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80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Bài</a:t>
            </a:r>
            <a:r>
              <a:rPr lang="en-US" sz="3200" b="1" i="1" dirty="0">
                <a:solidFill>
                  <a:srgbClr val="0000CC"/>
                </a:solidFill>
                <a:latin typeface="Times New Roman" pitchFamily="18" charset="0"/>
                <a:cs typeface="Times New Roman" pitchFamily="18" charset="0"/>
              </a:rPr>
              <a:t> 3. </a:t>
            </a:r>
            <a:r>
              <a:rPr lang="en-US" sz="3200" b="1" i="1" dirty="0">
                <a:solidFill>
                  <a:srgbClr val="0000CC"/>
                </a:solidFill>
                <a:latin typeface="Franklin Gothic Book" pitchFamily="34" charset="0"/>
              </a:rPr>
              <a:t> </a:t>
            </a:r>
            <a:r>
              <a:rPr lang="en-US" sz="3200" b="1" dirty="0" err="1">
                <a:solidFill>
                  <a:srgbClr val="0000CC"/>
                </a:solidFill>
                <a:latin typeface="Times New Roman" pitchFamily="18" charset="0"/>
                <a:cs typeface="Times New Roman" pitchFamily="18" charset="0"/>
              </a:rPr>
              <a:t>Em</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đặt</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thêm</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dấu</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phẩy</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vào</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chỗ</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nào</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trong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những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câu</a:t>
            </a:r>
            <a:r>
              <a:rPr lang="en-US" sz="3200" b="1" dirty="0">
                <a:solidFill>
                  <a:srgbClr val="0000CC"/>
                </a:solidFill>
                <a:latin typeface="Times New Roman" pitchFamily="18" charset="0"/>
                <a:cs typeface="Times New Roman" pitchFamily="18" charset="0"/>
              </a:rPr>
              <a:t> in </a:t>
            </a:r>
            <a:r>
              <a:rPr lang="en-US" sz="3200" b="1" dirty="0" err="1">
                <a:solidFill>
                  <a:srgbClr val="0000CC"/>
                </a:solidFill>
                <a:latin typeface="Times New Roman" pitchFamily="18" charset="0"/>
                <a:cs typeface="Times New Roman" pitchFamily="18" charset="0"/>
              </a:rPr>
              <a:t>nghiêng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sau</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đây</a:t>
            </a:r>
            <a:r>
              <a:rPr lang="en-US" sz="3200" b="1" dirty="0">
                <a:solidFill>
                  <a:srgbClr val="0000CC"/>
                </a:solidFill>
                <a:latin typeface="Times New Roman" pitchFamily="18" charset="0"/>
                <a:cs typeface="Times New Roman" pitchFamily="18" charset="0"/>
              </a:rPr>
              <a:t> ?</a:t>
            </a:r>
            <a:endParaRPr lang="en-US" sz="3200" b="1" dirty="0">
              <a:solidFill>
                <a:srgbClr val="F31D0D"/>
              </a:solidFill>
              <a:latin typeface="Times New Roman" pitchFamily="18" charset="0"/>
              <a:cs typeface="Times New Roman" pitchFamily="18" charset="0"/>
            </a:endParaRPr>
          </a:p>
          <a:p>
            <a:pPr eaLnBrk="1" fontAlgn="base" hangingPunct="1">
              <a:spcBef>
                <a:spcPct val="50000"/>
              </a:spcBef>
              <a:spcAft>
                <a:spcPct val="0"/>
              </a:spcAft>
            </a:pPr>
            <a:endParaRPr lang="en-US" sz="2800" dirty="0">
              <a:solidFill>
                <a:srgbClr val="F31D0D"/>
              </a:solidFill>
              <a:latin typeface="Franklin Gothic Book" pitchFamily="34" charset="0"/>
            </a:endParaRPr>
          </a:p>
          <a:p>
            <a:pPr eaLnBrk="1" fontAlgn="base" hangingPunct="1">
              <a:spcBef>
                <a:spcPct val="50000"/>
              </a:spcBef>
              <a:spcAft>
                <a:spcPct val="0"/>
              </a:spcAft>
            </a:pPr>
            <a:r>
              <a:rPr lang="en-US" sz="2800" b="1" i="1" dirty="0">
                <a:solidFill>
                  <a:srgbClr val="0000CC"/>
                </a:solidFill>
                <a:latin typeface="Franklin Gothic Book" pitchFamily="34" charset="0"/>
              </a:rPr>
              <a:t>               </a:t>
            </a:r>
            <a:endParaRPr lang="en-US" sz="2800" dirty="0">
              <a:solidFill>
                <a:srgbClr val="FF0000"/>
              </a:solidFill>
              <a:latin typeface="Franklin Gothic Book" pitchFamily="34" charset="0"/>
            </a:endParaRPr>
          </a:p>
        </p:txBody>
      </p:sp>
      <p:sp>
        <p:nvSpPr>
          <p:cNvPr id="26629" name="Text Box 19"/>
          <p:cNvSpPr txBox="1">
            <a:spLocks noChangeArrowheads="1"/>
          </p:cNvSpPr>
          <p:nvPr/>
        </p:nvSpPr>
        <p:spPr bwMode="auto">
          <a:xfrm>
            <a:off x="3657600" y="1676400"/>
            <a:ext cx="304800"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endParaRPr lang="en-US" sz="2600">
              <a:solidFill>
                <a:srgbClr val="660033"/>
              </a:solidFill>
              <a:latin typeface="Franklin Gothic Book" pitchFamily="34" charset="0"/>
            </a:endParaRPr>
          </a:p>
          <a:p>
            <a:pPr eaLnBrk="1" fontAlgn="base" hangingPunct="1">
              <a:spcBef>
                <a:spcPct val="50000"/>
              </a:spcBef>
              <a:spcAft>
                <a:spcPct val="0"/>
              </a:spcAft>
            </a:pPr>
            <a:r>
              <a:rPr lang="en-US" sz="2600">
                <a:solidFill>
                  <a:srgbClr val="660033"/>
                </a:solidFill>
                <a:latin typeface="Franklin Gothic Book" pitchFamily="34" charset="0"/>
              </a:rPr>
              <a:t>,</a:t>
            </a:r>
          </a:p>
        </p:txBody>
      </p:sp>
      <p:sp>
        <p:nvSpPr>
          <p:cNvPr id="17" name="Text Box 10"/>
          <p:cNvSpPr txBox="1">
            <a:spLocks noChangeArrowheads="1"/>
          </p:cNvSpPr>
          <p:nvPr/>
        </p:nvSpPr>
        <p:spPr bwMode="auto">
          <a:xfrm>
            <a:off x="247650" y="1665051"/>
            <a:ext cx="11734800" cy="4278094"/>
          </a:xfrm>
          <a:prstGeom prst="rect">
            <a:avLst/>
          </a:prstGeom>
          <a:solidFill>
            <a:schemeClr val="accent3">
              <a:lumMod val="20000"/>
              <a:lumOff val="80000"/>
            </a:schemeClr>
          </a:solidFill>
          <a:ln w="9525">
            <a:noFill/>
            <a:miter lim="800000"/>
            <a:headEnd/>
            <a:tailEnd/>
          </a:ln>
        </p:spPr>
        <p:txBody>
          <a:bodyPr wrap="square">
            <a:spAutoFit/>
          </a:bodyPr>
          <a:lstStyle/>
          <a:p>
            <a:pPr fontAlgn="base">
              <a:spcBef>
                <a:spcPct val="50000"/>
              </a:spcBef>
              <a:spcAft>
                <a:spcPct val="0"/>
              </a:spcAft>
              <a:defRPr/>
            </a:pPr>
            <a:r>
              <a:rPr lang="en-US" sz="2800" b="1" dirty="0">
                <a:solidFill>
                  <a:prstClr val="black"/>
                </a:solidFill>
                <a:latin typeface="Times New Roman" pitchFamily="18" charset="0"/>
              </a:rPr>
              <a:t>                                 </a:t>
            </a:r>
            <a:r>
              <a:rPr lang="en-US" sz="2800" b="1" dirty="0" smtClean="0">
                <a:solidFill>
                  <a:prstClr val="black"/>
                </a:solidFill>
                <a:latin typeface="Times New Roman" pitchFamily="18" charset="0"/>
              </a:rPr>
              <a:t>        </a:t>
            </a:r>
            <a:r>
              <a:rPr lang="en-US" sz="3200" b="1" dirty="0" err="1">
                <a:solidFill>
                  <a:srgbClr val="C00000"/>
                </a:solidFill>
                <a:latin typeface="Times New Roman" pitchFamily="18" charset="0"/>
              </a:rPr>
              <a:t>Lê</a:t>
            </a:r>
            <a:r>
              <a:rPr lang="en-US" sz="3200" b="1" dirty="0">
                <a:solidFill>
                  <a:srgbClr val="C00000"/>
                </a:solidFill>
                <a:latin typeface="Times New Roman" pitchFamily="18" charset="0"/>
              </a:rPr>
              <a:t> Lai </a:t>
            </a:r>
            <a:r>
              <a:rPr lang="en-US" sz="3200" b="1" dirty="0" err="1">
                <a:solidFill>
                  <a:srgbClr val="C00000"/>
                </a:solidFill>
                <a:latin typeface="Times New Roman" pitchFamily="18" charset="0"/>
              </a:rPr>
              <a:t>cứu</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chúa</a:t>
            </a:r>
            <a:endParaRPr lang="en-US" sz="3200" b="1" dirty="0">
              <a:solidFill>
                <a:srgbClr val="C00000"/>
              </a:solidFill>
              <a:latin typeface="Times New Roman" pitchFamily="18" charset="0"/>
            </a:endParaRPr>
          </a:p>
          <a:p>
            <a:pPr fontAlgn="base">
              <a:spcBef>
                <a:spcPct val="50000"/>
              </a:spcBef>
              <a:spcAft>
                <a:spcPct val="0"/>
              </a:spcAft>
              <a:defRPr/>
            </a:pPr>
            <a:r>
              <a:rPr lang="en-US" sz="2800" dirty="0">
                <a:solidFill>
                  <a:prstClr val="black"/>
                </a:solidFill>
                <a:latin typeface="Times New Roman" pitchFamily="18" charset="0"/>
              </a:rPr>
              <a:t>    </a:t>
            </a:r>
            <a:r>
              <a:rPr lang="en-US" sz="3200" b="1" dirty="0" err="1">
                <a:solidFill>
                  <a:prstClr val="black"/>
                </a:solidFill>
                <a:latin typeface="Times New Roman" pitchFamily="18" charset="0"/>
              </a:rPr>
              <a:t>Giặc</a:t>
            </a:r>
            <a:r>
              <a:rPr lang="en-US" sz="3200" b="1" dirty="0">
                <a:solidFill>
                  <a:prstClr val="black"/>
                </a:solidFill>
                <a:latin typeface="Times New Roman" pitchFamily="18" charset="0"/>
              </a:rPr>
              <a:t> Minh </a:t>
            </a:r>
            <a:r>
              <a:rPr lang="en-US" sz="3200" b="1" dirty="0" err="1">
                <a:solidFill>
                  <a:prstClr val="black"/>
                </a:solidFill>
                <a:latin typeface="Times New Roman" pitchFamily="18" charset="0"/>
              </a:rPr>
              <a:t>xâm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chiếm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nước</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ta</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Chúng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làm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nhiều</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điều</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bạo</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ngược</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khiến</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lòng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dân</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vô</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cùng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căm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giận</a:t>
            </a:r>
            <a:r>
              <a:rPr lang="en-US" sz="3200" b="1" dirty="0">
                <a:solidFill>
                  <a:prstClr val="black"/>
                </a:solidFill>
                <a:latin typeface="Times New Roman" pitchFamily="18" charset="0"/>
              </a:rPr>
              <a:t>.</a:t>
            </a:r>
            <a:r>
              <a:rPr lang="en-US" sz="3200" b="1" dirty="0">
                <a:solidFill>
                  <a:srgbClr val="FF0000"/>
                </a:solidFill>
                <a:latin typeface="Times New Roman" pitchFamily="18" charset="0"/>
              </a:rPr>
              <a:t> </a:t>
            </a:r>
            <a:r>
              <a:rPr lang="en-US" sz="3200" b="1" i="1" dirty="0" err="1">
                <a:solidFill>
                  <a:srgbClr val="FF0000"/>
                </a:solidFill>
                <a:latin typeface="Times New Roman" pitchFamily="18" charset="0"/>
              </a:rPr>
              <a:t>Bấy</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giờ</a:t>
            </a:r>
            <a:r>
              <a:rPr lang="en-US" sz="3200" b="1" i="1" dirty="0">
                <a:solidFill>
                  <a:srgbClr val="FF0000"/>
                </a:solidFill>
                <a:latin typeface="Times New Roman" pitchFamily="18" charset="0"/>
              </a:rPr>
              <a:t> ở Lam </a:t>
            </a:r>
            <a:r>
              <a:rPr lang="en-US" sz="3200" b="1" i="1" dirty="0" err="1">
                <a:solidFill>
                  <a:srgbClr val="FF0000"/>
                </a:solidFill>
                <a:latin typeface="Times New Roman" pitchFamily="18" charset="0"/>
              </a:rPr>
              <a:t>Sơn</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có</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ông</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Lê</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Lợi</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phất</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cờ</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khởi</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nghĩa</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Trong</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những</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năm</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đầu</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nghĩa</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quân</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còn</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yếu</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thường</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bị</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giặc</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vây</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Có</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lần</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giặc</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vây</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rất</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ngặt</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quyết</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bắt</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bằng</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được</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chủ</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tướng</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Lê</a:t>
            </a:r>
            <a:r>
              <a:rPr lang="en-US" sz="3200" b="1" i="1" dirty="0">
                <a:solidFill>
                  <a:srgbClr val="FF0000"/>
                </a:solidFill>
                <a:latin typeface="Times New Roman" pitchFamily="18" charset="0"/>
              </a:rPr>
              <a:t> </a:t>
            </a:r>
            <a:r>
              <a:rPr lang="en-US" sz="3200" b="1" i="1" dirty="0" err="1">
                <a:solidFill>
                  <a:srgbClr val="FF0000"/>
                </a:solidFill>
                <a:latin typeface="Times New Roman" pitchFamily="18" charset="0"/>
              </a:rPr>
              <a:t>Lợi</a:t>
            </a:r>
            <a:r>
              <a:rPr lang="en-US" sz="3200" b="1" dirty="0">
                <a:solidFill>
                  <a:srgbClr val="FF0000"/>
                </a:solidFill>
                <a:latin typeface="Times New Roman" pitchFamily="18" charset="0"/>
              </a:rPr>
              <a:t>. </a:t>
            </a:r>
            <a:r>
              <a:rPr lang="en-US" sz="3200" b="1" dirty="0" err="1">
                <a:solidFill>
                  <a:prstClr val="black"/>
                </a:solidFill>
                <a:latin typeface="Times New Roman" pitchFamily="18" charset="0"/>
              </a:rPr>
              <a:t>Ông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Lê</a:t>
            </a:r>
            <a:r>
              <a:rPr lang="en-US" sz="3200" b="1" dirty="0">
                <a:solidFill>
                  <a:prstClr val="black"/>
                </a:solidFill>
                <a:latin typeface="Times New Roman" pitchFamily="18" charset="0"/>
              </a:rPr>
              <a:t> Lai </a:t>
            </a:r>
            <a:r>
              <a:rPr lang="en-US" sz="3200" b="1" dirty="0" err="1">
                <a:solidFill>
                  <a:prstClr val="black"/>
                </a:solidFill>
                <a:latin typeface="Times New Roman" pitchFamily="18" charset="0"/>
              </a:rPr>
              <a:t>liền</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đóng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giả</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làm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Lê</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Lợi</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đem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một</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toán</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quân</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phá</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vòng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vây</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Giặc</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bắt</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được</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ông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nhờ</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vậy</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mà</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Lê</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Lợi</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và</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số</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quân</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còn</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lại</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được</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cứu</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thoát</a:t>
            </a:r>
            <a:r>
              <a:rPr lang="en-US" sz="3200" b="1" dirty="0">
                <a:solidFill>
                  <a:prstClr val="black"/>
                </a:solidFill>
                <a:latin typeface="Times New Roman" pitchFamily="18" charset="0"/>
              </a:rPr>
              <a:t>.</a:t>
            </a:r>
          </a:p>
        </p:txBody>
      </p:sp>
      <p:cxnSp>
        <p:nvCxnSpPr>
          <p:cNvPr id="25" name="Straight Connector 24"/>
          <p:cNvCxnSpPr/>
          <p:nvPr/>
        </p:nvCxnSpPr>
        <p:spPr>
          <a:xfrm>
            <a:off x="2276475" y="783017"/>
            <a:ext cx="3048000" cy="3300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706" name="Line 27"/>
          <p:cNvSpPr>
            <a:spLocks noChangeShapeType="1"/>
          </p:cNvSpPr>
          <p:nvPr/>
        </p:nvSpPr>
        <p:spPr bwMode="auto">
          <a:xfrm flipV="1">
            <a:off x="7924800" y="836171"/>
            <a:ext cx="3124200" cy="162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Tree>
    <p:extLst>
      <p:ext uri="{BB962C8B-B14F-4D97-AF65-F5344CB8AC3E}">
        <p14:creationId xmlns:p14="http://schemas.microsoft.com/office/powerpoint/2010/main" val="9650259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fade">
                                      <p:cBhvr>
                                        <p:cTn id="7" dur="1000"/>
                                        <p:tgtEl>
                                          <p:spTgt spid="26628"/>
                                        </p:tgtEl>
                                      </p:cBhvr>
                                    </p:animEffect>
                                    <p:anim calcmode="lin" valueType="num">
                                      <p:cBhvr>
                                        <p:cTn id="8" dur="1000" fill="hold"/>
                                        <p:tgtEl>
                                          <p:spTgt spid="26628"/>
                                        </p:tgtEl>
                                        <p:attrNameLst>
                                          <p:attrName>ppt_x</p:attrName>
                                        </p:attrNameLst>
                                      </p:cBhvr>
                                      <p:tavLst>
                                        <p:tav tm="0">
                                          <p:val>
                                            <p:strVal val="#ppt_x"/>
                                          </p:val>
                                        </p:tav>
                                        <p:tav tm="100000">
                                          <p:val>
                                            <p:strVal val="#ppt_x"/>
                                          </p:val>
                                        </p:tav>
                                      </p:tavLst>
                                    </p:anim>
                                    <p:anim calcmode="lin" valueType="num">
                                      <p:cBhvr>
                                        <p:cTn id="9" dur="1000" fill="hold"/>
                                        <p:tgtEl>
                                          <p:spTgt spid="266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box(in)">
                                      <p:cBhvr>
                                        <p:cTn id="14" dur="500"/>
                                        <p:tgtEl>
                                          <p:spTgt spid="2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29706"/>
                                        </p:tgtEl>
                                        <p:attrNameLst>
                                          <p:attrName>style.visibility</p:attrName>
                                        </p:attrNameLst>
                                      </p:cBhvr>
                                      <p:to>
                                        <p:strVal val="visible"/>
                                      </p:to>
                                    </p:set>
                                    <p:animEffect transition="in" filter="box(in)">
                                      <p:cBhvr>
                                        <p:cTn id="19" dur="500"/>
                                        <p:tgtEl>
                                          <p:spTgt spid="2970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17" grpId="0" animBg="1"/>
      <p:bldP spid="2970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7496" y="5924550"/>
            <a:ext cx="621420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77" name="Group 21"/>
          <p:cNvGrpSpPr>
            <a:grpSpLocks/>
          </p:cNvGrpSpPr>
          <p:nvPr/>
        </p:nvGrpSpPr>
        <p:grpSpPr bwMode="auto">
          <a:xfrm>
            <a:off x="3206966" y="92791"/>
            <a:ext cx="5098834" cy="3717209"/>
            <a:chOff x="1392" y="1584"/>
            <a:chExt cx="3120" cy="2513"/>
          </a:xfrm>
        </p:grpSpPr>
        <p:pic>
          <p:nvPicPr>
            <p:cNvPr id="31758" name="Picture 22" descr="174f29f399">
              <a:hlinkClick r:id="" action="ppaction://noactio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 y="1584"/>
              <a:ext cx="3120" cy="1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9" name="Text Box 23"/>
            <p:cNvSpPr txBox="1">
              <a:spLocks noChangeArrowheads="1"/>
            </p:cNvSpPr>
            <p:nvPr/>
          </p:nvSpPr>
          <p:spPr bwMode="auto">
            <a:xfrm>
              <a:off x="1392" y="3452"/>
              <a:ext cx="3120" cy="645"/>
            </a:xfrm>
            <a:prstGeom prst="rect">
              <a:avLst/>
            </a:prstGeom>
            <a:solidFill>
              <a:srgbClr val="72E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eaLnBrk="1" fontAlgn="base" hangingPunct="1">
                <a:spcBef>
                  <a:spcPct val="50000"/>
                </a:spcBef>
                <a:spcAft>
                  <a:spcPct val="0"/>
                </a:spcAft>
              </a:pPr>
              <a:r>
                <a:rPr lang="en-US" sz="2800">
                  <a:solidFill>
                    <a:srgbClr val="FF0000"/>
                  </a:solidFill>
                  <a:latin typeface="Times New Roman" pitchFamily="18" charset="0"/>
                  <a:cs typeface="Times New Roman" pitchFamily="18" charset="0"/>
                </a:rPr>
                <a:t>Lê Lai đóng giả chủ tướng Lê Lợi </a:t>
              </a:r>
              <a:endParaRPr lang="en-US" sz="2800">
                <a:solidFill>
                  <a:srgbClr val="FF0000"/>
                </a:solidFill>
              </a:endParaRPr>
            </a:p>
          </p:txBody>
        </p:sp>
      </p:grpSp>
      <p:sp>
        <p:nvSpPr>
          <p:cNvPr id="8" name="Text Box 4"/>
          <p:cNvSpPr txBox="1">
            <a:spLocks noChangeArrowheads="1"/>
          </p:cNvSpPr>
          <p:nvPr/>
        </p:nvSpPr>
        <p:spPr bwMode="auto">
          <a:xfrm>
            <a:off x="457200" y="3345975"/>
            <a:ext cx="11430000" cy="353943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ct val="50000"/>
              </a:spcBef>
              <a:spcAft>
                <a:spcPct val="0"/>
              </a:spcAft>
            </a:pPr>
            <a:r>
              <a:rPr lang="en-US" sz="3200" b="1" dirty="0">
                <a:solidFill>
                  <a:srgbClr val="FF0000"/>
                </a:solidFill>
                <a:latin typeface="Times New Roman" pitchFamily="18" charset="0"/>
              </a:rPr>
              <a:t>* </a:t>
            </a:r>
            <a:r>
              <a:rPr lang="en-US" sz="3200" b="1" err="1">
                <a:solidFill>
                  <a:srgbClr val="FF0000"/>
                </a:solidFill>
                <a:latin typeface="Times New Roman" pitchFamily="18" charset="0"/>
              </a:rPr>
              <a:t>Lê</a:t>
            </a:r>
            <a:r>
              <a:rPr lang="en-US" sz="3200" b="1">
                <a:solidFill>
                  <a:srgbClr val="FF0000"/>
                </a:solidFill>
                <a:latin typeface="Times New Roman" pitchFamily="18" charset="0"/>
              </a:rPr>
              <a:t> Lai: </a:t>
            </a:r>
            <a:r>
              <a:rPr lang="en-US" sz="3200" b="1" dirty="0" err="1">
                <a:solidFill>
                  <a:prstClr val="black"/>
                </a:solidFill>
                <a:latin typeface="Times New Roman" pitchFamily="18" charset="0"/>
              </a:rPr>
              <a:t>người</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Thanh</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Hóa</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Năm</a:t>
            </a:r>
            <a:r>
              <a:rPr lang="en-US" sz="3200" b="1" dirty="0">
                <a:solidFill>
                  <a:prstClr val="black"/>
                </a:solidFill>
                <a:latin typeface="Times New Roman" pitchFamily="18" charset="0"/>
              </a:rPr>
              <a:t> 1416 </a:t>
            </a:r>
            <a:r>
              <a:rPr lang="en-US" sz="3200" b="1" dirty="0" err="1">
                <a:solidFill>
                  <a:prstClr val="black"/>
                </a:solidFill>
                <a:latin typeface="Times New Roman" pitchFamily="18" charset="0"/>
              </a:rPr>
              <a:t>ông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là</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một</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trong</a:t>
            </a:r>
            <a:r>
              <a:rPr lang="en-US" sz="3200" b="1" dirty="0">
                <a:solidFill>
                  <a:prstClr val="black"/>
                </a:solidFill>
                <a:latin typeface="Times New Roman" pitchFamily="18" charset="0"/>
              </a:rPr>
              <a:t> 17 </a:t>
            </a:r>
            <a:r>
              <a:rPr lang="en-US" sz="3200" b="1" dirty="0" err="1">
                <a:solidFill>
                  <a:prstClr val="black"/>
                </a:solidFill>
                <a:latin typeface="Times New Roman" pitchFamily="18" charset="0"/>
              </a:rPr>
              <a:t>người</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đã</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tham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gia</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hội</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thề</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Lũng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Nhai</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là</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hội</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thề</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của</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những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người</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yêu</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nước</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Năm</a:t>
            </a:r>
            <a:r>
              <a:rPr lang="en-US" sz="3200" b="1" dirty="0">
                <a:solidFill>
                  <a:prstClr val="black"/>
                </a:solidFill>
                <a:latin typeface="Times New Roman" pitchFamily="18" charset="0"/>
              </a:rPr>
              <a:t> 1419 </a:t>
            </a:r>
            <a:r>
              <a:rPr lang="en-US" sz="3200" b="1" dirty="0" err="1">
                <a:solidFill>
                  <a:prstClr val="black"/>
                </a:solidFill>
                <a:latin typeface="Times New Roman" pitchFamily="18" charset="0"/>
              </a:rPr>
              <a:t>quân</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khởi</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nghĩa</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bị</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vây</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chặt</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Lê</a:t>
            </a:r>
            <a:r>
              <a:rPr lang="en-US" sz="3200" b="1" dirty="0">
                <a:solidFill>
                  <a:prstClr val="black"/>
                </a:solidFill>
                <a:latin typeface="Times New Roman" pitchFamily="18" charset="0"/>
              </a:rPr>
              <a:t> Lai </a:t>
            </a:r>
            <a:r>
              <a:rPr lang="en-US" sz="3200" b="1" dirty="0" err="1">
                <a:solidFill>
                  <a:prstClr val="black"/>
                </a:solidFill>
                <a:latin typeface="Times New Roman" pitchFamily="18" charset="0"/>
              </a:rPr>
              <a:t>đã</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đóng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giả</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làm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chủ</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tướng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Lê</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Lợi</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phá</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vòng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vây</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và</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bị</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địch</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bắt</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Nhờ</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sự</a:t>
            </a:r>
            <a:r>
              <a:rPr lang="en-US" sz="3200" b="1" dirty="0">
                <a:solidFill>
                  <a:prstClr val="black"/>
                </a:solidFill>
                <a:latin typeface="Times New Roman" pitchFamily="18" charset="0"/>
              </a:rPr>
              <a:t> hi </a:t>
            </a:r>
            <a:r>
              <a:rPr lang="en-US" sz="3200" b="1" dirty="0" err="1">
                <a:solidFill>
                  <a:prstClr val="black"/>
                </a:solidFill>
                <a:latin typeface="Times New Roman" pitchFamily="18" charset="0"/>
              </a:rPr>
              <a:t>sinh</a:t>
            </a:r>
            <a:r>
              <a:rPr lang="en-US" sz="3200" b="1" dirty="0">
                <a:solidFill>
                  <a:prstClr val="black"/>
                </a:solidFill>
                <a:latin typeface="Times New Roman" pitchFamily="18" charset="0"/>
              </a:rPr>
              <a:t> dung </a:t>
            </a:r>
            <a:r>
              <a:rPr lang="en-US" sz="3200" b="1" dirty="0" err="1">
                <a:solidFill>
                  <a:prstClr val="black"/>
                </a:solidFill>
                <a:latin typeface="Times New Roman" pitchFamily="18" charset="0"/>
              </a:rPr>
              <a:t>cảm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của</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ông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mà</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Lê</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Lợi</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và</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các</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tướng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sĩ</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khác</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đã</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thoát</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hiểm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Sau</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này</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các</a:t>
            </a:r>
            <a:r>
              <a:rPr lang="en-US" sz="3200" b="1" dirty="0">
                <a:solidFill>
                  <a:prstClr val="black"/>
                </a:solidFill>
                <a:latin typeface="Times New Roman" pitchFamily="18" charset="0"/>
              </a:rPr>
              <a:t> con </a:t>
            </a:r>
            <a:r>
              <a:rPr lang="en-US" sz="3200" b="1" dirty="0" err="1">
                <a:solidFill>
                  <a:prstClr val="black"/>
                </a:solidFill>
                <a:latin typeface="Times New Roman" pitchFamily="18" charset="0"/>
              </a:rPr>
              <a:t>của</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Lê</a:t>
            </a:r>
            <a:r>
              <a:rPr lang="en-US" sz="3200" b="1" dirty="0">
                <a:solidFill>
                  <a:prstClr val="black"/>
                </a:solidFill>
                <a:latin typeface="Times New Roman" pitchFamily="18" charset="0"/>
              </a:rPr>
              <a:t> Lai </a:t>
            </a:r>
            <a:r>
              <a:rPr lang="en-US" sz="3200" b="1" dirty="0" err="1">
                <a:solidFill>
                  <a:prstClr val="black"/>
                </a:solidFill>
                <a:latin typeface="Times New Roman" pitchFamily="18" charset="0"/>
              </a:rPr>
              <a:t>là</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Lê</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Lô</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Lê</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Lộ</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Lê</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lâm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đều</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là</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tướng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giỏi</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có</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công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lao</a:t>
            </a:r>
            <a:r>
              <a:rPr lang="en-US" sz="3200" b="1" dirty="0">
                <a:solidFill>
                  <a:prstClr val="black"/>
                </a:solidFill>
                <a:latin typeface="Times New Roman" pitchFamily="18" charset="0"/>
              </a:rPr>
              <a:t> to </a:t>
            </a:r>
            <a:r>
              <a:rPr lang="en-US" sz="3200" b="1" dirty="0" err="1">
                <a:solidFill>
                  <a:prstClr val="black"/>
                </a:solidFill>
                <a:latin typeface="Times New Roman" pitchFamily="18" charset="0"/>
              </a:rPr>
              <a:t>lớn</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và</a:t>
            </a:r>
            <a:r>
              <a:rPr lang="en-US" sz="3200" b="1" dirty="0">
                <a:solidFill>
                  <a:prstClr val="black"/>
                </a:solidFill>
                <a:latin typeface="Times New Roman" pitchFamily="18" charset="0"/>
              </a:rPr>
              <a:t> hi </a:t>
            </a:r>
            <a:r>
              <a:rPr lang="en-US" sz="3200" b="1" dirty="0" err="1">
                <a:solidFill>
                  <a:prstClr val="black"/>
                </a:solidFill>
                <a:latin typeface="Times New Roman" pitchFamily="18" charset="0"/>
              </a:rPr>
              <a:t>sinh</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vì</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Tổ</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quốc</a:t>
            </a:r>
            <a:r>
              <a:rPr lang="en-US" sz="3200" b="1" dirty="0">
                <a:solidFill>
                  <a:prstClr val="black"/>
                </a:solidFill>
                <a:latin typeface="Times New Roman" pitchFamily="18" charset="0"/>
              </a:rPr>
              <a:t>.</a:t>
            </a:r>
          </a:p>
        </p:txBody>
      </p:sp>
    </p:spTree>
    <p:extLst>
      <p:ext uri="{BB962C8B-B14F-4D97-AF65-F5344CB8AC3E}">
        <p14:creationId xmlns:p14="http://schemas.microsoft.com/office/powerpoint/2010/main" val="3663020619"/>
      </p:ext>
    </p:extLst>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477"/>
                                        </p:tgtEl>
                                        <p:attrNameLst>
                                          <p:attrName>style.visibility</p:attrName>
                                        </p:attrNameLst>
                                      </p:cBhvr>
                                      <p:to>
                                        <p:strVal val="visible"/>
                                      </p:to>
                                    </p:set>
                                    <p:animEffect transition="in" filter="dissolve">
                                      <p:cBhvr>
                                        <p:cTn id="7" dur="500"/>
                                        <p:tgtEl>
                                          <p:spTgt spid="19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04800"/>
            <a:ext cx="8153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8"/>
          <p:cNvSpPr>
            <a:spLocks noChangeArrowheads="1"/>
          </p:cNvSpPr>
          <p:nvPr/>
        </p:nvSpPr>
        <p:spPr bwMode="auto">
          <a:xfrm>
            <a:off x="2209800" y="5943600"/>
            <a:ext cx="7848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sz="2400" b="1" i="1">
                <a:solidFill>
                  <a:srgbClr val="008000"/>
                </a:solidFill>
              </a:rPr>
              <a:t>  </a:t>
            </a:r>
            <a:r>
              <a:rPr lang="en-US" sz="2800" b="1">
                <a:solidFill>
                  <a:prstClr val="black"/>
                </a:solidFill>
                <a:latin typeface="Times New Roman" pitchFamily="18" charset="0"/>
                <a:cs typeface="Times New Roman" pitchFamily="18" charset="0"/>
              </a:rPr>
              <a:t>Đền thờ Lê Lai ở làng Tép – Thanh Hoá</a:t>
            </a:r>
          </a:p>
        </p:txBody>
      </p:sp>
    </p:spTree>
    <p:extLst>
      <p:ext uri="{BB962C8B-B14F-4D97-AF65-F5344CB8AC3E}">
        <p14:creationId xmlns:p14="http://schemas.microsoft.com/office/powerpoint/2010/main" val="1348322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10"/>
          <p:cNvSpPr txBox="1">
            <a:spLocks noChangeArrowheads="1"/>
          </p:cNvSpPr>
          <p:nvPr/>
        </p:nvSpPr>
        <p:spPr bwMode="auto">
          <a:xfrm>
            <a:off x="90791" y="1066800"/>
            <a:ext cx="12115800" cy="3785652"/>
          </a:xfrm>
          <a:prstGeom prst="rect">
            <a:avLst/>
          </a:prstGeom>
          <a:solidFill>
            <a:schemeClr val="bg1"/>
          </a:solidFill>
          <a:ln w="9525">
            <a:noFill/>
            <a:miter lim="800000"/>
            <a:headEnd/>
            <a:tailEnd/>
          </a:ln>
        </p:spPr>
        <p:txBody>
          <a:bodyPr wrap="square">
            <a:spAutoFit/>
          </a:bodyPr>
          <a:lstStyle/>
          <a:p>
            <a:pPr fontAlgn="base">
              <a:spcBef>
                <a:spcPct val="50000"/>
              </a:spcBef>
              <a:spcAft>
                <a:spcPct val="0"/>
              </a:spcAft>
              <a:defRPr/>
            </a:pPr>
            <a:r>
              <a:rPr lang="en-US" sz="4000" b="1" dirty="0" err="1" smtClean="0">
                <a:solidFill>
                  <a:srgbClr val="0000FF"/>
                </a:solidFill>
                <a:latin typeface="Times New Roman" pitchFamily="18" charset="0"/>
              </a:rPr>
              <a:t>Bấy</a:t>
            </a:r>
            <a:r>
              <a:rPr lang="en-US" sz="4000" b="1" dirty="0" smtClean="0">
                <a:solidFill>
                  <a:srgbClr val="0000FF"/>
                </a:solidFill>
                <a:latin typeface="Times New Roman" pitchFamily="18" charset="0"/>
              </a:rPr>
              <a:t> </a:t>
            </a:r>
            <a:r>
              <a:rPr lang="en-US" sz="4000" b="1" dirty="0" err="1">
                <a:solidFill>
                  <a:srgbClr val="0000FF"/>
                </a:solidFill>
                <a:latin typeface="Times New Roman" pitchFamily="18" charset="0"/>
              </a:rPr>
              <a:t>giờ</a:t>
            </a:r>
            <a:r>
              <a:rPr lang="en-US" sz="4000" b="1" dirty="0">
                <a:solidFill>
                  <a:srgbClr val="0000FF"/>
                </a:solidFill>
                <a:latin typeface="Times New Roman" pitchFamily="18" charset="0"/>
              </a:rPr>
              <a:t> </a:t>
            </a:r>
            <a:r>
              <a:rPr lang="en-US" sz="4000" b="1" dirty="0" smtClean="0">
                <a:solidFill>
                  <a:srgbClr val="0000FF"/>
                </a:solidFill>
                <a:latin typeface="Times New Roman" pitchFamily="18" charset="0"/>
              </a:rPr>
              <a:t>  ở </a:t>
            </a:r>
            <a:r>
              <a:rPr lang="en-US" sz="4000" b="1" dirty="0">
                <a:solidFill>
                  <a:srgbClr val="0000FF"/>
                </a:solidFill>
                <a:latin typeface="Times New Roman" pitchFamily="18" charset="0"/>
              </a:rPr>
              <a:t>Lam </a:t>
            </a:r>
            <a:r>
              <a:rPr lang="en-US" sz="4000" b="1" dirty="0" err="1">
                <a:solidFill>
                  <a:srgbClr val="0000FF"/>
                </a:solidFill>
                <a:latin typeface="Times New Roman" pitchFamily="18" charset="0"/>
              </a:rPr>
              <a:t>Sơn</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có</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ông</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Lê</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Lợi</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phất</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cờ</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khởi</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nghĩa</a:t>
            </a:r>
            <a:r>
              <a:rPr lang="en-US" sz="4000" b="1" dirty="0">
                <a:solidFill>
                  <a:srgbClr val="0000FF"/>
                </a:solidFill>
                <a:latin typeface="Times New Roman" pitchFamily="18" charset="0"/>
              </a:rPr>
              <a:t>. </a:t>
            </a:r>
            <a:endParaRPr lang="en-US" sz="4000" b="1" dirty="0" smtClean="0">
              <a:solidFill>
                <a:srgbClr val="0000FF"/>
              </a:solidFill>
              <a:latin typeface="Times New Roman" pitchFamily="18" charset="0"/>
            </a:endParaRPr>
          </a:p>
          <a:p>
            <a:pPr fontAlgn="base">
              <a:spcBef>
                <a:spcPct val="50000"/>
              </a:spcBef>
              <a:spcAft>
                <a:spcPct val="0"/>
              </a:spcAft>
              <a:defRPr/>
            </a:pPr>
            <a:r>
              <a:rPr lang="en-US" sz="4000" b="1" dirty="0" err="1" smtClean="0">
                <a:solidFill>
                  <a:srgbClr val="0000FF"/>
                </a:solidFill>
                <a:latin typeface="Times New Roman" pitchFamily="18" charset="0"/>
              </a:rPr>
              <a:t>Trong</a:t>
            </a:r>
            <a:r>
              <a:rPr lang="en-US" sz="4000" b="1" dirty="0" smtClean="0">
                <a:solidFill>
                  <a:srgbClr val="0000FF"/>
                </a:solidFill>
                <a:latin typeface="Times New Roman" pitchFamily="18" charset="0"/>
              </a:rPr>
              <a:t> </a:t>
            </a:r>
            <a:r>
              <a:rPr lang="en-US" sz="4000" b="1" dirty="0" err="1">
                <a:solidFill>
                  <a:srgbClr val="0000FF"/>
                </a:solidFill>
                <a:latin typeface="Times New Roman" pitchFamily="18" charset="0"/>
              </a:rPr>
              <a:t>những</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năm</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đầu</a:t>
            </a:r>
            <a:r>
              <a:rPr lang="en-US" sz="4000" b="1" dirty="0">
                <a:solidFill>
                  <a:srgbClr val="0000FF"/>
                </a:solidFill>
                <a:latin typeface="Times New Roman" pitchFamily="18" charset="0"/>
              </a:rPr>
              <a:t> </a:t>
            </a:r>
            <a:r>
              <a:rPr lang="en-US" sz="4000" b="1" dirty="0" smtClean="0">
                <a:solidFill>
                  <a:srgbClr val="0000FF"/>
                </a:solidFill>
                <a:latin typeface="Times New Roman" pitchFamily="18" charset="0"/>
              </a:rPr>
              <a:t>  </a:t>
            </a:r>
            <a:r>
              <a:rPr lang="en-US" sz="4000" b="1" dirty="0" err="1" smtClean="0">
                <a:solidFill>
                  <a:srgbClr val="0000FF"/>
                </a:solidFill>
                <a:latin typeface="Times New Roman" pitchFamily="18" charset="0"/>
              </a:rPr>
              <a:t>nghĩa</a:t>
            </a:r>
            <a:r>
              <a:rPr lang="en-US" sz="4000" b="1" dirty="0" smtClean="0">
                <a:solidFill>
                  <a:srgbClr val="0000FF"/>
                </a:solidFill>
                <a:latin typeface="Times New Roman" pitchFamily="18" charset="0"/>
              </a:rPr>
              <a:t> </a:t>
            </a:r>
            <a:r>
              <a:rPr lang="en-US" sz="4000" b="1" dirty="0" err="1">
                <a:solidFill>
                  <a:srgbClr val="0000FF"/>
                </a:solidFill>
                <a:latin typeface="Times New Roman" pitchFamily="18" charset="0"/>
              </a:rPr>
              <a:t>quân</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còn</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yếu</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thường</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bị</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giặc</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vây</a:t>
            </a:r>
            <a:r>
              <a:rPr lang="en-US" sz="4000" b="1" dirty="0">
                <a:solidFill>
                  <a:srgbClr val="0000FF"/>
                </a:solidFill>
                <a:latin typeface="Times New Roman" pitchFamily="18" charset="0"/>
              </a:rPr>
              <a:t>. </a:t>
            </a:r>
            <a:endParaRPr lang="en-US" sz="4000" b="1" dirty="0" smtClean="0">
              <a:solidFill>
                <a:srgbClr val="0000FF"/>
              </a:solidFill>
              <a:latin typeface="Times New Roman" pitchFamily="18" charset="0"/>
            </a:endParaRPr>
          </a:p>
          <a:p>
            <a:pPr fontAlgn="base">
              <a:spcBef>
                <a:spcPct val="50000"/>
              </a:spcBef>
              <a:spcAft>
                <a:spcPct val="0"/>
              </a:spcAft>
              <a:defRPr/>
            </a:pPr>
            <a:r>
              <a:rPr lang="en-US" sz="4000" b="1" dirty="0" err="1" smtClean="0">
                <a:solidFill>
                  <a:srgbClr val="0000FF"/>
                </a:solidFill>
                <a:latin typeface="Times New Roman" pitchFamily="18" charset="0"/>
              </a:rPr>
              <a:t>Có</a:t>
            </a:r>
            <a:r>
              <a:rPr lang="en-US" sz="4000" b="1" dirty="0" smtClean="0">
                <a:solidFill>
                  <a:srgbClr val="0000FF"/>
                </a:solidFill>
                <a:latin typeface="Times New Roman" pitchFamily="18" charset="0"/>
              </a:rPr>
              <a:t> </a:t>
            </a:r>
            <a:r>
              <a:rPr lang="en-US" sz="4000" b="1" dirty="0" err="1">
                <a:solidFill>
                  <a:srgbClr val="0000FF"/>
                </a:solidFill>
                <a:latin typeface="Times New Roman" pitchFamily="18" charset="0"/>
              </a:rPr>
              <a:t>lần</a:t>
            </a:r>
            <a:r>
              <a:rPr lang="en-US" sz="4000" b="1" dirty="0">
                <a:solidFill>
                  <a:srgbClr val="0000FF"/>
                </a:solidFill>
                <a:latin typeface="Times New Roman" pitchFamily="18" charset="0"/>
              </a:rPr>
              <a:t> </a:t>
            </a:r>
            <a:r>
              <a:rPr lang="en-US" sz="4000" b="1" dirty="0" smtClean="0">
                <a:solidFill>
                  <a:srgbClr val="0000FF"/>
                </a:solidFill>
                <a:latin typeface="Times New Roman" pitchFamily="18" charset="0"/>
              </a:rPr>
              <a:t> </a:t>
            </a:r>
            <a:r>
              <a:rPr lang="en-US" sz="4000" b="1" dirty="0" err="1">
                <a:solidFill>
                  <a:srgbClr val="0000FF"/>
                </a:solidFill>
                <a:latin typeface="Times New Roman" pitchFamily="18" charset="0"/>
              </a:rPr>
              <a:t>giặc</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vây</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rất</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ngặt</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quyết</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bắt</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bằng</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được</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chủ</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tướng</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Lê</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Lợi</a:t>
            </a:r>
            <a:r>
              <a:rPr lang="en-US" sz="2800" b="1" dirty="0">
                <a:solidFill>
                  <a:srgbClr val="0000FF"/>
                </a:solidFill>
                <a:latin typeface="Times New Roman" pitchFamily="18" charset="0"/>
              </a:rPr>
              <a:t>. </a:t>
            </a:r>
          </a:p>
        </p:txBody>
      </p:sp>
      <p:sp>
        <p:nvSpPr>
          <p:cNvPr id="3" name="TextBox 2"/>
          <p:cNvSpPr txBox="1"/>
          <p:nvPr/>
        </p:nvSpPr>
        <p:spPr>
          <a:xfrm>
            <a:off x="1752600" y="762000"/>
            <a:ext cx="396262" cy="1107996"/>
          </a:xfrm>
          <a:prstGeom prst="rect">
            <a:avLst/>
          </a:prstGeom>
          <a:noFill/>
        </p:spPr>
        <p:txBody>
          <a:bodyPr wrap="none" rtlCol="0">
            <a:spAutoFit/>
          </a:bodyPr>
          <a:lstStyle/>
          <a:p>
            <a:r>
              <a:rPr lang="en-US" sz="6600" dirty="0" smtClean="0">
                <a:solidFill>
                  <a:srgbClr val="FF0000"/>
                </a:solidFill>
                <a:latin typeface="Times New Roman" panose="02020603050405020304" pitchFamily="18" charset="0"/>
                <a:cs typeface="Times New Roman" panose="02020603050405020304" pitchFamily="18" charset="0"/>
              </a:rPr>
              <a:t>,</a:t>
            </a:r>
            <a:endParaRPr lang="en-US" sz="6600"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953000" y="1676400"/>
            <a:ext cx="396262" cy="1107996"/>
          </a:xfrm>
          <a:prstGeom prst="rect">
            <a:avLst/>
          </a:prstGeom>
          <a:noFill/>
        </p:spPr>
        <p:txBody>
          <a:bodyPr wrap="none" rtlCol="0">
            <a:spAutoFit/>
          </a:bodyPr>
          <a:lstStyle/>
          <a:p>
            <a:r>
              <a:rPr lang="en-US" sz="6600" dirty="0" smtClean="0">
                <a:solidFill>
                  <a:srgbClr val="FF0000"/>
                </a:solidFill>
                <a:latin typeface="Times New Roman" panose="02020603050405020304" pitchFamily="18" charset="0"/>
                <a:cs typeface="Times New Roman" panose="02020603050405020304" pitchFamily="18" charset="0"/>
              </a:rPr>
              <a:t>,</a:t>
            </a:r>
            <a:endParaRPr lang="en-US" sz="6600"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554469" y="3200400"/>
            <a:ext cx="1242648" cy="1107996"/>
          </a:xfrm>
          <a:prstGeom prst="rect">
            <a:avLst/>
          </a:prstGeom>
          <a:noFill/>
        </p:spPr>
        <p:txBody>
          <a:bodyPr wrap="none" rtlCol="0">
            <a:spAutoFit/>
          </a:bodyPr>
          <a:lstStyle/>
          <a:p>
            <a:r>
              <a:rPr lang="en-US" sz="6600" dirty="0" smtClean="0">
                <a:solidFill>
                  <a:srgbClr val="FF0000"/>
                </a:solidFill>
                <a:latin typeface="Times New Roman" panose="02020603050405020304" pitchFamily="18" charset="0"/>
                <a:cs typeface="Times New Roman" panose="02020603050405020304" pitchFamily="18" charset="0"/>
              </a:rPr>
              <a:t>,    </a:t>
            </a:r>
            <a:endParaRPr lang="en-US" sz="6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1786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10"/>
          <p:cNvSpPr txBox="1">
            <a:spLocks noChangeArrowheads="1"/>
          </p:cNvSpPr>
          <p:nvPr/>
        </p:nvSpPr>
        <p:spPr bwMode="auto">
          <a:xfrm>
            <a:off x="609600" y="162342"/>
            <a:ext cx="11049000" cy="2123658"/>
          </a:xfrm>
          <a:prstGeom prst="rect">
            <a:avLst/>
          </a:prstGeom>
          <a:solidFill>
            <a:schemeClr val="accent3">
              <a:lumMod val="20000"/>
              <a:lumOff val="80000"/>
            </a:schemeClr>
          </a:solidFill>
          <a:ln w="9525">
            <a:noFill/>
            <a:miter lim="800000"/>
            <a:headEnd/>
            <a:tailEnd/>
          </a:ln>
        </p:spPr>
        <p:txBody>
          <a:bodyPr wrap="square">
            <a:spAutoFit/>
          </a:bodyPr>
          <a:lstStyle/>
          <a:p>
            <a:pPr fontAlgn="base">
              <a:spcBef>
                <a:spcPct val="50000"/>
              </a:spcBef>
              <a:spcAft>
                <a:spcPct val="0"/>
              </a:spcAft>
              <a:defRPr/>
            </a:pPr>
            <a:r>
              <a:rPr lang="en-US" sz="2400" b="1" dirty="0">
                <a:solidFill>
                  <a:prstClr val="black"/>
                </a:solidFill>
                <a:latin typeface="Times New Roman" pitchFamily="18" charset="0"/>
              </a:rPr>
              <a:t>                                  </a:t>
            </a:r>
            <a:r>
              <a:rPr lang="en-US" sz="2800" b="1" dirty="0" err="1">
                <a:solidFill>
                  <a:prstClr val="black"/>
                </a:solidFill>
                <a:latin typeface="Times New Roman" pitchFamily="18" charset="0"/>
              </a:rPr>
              <a:t>Lê</a:t>
            </a:r>
            <a:r>
              <a:rPr lang="en-US" sz="2800" b="1" dirty="0">
                <a:solidFill>
                  <a:prstClr val="black"/>
                </a:solidFill>
                <a:latin typeface="Times New Roman" pitchFamily="18" charset="0"/>
              </a:rPr>
              <a:t> Lai </a:t>
            </a:r>
            <a:r>
              <a:rPr lang="en-US" sz="2800" b="1" dirty="0" err="1">
                <a:solidFill>
                  <a:prstClr val="black"/>
                </a:solidFill>
                <a:latin typeface="Times New Roman" pitchFamily="18" charset="0"/>
              </a:rPr>
              <a:t>cứu</a:t>
            </a:r>
            <a:r>
              <a:rPr lang="en-US" sz="2800" b="1" dirty="0">
                <a:solidFill>
                  <a:prstClr val="black"/>
                </a:solidFill>
                <a:latin typeface="Times New Roman" pitchFamily="18" charset="0"/>
              </a:rPr>
              <a:t> </a:t>
            </a:r>
            <a:r>
              <a:rPr lang="en-US" sz="2800" b="1" dirty="0" err="1">
                <a:solidFill>
                  <a:prstClr val="black"/>
                </a:solidFill>
                <a:latin typeface="Times New Roman" pitchFamily="18" charset="0"/>
              </a:rPr>
              <a:t>chúa</a:t>
            </a:r>
            <a:endParaRPr lang="en-US" sz="2800" b="1" dirty="0">
              <a:solidFill>
                <a:prstClr val="black"/>
              </a:solidFill>
              <a:latin typeface="Times New Roman" pitchFamily="18" charset="0"/>
            </a:endParaRPr>
          </a:p>
          <a:p>
            <a:pPr fontAlgn="base">
              <a:spcBef>
                <a:spcPct val="50000"/>
              </a:spcBef>
              <a:spcAft>
                <a:spcPct val="0"/>
              </a:spcAft>
              <a:defRPr/>
            </a:pPr>
            <a:r>
              <a:rPr lang="en-US" sz="2800" b="1" i="1" dirty="0" err="1">
                <a:solidFill>
                  <a:srgbClr val="FF0000"/>
                </a:solidFill>
                <a:latin typeface="Times New Roman" pitchFamily="18" charset="0"/>
              </a:rPr>
              <a:t>Bấy</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giờ</a:t>
            </a:r>
            <a:r>
              <a:rPr lang="en-US" sz="2800" b="1" i="1" dirty="0">
                <a:solidFill>
                  <a:srgbClr val="FF0000"/>
                </a:solidFill>
                <a:latin typeface="Times New Roman" pitchFamily="18" charset="0"/>
              </a:rPr>
              <a:t> </a:t>
            </a:r>
            <a:r>
              <a:rPr lang="en-US" sz="3200" b="1" i="1" dirty="0">
                <a:solidFill>
                  <a:schemeClr val="accent5">
                    <a:lumMod val="10000"/>
                  </a:schemeClr>
                </a:solidFill>
                <a:latin typeface="Times New Roman" pitchFamily="18" charset="0"/>
              </a:rPr>
              <a:t>,</a:t>
            </a:r>
            <a:r>
              <a:rPr lang="en-US" sz="2800" b="1" i="1" dirty="0">
                <a:solidFill>
                  <a:srgbClr val="FF0000"/>
                </a:solidFill>
                <a:latin typeface="Times New Roman" pitchFamily="18" charset="0"/>
              </a:rPr>
              <a:t> ở Lam </a:t>
            </a:r>
            <a:r>
              <a:rPr lang="en-US" sz="2800" b="1" i="1" dirty="0" err="1">
                <a:solidFill>
                  <a:srgbClr val="FF0000"/>
                </a:solidFill>
                <a:latin typeface="Times New Roman" pitchFamily="18" charset="0"/>
              </a:rPr>
              <a:t>Sơn</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có</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ông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Lê</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Lợi</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phất</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cờ</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khởi</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nghĩa</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Trong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những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năm</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đầu</a:t>
            </a:r>
            <a:r>
              <a:rPr lang="en-US" sz="2800" b="1" i="1" dirty="0">
                <a:solidFill>
                  <a:srgbClr val="FF0000"/>
                </a:solidFill>
                <a:latin typeface="Times New Roman" pitchFamily="18" charset="0"/>
              </a:rPr>
              <a:t> </a:t>
            </a:r>
            <a:r>
              <a:rPr lang="en-US" sz="2800" b="1" i="1" dirty="0">
                <a:solidFill>
                  <a:schemeClr val="accent5">
                    <a:lumMod val="10000"/>
                  </a:schemeClr>
                </a:solidFill>
                <a:latin typeface="Times New Roman" pitchFamily="18" charset="0"/>
              </a:rPr>
              <a:t>,</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nghĩa</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quân</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còn</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yếu</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thường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bị</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giặc</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vây</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Có</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lần</a:t>
            </a:r>
            <a:r>
              <a:rPr lang="en-US" sz="2800" b="1" i="1" dirty="0">
                <a:solidFill>
                  <a:schemeClr val="accent5">
                    <a:lumMod val="10000"/>
                  </a:schemeClr>
                </a:solidFill>
                <a:latin typeface="Times New Roman" pitchFamily="18" charset="0"/>
              </a:rPr>
              <a:t> ,</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giặc</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vây</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rất</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ngặt</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quyết</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bắt</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bằng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được</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chủ</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tướng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Lê</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Lợi</a:t>
            </a:r>
            <a:r>
              <a:rPr lang="en-US" sz="2800" b="1" dirty="0">
                <a:solidFill>
                  <a:srgbClr val="FF0000"/>
                </a:solidFill>
                <a:latin typeface="Times New Roman" pitchFamily="18" charset="0"/>
              </a:rPr>
              <a:t>. </a:t>
            </a:r>
            <a:endParaRPr lang="en-US" sz="2800" b="1" dirty="0">
              <a:solidFill>
                <a:prstClr val="black"/>
              </a:solidFill>
              <a:latin typeface="Times New Roman" pitchFamily="18" charset="0"/>
            </a:endParaRPr>
          </a:p>
        </p:txBody>
      </p:sp>
      <p:sp>
        <p:nvSpPr>
          <p:cNvPr id="2" name="TextBox 1"/>
          <p:cNvSpPr txBox="1"/>
          <p:nvPr/>
        </p:nvSpPr>
        <p:spPr>
          <a:xfrm>
            <a:off x="609600" y="2514600"/>
            <a:ext cx="11049000" cy="4278094"/>
          </a:xfrm>
          <a:prstGeom prst="rect">
            <a:avLst/>
          </a:prstGeom>
          <a:noFill/>
        </p:spPr>
        <p:txBody>
          <a:bodyPr wrap="square" rtlCol="0">
            <a:spAutoFit/>
          </a:bodyPr>
          <a:lstStyle/>
          <a:p>
            <a:pPr algn="just"/>
            <a:r>
              <a:rPr lang="en-US" sz="3200" b="1" dirty="0">
                <a:solidFill>
                  <a:srgbClr val="C00000"/>
                </a:solidFill>
                <a:latin typeface="Times New Roman" panose="02020603050405020304" pitchFamily="18" charset="0"/>
                <a:cs typeface="Times New Roman" panose="02020603050405020304" pitchFamily="18" charset="0"/>
                <a:sym typeface="Wingdings 3" panose="05040102010807070707" pitchFamily="18" charset="2"/>
              </a:rPr>
              <a:t> </a:t>
            </a:r>
            <a:r>
              <a:rPr lang="en-US" sz="3200" b="1" dirty="0" err="1">
                <a:solidFill>
                  <a:srgbClr val="C00000"/>
                </a:solidFill>
                <a:latin typeface="Times New Roman" panose="02020603050405020304" pitchFamily="18" charset="0"/>
                <a:cs typeface="Times New Roman" panose="02020603050405020304" pitchFamily="18" charset="0"/>
              </a:rPr>
              <a:t>Đây</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là</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mẫu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câu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trả</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lời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cho</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câu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hỏi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khi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nào</a:t>
            </a:r>
            <a:r>
              <a:rPr lang="en-US" sz="3200" b="1" dirty="0">
                <a:solidFill>
                  <a:srgbClr val="C00000"/>
                </a:solidFill>
                <a:latin typeface="Times New Roman" panose="02020603050405020304" pitchFamily="18" charset="0"/>
                <a:cs typeface="Times New Roman" panose="02020603050405020304" pitchFamily="18" charset="0"/>
              </a:rPr>
              <a:t>?</a:t>
            </a:r>
          </a:p>
          <a:p>
            <a:pPr algn="just"/>
            <a:r>
              <a:rPr lang="en-US" sz="3600" dirty="0" err="1">
                <a:latin typeface="Times New Roman" panose="02020603050405020304" pitchFamily="18" charset="0"/>
                <a:cs typeface="Times New Roman" panose="02020603050405020304" pitchFamily="18" charset="0"/>
              </a:rPr>
              <a:t>Dấu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phẩy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giữa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phụ</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chỉ</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còn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Còn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dấu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phẩy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nhau</a:t>
            </a:r>
            <a:r>
              <a:rPr lang="en-US" sz="3600" dirty="0">
                <a:latin typeface="Times New Roman" panose="02020603050405020304" pitchFamily="18" charset="0"/>
                <a:cs typeface="Times New Roman" panose="02020603050405020304" pitchFamily="18" charset="0"/>
              </a:rPr>
              <a:t>.</a:t>
            </a:r>
          </a:p>
          <a:p>
            <a:pPr algn="just"/>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Để</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đặt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dấu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phẩy</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đúng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trong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câu</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chúng</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a:solidFill>
                  <a:srgbClr val="0070C0"/>
                </a:solidFill>
                <a:latin typeface="Times New Roman" panose="02020603050405020304" pitchFamily="18" charset="0"/>
                <a:cs typeface="Times New Roman" panose="02020603050405020304" pitchFamily="18" charset="0"/>
              </a:rPr>
              <a:t>ta </a:t>
            </a:r>
            <a:r>
              <a:rPr lang="en-US" sz="3200" dirty="0" err="1">
                <a:solidFill>
                  <a:srgbClr val="0070C0"/>
                </a:solidFill>
                <a:latin typeface="Times New Roman" panose="02020603050405020304" pitchFamily="18" charset="0"/>
                <a:cs typeface="Times New Roman" panose="02020603050405020304" pitchFamily="18" charset="0"/>
              </a:rPr>
              <a:t>cần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đọc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nhiều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lần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và</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chú</a:t>
            </a:r>
            <a:r>
              <a:rPr lang="en-US" sz="3200" dirty="0">
                <a:solidFill>
                  <a:srgbClr val="0070C0"/>
                </a:solidFill>
                <a:latin typeface="Times New Roman" panose="02020603050405020304" pitchFamily="18" charset="0"/>
                <a:cs typeface="Times New Roman" panose="02020603050405020304" pitchFamily="18" charset="0"/>
              </a:rPr>
              <a:t> ý </a:t>
            </a:r>
            <a:r>
              <a:rPr lang="en-US" sz="3200" dirty="0" err="1">
                <a:solidFill>
                  <a:srgbClr val="0070C0"/>
                </a:solidFill>
                <a:latin typeface="Times New Roman" panose="02020603050405020304" pitchFamily="18" charset="0"/>
                <a:cs typeface="Times New Roman" panose="02020603050405020304" pitchFamily="18" charset="0"/>
              </a:rPr>
              <a:t>ngắt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hơi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đúng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để</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ngăn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cách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bộ</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phận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chỉ</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thời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gian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với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phần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còn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lại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của</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câu</a:t>
            </a:r>
            <a:r>
              <a:rPr lang="en-US" sz="32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751000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BD2053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9400" y="-36681"/>
            <a:ext cx="17526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6" descr="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791200"/>
            <a:ext cx="594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Rectangle 10"/>
          <p:cNvSpPr>
            <a:spLocks noChangeArrowheads="1"/>
          </p:cNvSpPr>
          <p:nvPr/>
        </p:nvSpPr>
        <p:spPr bwMode="auto">
          <a:xfrm>
            <a:off x="1143000" y="408562"/>
            <a:ext cx="18288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3200" dirty="0" err="1">
                <a:solidFill>
                  <a:srgbClr val="A50021"/>
                </a:solidFill>
                <a:latin typeface="Times New Roman" pitchFamily="18" charset="0"/>
              </a:rPr>
              <a:t>Củng</a:t>
            </a:r>
            <a:r>
              <a:rPr lang="en-US" sz="3200" dirty="0">
                <a:solidFill>
                  <a:srgbClr val="A50021"/>
                </a:solidFill>
                <a:latin typeface="Times New Roman" pitchFamily="18" charset="0"/>
              </a:rPr>
              <a:t> </a:t>
            </a:r>
            <a:r>
              <a:rPr lang="en-US" sz="3200" dirty="0" err="1">
                <a:solidFill>
                  <a:srgbClr val="A50021"/>
                </a:solidFill>
                <a:latin typeface="Times New Roman" pitchFamily="18" charset="0"/>
              </a:rPr>
              <a:t>cố</a:t>
            </a:r>
            <a:r>
              <a:rPr lang="en-US" sz="2400" dirty="0">
                <a:solidFill>
                  <a:srgbClr val="000000"/>
                </a:solidFill>
                <a:latin typeface="Times New Roman" pitchFamily="18" charset="0"/>
              </a:rPr>
              <a:t> </a:t>
            </a:r>
          </a:p>
        </p:txBody>
      </p:sp>
      <p:sp>
        <p:nvSpPr>
          <p:cNvPr id="46091" name="Rectangle 11"/>
          <p:cNvSpPr>
            <a:spLocks noChangeArrowheads="1"/>
          </p:cNvSpPr>
          <p:nvPr/>
        </p:nvSpPr>
        <p:spPr bwMode="auto">
          <a:xfrm>
            <a:off x="990600" y="1400175"/>
            <a:ext cx="7848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Chúng</a:t>
            </a:r>
            <a:r>
              <a:rPr lang="en-US" sz="2800" dirty="0">
                <a:solidFill>
                  <a:srgbClr val="006600"/>
                </a:solidFill>
                <a:latin typeface="Times New Roman" pitchFamily="18" charset="0"/>
              </a:rPr>
              <a:t> ta </a:t>
            </a:r>
            <a:r>
              <a:rPr lang="en-US" sz="2800" dirty="0" err="1">
                <a:solidFill>
                  <a:srgbClr val="006600"/>
                </a:solidFill>
                <a:latin typeface="Times New Roman" pitchFamily="18" charset="0"/>
              </a:rPr>
              <a:t>có</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cuộc</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sống</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hoà</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bình</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ấm</a:t>
            </a:r>
            <a:r>
              <a:rPr lang="en-US" sz="2800" dirty="0">
                <a:solidFill>
                  <a:srgbClr val="006600"/>
                </a:solidFill>
                <a:latin typeface="Times New Roman" pitchFamily="18" charset="0"/>
              </a:rPr>
              <a:t> no, </a:t>
            </a:r>
            <a:r>
              <a:rPr lang="en-US" sz="2800" dirty="0" err="1">
                <a:solidFill>
                  <a:srgbClr val="006600"/>
                </a:solidFill>
                <a:latin typeface="Times New Roman" pitchFamily="18" charset="0"/>
              </a:rPr>
              <a:t>hạnh</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phúc</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như</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hôm</a:t>
            </a:r>
            <a:r>
              <a:rPr lang="en-US" sz="2800" dirty="0">
                <a:solidFill>
                  <a:srgbClr val="006600"/>
                </a:solidFill>
                <a:latin typeface="Times New Roman" pitchFamily="18" charset="0"/>
              </a:rPr>
              <a:t> nay </a:t>
            </a:r>
            <a:r>
              <a:rPr lang="en-US" sz="2800" dirty="0" err="1">
                <a:solidFill>
                  <a:srgbClr val="006600"/>
                </a:solidFill>
                <a:latin typeface="Times New Roman" pitchFamily="18" charset="0"/>
              </a:rPr>
              <a:t>là</a:t>
            </a:r>
            <a:r>
              <a:rPr lang="en-US" sz="2800" dirty="0">
                <a:solidFill>
                  <a:srgbClr val="006600"/>
                </a:solidFill>
                <a:latin typeface="Times New Roman" pitchFamily="18" charset="0"/>
              </a:rPr>
              <a:t> </a:t>
            </a:r>
          </a:p>
          <a:p>
            <a:pPr fontAlgn="base">
              <a:spcBef>
                <a:spcPct val="0"/>
              </a:spcBef>
              <a:spcAft>
                <a:spcPct val="0"/>
              </a:spcAft>
            </a:pP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nhờ</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công</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lao</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của</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ai</a:t>
            </a:r>
            <a:r>
              <a:rPr lang="en-US" sz="2800" dirty="0">
                <a:solidFill>
                  <a:srgbClr val="006600"/>
                </a:solidFill>
                <a:latin typeface="Times New Roman" pitchFamily="18" charset="0"/>
              </a:rPr>
              <a:t>?</a:t>
            </a:r>
          </a:p>
        </p:txBody>
      </p:sp>
      <p:sp>
        <p:nvSpPr>
          <p:cNvPr id="46092" name="Rectangle 12"/>
          <p:cNvSpPr>
            <a:spLocks noChangeArrowheads="1"/>
          </p:cNvSpPr>
          <p:nvPr/>
        </p:nvSpPr>
        <p:spPr bwMode="auto">
          <a:xfrm>
            <a:off x="800911" y="2343150"/>
            <a:ext cx="8001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US" sz="2400" dirty="0">
                <a:solidFill>
                  <a:srgbClr val="000000"/>
                </a:solidFill>
                <a:latin typeface="Times New Roman" pitchFamily="18" charset="0"/>
              </a:rPr>
              <a:t>    </a:t>
            </a:r>
            <a:r>
              <a:rPr lang="en-US" sz="2800" dirty="0" err="1">
                <a:solidFill>
                  <a:srgbClr val="006600"/>
                </a:solidFill>
                <a:latin typeface="Times New Roman" pitchFamily="18" charset="0"/>
              </a:rPr>
              <a:t>Chúng</a:t>
            </a:r>
            <a:r>
              <a:rPr lang="en-US" sz="2800" dirty="0">
                <a:solidFill>
                  <a:srgbClr val="006600"/>
                </a:solidFill>
                <a:latin typeface="Times New Roman" pitchFamily="18" charset="0"/>
              </a:rPr>
              <a:t> ta </a:t>
            </a:r>
            <a:r>
              <a:rPr lang="en-US" sz="2800" dirty="0" err="1">
                <a:solidFill>
                  <a:srgbClr val="006600"/>
                </a:solidFill>
                <a:latin typeface="Times New Roman" pitchFamily="18" charset="0"/>
              </a:rPr>
              <a:t>làm</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gì</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để</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đền</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đáp</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công</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lao</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của</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những</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người</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anh</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hùng</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đã</a:t>
            </a:r>
            <a:r>
              <a:rPr lang="en-US" sz="2800" dirty="0">
                <a:solidFill>
                  <a:srgbClr val="006600"/>
                </a:solidFill>
                <a:latin typeface="Times New Roman" pitchFamily="18" charset="0"/>
              </a:rPr>
              <a:t>  </a:t>
            </a:r>
          </a:p>
          <a:p>
            <a:pPr fontAlgn="base">
              <a:spcBef>
                <a:spcPct val="0"/>
              </a:spcBef>
              <a:spcAft>
                <a:spcPct val="0"/>
              </a:spcAft>
            </a:pPr>
            <a:r>
              <a:rPr lang="en-US" sz="2800" dirty="0" err="1">
                <a:solidFill>
                  <a:srgbClr val="006600"/>
                </a:solidFill>
                <a:latin typeface="Times New Roman" pitchFamily="18" charset="0"/>
              </a:rPr>
              <a:t>hy</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sinh</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xương</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máu</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để</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cho</a:t>
            </a:r>
            <a:r>
              <a:rPr lang="en-US" sz="2800" dirty="0">
                <a:solidFill>
                  <a:srgbClr val="006600"/>
                </a:solidFill>
                <a:latin typeface="Times New Roman" pitchFamily="18" charset="0"/>
              </a:rPr>
              <a:t> ta </a:t>
            </a:r>
            <a:r>
              <a:rPr lang="en-US" sz="2800" dirty="0" err="1">
                <a:solidFill>
                  <a:srgbClr val="006600"/>
                </a:solidFill>
                <a:latin typeface="Times New Roman" pitchFamily="18" charset="0"/>
              </a:rPr>
              <a:t>có</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được</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cuộc</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sống</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như</a:t>
            </a:r>
            <a:r>
              <a:rPr lang="en-US" sz="2800" dirty="0">
                <a:solidFill>
                  <a:srgbClr val="006600"/>
                </a:solidFill>
                <a:latin typeface="Times New Roman" pitchFamily="18" charset="0"/>
              </a:rPr>
              <a:t> </a:t>
            </a:r>
            <a:r>
              <a:rPr lang="en-US" sz="2800" dirty="0" err="1">
                <a:solidFill>
                  <a:srgbClr val="006600"/>
                </a:solidFill>
                <a:latin typeface="Times New Roman" pitchFamily="18" charset="0"/>
              </a:rPr>
              <a:t>hôm</a:t>
            </a:r>
            <a:r>
              <a:rPr lang="en-US" sz="2800" dirty="0">
                <a:solidFill>
                  <a:srgbClr val="006600"/>
                </a:solidFill>
                <a:latin typeface="Times New Roman" pitchFamily="18" charset="0"/>
              </a:rPr>
              <a:t> nay?</a:t>
            </a:r>
          </a:p>
        </p:txBody>
      </p:sp>
      <p:sp>
        <p:nvSpPr>
          <p:cNvPr id="46093" name="Rectangle 13"/>
          <p:cNvSpPr>
            <a:spLocks noChangeArrowheads="1"/>
          </p:cNvSpPr>
          <p:nvPr/>
        </p:nvSpPr>
        <p:spPr bwMode="auto">
          <a:xfrm>
            <a:off x="883596" y="3505200"/>
            <a:ext cx="8001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Font typeface="Wingdings" pitchFamily="2" charset="2"/>
              <a:buChar char="ü"/>
            </a:pPr>
            <a:r>
              <a:rPr lang="en-US" sz="2800" dirty="0" err="1">
                <a:solidFill>
                  <a:srgbClr val="800000"/>
                </a:solidFill>
                <a:latin typeface="Times New Roman" pitchFamily="18" charset="0"/>
              </a:rPr>
              <a:t>Về</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nhà</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kể</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lại</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tiểu</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sử</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các</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anh</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hùng</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dân</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tộc</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cho</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gia</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đình</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biết</a:t>
            </a:r>
            <a:r>
              <a:rPr lang="en-US" sz="2800" dirty="0">
                <a:solidFill>
                  <a:srgbClr val="800000"/>
                </a:solidFill>
                <a:latin typeface="Times New Roman" pitchFamily="18" charset="0"/>
              </a:rPr>
              <a:t>.</a:t>
            </a:r>
          </a:p>
          <a:p>
            <a:pPr fontAlgn="base">
              <a:spcBef>
                <a:spcPct val="0"/>
              </a:spcBef>
              <a:spcAft>
                <a:spcPct val="0"/>
              </a:spcAft>
              <a:buFont typeface="Wingdings" pitchFamily="2" charset="2"/>
              <a:buChar char="ü"/>
            </a:pPr>
            <a:r>
              <a:rPr lang="en-US" sz="2800" dirty="0" err="1">
                <a:solidFill>
                  <a:srgbClr val="800000"/>
                </a:solidFill>
                <a:latin typeface="Times New Roman" pitchFamily="18" charset="0"/>
              </a:rPr>
              <a:t>Tìm</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hiểu</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thêm</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về</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tiểu</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sử</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các</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anh</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hùng</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dân</a:t>
            </a:r>
            <a:r>
              <a:rPr lang="en-US" sz="2800" dirty="0">
                <a:solidFill>
                  <a:srgbClr val="800000"/>
                </a:solidFill>
                <a:latin typeface="Times New Roman" pitchFamily="18" charset="0"/>
              </a:rPr>
              <a:t> </a:t>
            </a:r>
            <a:r>
              <a:rPr lang="en-US" sz="2800" dirty="0" err="1">
                <a:solidFill>
                  <a:srgbClr val="800000"/>
                </a:solidFill>
                <a:latin typeface="Times New Roman" pitchFamily="18" charset="0"/>
              </a:rPr>
              <a:t>tộc</a:t>
            </a:r>
            <a:endParaRPr lang="en-US" sz="2800" dirty="0">
              <a:solidFill>
                <a:srgbClr val="800000"/>
              </a:solidFill>
              <a:latin typeface="Times New Roman" pitchFamily="18" charset="0"/>
            </a:endParaRPr>
          </a:p>
        </p:txBody>
      </p:sp>
    </p:spTree>
    <p:extLst>
      <p:ext uri="{BB962C8B-B14F-4D97-AF65-F5344CB8AC3E}">
        <p14:creationId xmlns:p14="http://schemas.microsoft.com/office/powerpoint/2010/main" val="222641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6090"/>
                                        </p:tgtEl>
                                        <p:attrNameLst>
                                          <p:attrName>style.visibility</p:attrName>
                                        </p:attrNameLst>
                                      </p:cBhvr>
                                      <p:to>
                                        <p:strVal val="visible"/>
                                      </p:to>
                                    </p:set>
                                    <p:animEffect transition="in" filter="box(in)">
                                      <p:cBhvr>
                                        <p:cTn id="7" dur="500"/>
                                        <p:tgtEl>
                                          <p:spTgt spid="460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6091"/>
                                        </p:tgtEl>
                                        <p:attrNameLst>
                                          <p:attrName>style.visibility</p:attrName>
                                        </p:attrNameLst>
                                      </p:cBhvr>
                                      <p:to>
                                        <p:strVal val="visible"/>
                                      </p:to>
                                    </p:set>
                                    <p:animEffect transition="in" filter="box(in)">
                                      <p:cBhvr>
                                        <p:cTn id="12" dur="500"/>
                                        <p:tgtEl>
                                          <p:spTgt spid="460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6092"/>
                                        </p:tgtEl>
                                        <p:attrNameLst>
                                          <p:attrName>style.visibility</p:attrName>
                                        </p:attrNameLst>
                                      </p:cBhvr>
                                      <p:to>
                                        <p:strVal val="visible"/>
                                      </p:to>
                                    </p:set>
                                    <p:animEffect transition="in" filter="box(in)">
                                      <p:cBhvr>
                                        <p:cTn id="17" dur="500"/>
                                        <p:tgtEl>
                                          <p:spTgt spid="460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46093"/>
                                        </p:tgtEl>
                                        <p:attrNameLst>
                                          <p:attrName>style.visibility</p:attrName>
                                        </p:attrNameLst>
                                      </p:cBhvr>
                                      <p:to>
                                        <p:strVal val="visible"/>
                                      </p:to>
                                    </p:set>
                                    <p:animEffect transition="in" filter="plus(in)">
                                      <p:cBhvr>
                                        <p:cTn id="22" dur="2000"/>
                                        <p:tgtEl>
                                          <p:spTgt spid="46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0" grpId="0" animBg="1"/>
      <p:bldP spid="46091" grpId="0"/>
      <p:bldP spid="46092" grpId="0"/>
      <p:bldP spid="4609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5" descr="1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192000" cy="694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39" name="Picture 52" descr="DSTARS-P"/>
          <p:cNvPicPr>
            <a:picLocks noChangeAspect="1" noChangeArrowheads="1" noCrop="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1828801" y="4038601"/>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0" name="Picture 52" descr="DSTARS-P"/>
          <p:cNvPicPr>
            <a:picLocks noChangeAspect="1" noChangeArrowheads="1" noCrop="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1219201" y="-228600"/>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1" name="Picture 52" descr="DSTARS-P"/>
          <p:cNvPicPr>
            <a:picLocks noChangeAspect="1" noChangeArrowheads="1" noCrop="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9067801" y="228601"/>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2" name="Picture 52" descr="DSTARS-P"/>
          <p:cNvPicPr>
            <a:picLocks noChangeAspect="1" noChangeArrowheads="1" noCrop="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2590801" y="4724401"/>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3" name="Picture 52" descr="DSTARS-P"/>
          <p:cNvPicPr>
            <a:picLocks noChangeAspect="1" noChangeArrowheads="1" noCrop="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4648201" y="1"/>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4" name="Picture 52" descr="DSTARS-P"/>
          <p:cNvPicPr>
            <a:picLocks noChangeAspect="1" noChangeArrowheads="1" noCrop="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9144001" y="5334001"/>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7" name="WordArt 13"/>
          <p:cNvSpPr>
            <a:spLocks noChangeArrowheads="1" noChangeShapeType="1" noTextEdit="1"/>
          </p:cNvSpPr>
          <p:nvPr/>
        </p:nvSpPr>
        <p:spPr bwMode="auto">
          <a:xfrm>
            <a:off x="3581400" y="2362200"/>
            <a:ext cx="5029200" cy="2057400"/>
          </a:xfrm>
          <a:prstGeom prst="rect">
            <a:avLst/>
          </a:prstGeom>
        </p:spPr>
        <p:txBody>
          <a:bodyPr wrap="none" fromWordArt="1">
            <a:prstTxWarp prst="textCascadeUp">
              <a:avLst>
                <a:gd name="adj" fmla="val 44444"/>
              </a:avLst>
            </a:prstTxWarp>
            <a:scene3d>
              <a:camera prst="legacyPerspectiveFront">
                <a:rot lat="20519980" lon="1080000" rev="0"/>
              </a:camera>
              <a:lightRig rig="legacyHarsh2" dir="b"/>
            </a:scene3d>
            <a:sp3d extrusionH="430200" prstMaterial="legacyMatte">
              <a:extrusionClr>
                <a:srgbClr val="FF6600"/>
              </a:extrusionClr>
            </a:sp3d>
          </a:bodyPr>
          <a:lstStyle/>
          <a:p>
            <a:pPr algn="ctr" eaLnBrk="0" fontAlgn="base" hangingPunct="0">
              <a:spcBef>
                <a:spcPct val="0"/>
              </a:spcBef>
              <a:spcAft>
                <a:spcPct val="0"/>
              </a:spcAft>
            </a:pPr>
            <a:r>
              <a:rPr lang="en-US" sz="5400" b="1" i="1" kern="10" dirty="0" err="1">
                <a:ln w="9525">
                  <a:round/>
                  <a:headEnd/>
                  <a:tailEnd/>
                </a:ln>
                <a:gradFill rotWithShape="1">
                  <a:gsLst>
                    <a:gs pos="0">
                      <a:srgbClr val="FFE701"/>
                    </a:gs>
                    <a:gs pos="100000">
                      <a:srgbClr val="FE3E02"/>
                    </a:gs>
                  </a:gsLst>
                  <a:lin ang="5400000" scaled="1"/>
                </a:gradFill>
                <a:latin typeface="Times New Roman"/>
                <a:cs typeface="Times New Roman"/>
              </a:rPr>
              <a:t>Chào</a:t>
            </a:r>
            <a:r>
              <a:rPr lang="en-US" sz="5400" b="1" i="1" kern="10" dirty="0">
                <a:ln w="9525">
                  <a:round/>
                  <a:headEnd/>
                  <a:tailEnd/>
                </a:ln>
                <a:gradFill rotWithShape="1">
                  <a:gsLst>
                    <a:gs pos="0">
                      <a:srgbClr val="FFE701"/>
                    </a:gs>
                    <a:gs pos="100000">
                      <a:srgbClr val="FE3E02"/>
                    </a:gs>
                  </a:gsLst>
                  <a:lin ang="5400000" scaled="1"/>
                </a:gradFill>
                <a:latin typeface="Times New Roman"/>
                <a:cs typeface="Times New Roman"/>
              </a:rPr>
              <a:t> </a:t>
            </a:r>
            <a:r>
              <a:rPr lang="en-US" sz="5400" b="1" i="1" kern="10" dirty="0" err="1">
                <a:ln w="9525">
                  <a:round/>
                  <a:headEnd/>
                  <a:tailEnd/>
                </a:ln>
                <a:gradFill rotWithShape="1">
                  <a:gsLst>
                    <a:gs pos="0">
                      <a:srgbClr val="FFE701"/>
                    </a:gs>
                    <a:gs pos="100000">
                      <a:srgbClr val="FE3E02"/>
                    </a:gs>
                  </a:gsLst>
                  <a:lin ang="5400000" scaled="1"/>
                </a:gradFill>
                <a:latin typeface="Times New Roman"/>
                <a:cs typeface="Times New Roman"/>
              </a:rPr>
              <a:t>tạm</a:t>
            </a:r>
            <a:r>
              <a:rPr lang="en-US" sz="5400" b="1" i="1" kern="10" dirty="0">
                <a:ln w="9525">
                  <a:round/>
                  <a:headEnd/>
                  <a:tailEnd/>
                </a:ln>
                <a:gradFill rotWithShape="1">
                  <a:gsLst>
                    <a:gs pos="0">
                      <a:srgbClr val="FFE701"/>
                    </a:gs>
                    <a:gs pos="100000">
                      <a:srgbClr val="FE3E02"/>
                    </a:gs>
                  </a:gsLst>
                  <a:lin ang="5400000" scaled="1"/>
                </a:gradFill>
                <a:latin typeface="Times New Roman"/>
                <a:cs typeface="Times New Roman"/>
              </a:rPr>
              <a:t> </a:t>
            </a:r>
            <a:r>
              <a:rPr lang="en-US" sz="5400" b="1" i="1" kern="10" dirty="0" err="1">
                <a:ln w="9525">
                  <a:round/>
                  <a:headEnd/>
                  <a:tailEnd/>
                </a:ln>
                <a:gradFill rotWithShape="1">
                  <a:gsLst>
                    <a:gs pos="0">
                      <a:srgbClr val="FFE701"/>
                    </a:gs>
                    <a:gs pos="100000">
                      <a:srgbClr val="FE3E02"/>
                    </a:gs>
                  </a:gsLst>
                  <a:lin ang="5400000" scaled="1"/>
                </a:gradFill>
                <a:latin typeface="Times New Roman"/>
                <a:cs typeface="Times New Roman"/>
              </a:rPr>
              <a:t>biệt</a:t>
            </a:r>
            <a:endParaRPr lang="en-US" sz="5400" b="1" i="1" kern="10" dirty="0">
              <a:ln w="9525">
                <a:round/>
                <a:headEnd/>
                <a:tailEnd/>
              </a:ln>
              <a:gradFill rotWithShape="1">
                <a:gsLst>
                  <a:gs pos="0">
                    <a:srgbClr val="FFE701"/>
                  </a:gs>
                  <a:gs pos="100000">
                    <a:srgbClr val="FE3E02"/>
                  </a:gs>
                </a:gsLst>
                <a:lin ang="5400000" scaled="1"/>
              </a:gradFill>
              <a:latin typeface="Times New Roman"/>
              <a:cs typeface="Times New Roman"/>
            </a:endParaRPr>
          </a:p>
        </p:txBody>
      </p:sp>
    </p:spTree>
    <p:extLst>
      <p:ext uri="{BB962C8B-B14F-4D97-AF65-F5344CB8AC3E}">
        <p14:creationId xmlns:p14="http://schemas.microsoft.com/office/powerpoint/2010/main" val="564586407"/>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repeatCount="5000" fill="hold" grpId="0" nodeType="withEffect">
                                  <p:stCondLst>
                                    <p:cond delay="0"/>
                                  </p:stCondLst>
                                  <p:childTnLst>
                                    <p:set>
                                      <p:cBhvr>
                                        <p:cTn id="6" dur="1" fill="hold">
                                          <p:stCondLst>
                                            <p:cond delay="0"/>
                                          </p:stCondLst>
                                        </p:cTn>
                                        <p:tgtEl>
                                          <p:spTgt spid="123917"/>
                                        </p:tgtEl>
                                        <p:attrNameLst>
                                          <p:attrName>style.visibility</p:attrName>
                                        </p:attrNameLst>
                                      </p:cBhvr>
                                      <p:to>
                                        <p:strVal val="visible"/>
                                      </p:to>
                                    </p:set>
                                    <p:animEffect transition="in" filter="checkerboard(across)">
                                      <p:cBhvr>
                                        <p:cTn id="7" dur="500"/>
                                        <p:tgtEl>
                                          <p:spTgt spid="123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185739"/>
            <a:ext cx="12192000" cy="6442075"/>
          </a:xfrm>
          <a:prstGeom prst="rect">
            <a:avLst/>
          </a:prstGeom>
          <a:gradFill rotWithShape="1">
            <a:gsLst>
              <a:gs pos="0">
                <a:srgbClr val="FFEBFA"/>
              </a:gs>
              <a:gs pos="30000">
                <a:srgbClr val="C4D6EB"/>
              </a:gs>
              <a:gs pos="60001">
                <a:srgbClr val="85C2FF"/>
              </a:gs>
              <a:gs pos="100000">
                <a:srgbClr val="5E9EFF"/>
              </a:gs>
            </a:gsLst>
            <a:lin ang="5400000" scaled="1"/>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eaLnBrk="1" fontAlgn="base" hangingPunct="1">
              <a:spcBef>
                <a:spcPct val="50000"/>
              </a:spcBef>
              <a:spcAft>
                <a:spcPct val="0"/>
              </a:spcAft>
            </a:pPr>
            <a:r>
              <a:rPr lang="en-US" sz="3200">
                <a:solidFill>
                  <a:srgbClr val="000000"/>
                </a:solidFill>
              </a:rPr>
              <a:t>    </a:t>
            </a:r>
          </a:p>
          <a:p>
            <a:pPr eaLnBrk="1" fontAlgn="base" hangingPunct="1">
              <a:spcBef>
                <a:spcPct val="50000"/>
              </a:spcBef>
              <a:spcAft>
                <a:spcPct val="0"/>
              </a:spcAft>
            </a:pPr>
            <a:r>
              <a:rPr lang="en-US" sz="3200">
                <a:solidFill>
                  <a:srgbClr val="000000"/>
                </a:solidFill>
              </a:rPr>
              <a:t> </a:t>
            </a: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50000"/>
              </a:spcBef>
              <a:spcAft>
                <a:spcPct val="0"/>
              </a:spcAft>
            </a:pPr>
            <a:endParaRPr lang="en-US" sz="3200">
              <a:solidFill>
                <a:srgbClr val="0000CC"/>
              </a:solidFill>
            </a:endParaRPr>
          </a:p>
        </p:txBody>
      </p:sp>
      <p:sp>
        <p:nvSpPr>
          <p:cNvPr id="10243" name="Text Box 25"/>
          <p:cNvSpPr txBox="1">
            <a:spLocks noChangeArrowheads="1"/>
          </p:cNvSpPr>
          <p:nvPr/>
        </p:nvSpPr>
        <p:spPr bwMode="auto">
          <a:xfrm>
            <a:off x="2895600" y="5562600"/>
            <a:ext cx="5638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fontAlgn="base">
              <a:spcBef>
                <a:spcPct val="50000"/>
              </a:spcBef>
              <a:spcAft>
                <a:spcPct val="0"/>
              </a:spcAft>
            </a:pPr>
            <a:r>
              <a:rPr lang="en-US" sz="2400" b="1">
                <a:solidFill>
                  <a:srgbClr val="000099"/>
                </a:solidFill>
                <a:latin typeface="Times New Roman" pitchFamily="18" charset="0"/>
              </a:rPr>
              <a:t>Triệu Việt Vương</a:t>
            </a:r>
            <a:endParaRPr lang="en-US" sz="2400" b="1">
              <a:solidFill>
                <a:srgbClr val="000099"/>
              </a:solidFill>
              <a:latin typeface="Verdana" pitchFamily="34" charset="0"/>
            </a:endParaRPr>
          </a:p>
        </p:txBody>
      </p:sp>
      <p:sp>
        <p:nvSpPr>
          <p:cNvPr id="10244" name="AutoShape 35">
            <a:hlinkClick r:id="rId2" action="ppaction://hlinksldjump"/>
          </p:cNvPr>
          <p:cNvSpPr>
            <a:spLocks noChangeArrowheads="1"/>
          </p:cNvSpPr>
          <p:nvPr/>
        </p:nvSpPr>
        <p:spPr bwMode="auto">
          <a:xfrm>
            <a:off x="2590800" y="5943600"/>
            <a:ext cx="381000" cy="457200"/>
          </a:xfrm>
          <a:prstGeom prst="lef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sp>
        <p:nvSpPr>
          <p:cNvPr id="10245" name="AutoShape 36">
            <a:hlinkClick r:id="" action="ppaction://noaction"/>
          </p:cNvPr>
          <p:cNvSpPr>
            <a:spLocks noChangeArrowheads="1"/>
          </p:cNvSpPr>
          <p:nvPr/>
        </p:nvSpPr>
        <p:spPr bwMode="auto">
          <a:xfrm>
            <a:off x="1981200" y="5943600"/>
            <a:ext cx="381000" cy="4572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pic>
        <p:nvPicPr>
          <p:cNvPr id="10248" name="Picture 9" descr="C:\Users\MayTinhDucDung\Desktop\Triệu Quang Phục ở đầm Dạ Trạch.jp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0164" y="1633538"/>
            <a:ext cx="6954837" cy="370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9971271"/>
      </p:ext>
    </p:extLst>
  </p:cSld>
  <p:clrMapOvr>
    <a:masterClrMapping/>
  </p:clrMapOvr>
  <p:transition>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8E364E8A-02DC-4C24-832E-69D66ACE8C60}"/>
              </a:ext>
            </a:extLst>
          </p:cNvPr>
          <p:cNvSpPr txBox="1">
            <a:spLocks noChangeArrowheads="1"/>
          </p:cNvSpPr>
          <p:nvPr/>
        </p:nvSpPr>
        <p:spPr bwMode="auto">
          <a:xfrm>
            <a:off x="3581400" y="2514601"/>
            <a:ext cx="472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endParaRPr lang="vi-VN" altLang="vi-VN">
              <a:cs typeface="Arial" panose="020B0604020202020204" pitchFamily="34" charset="0"/>
            </a:endParaRPr>
          </a:p>
        </p:txBody>
      </p:sp>
      <p:sp>
        <p:nvSpPr>
          <p:cNvPr id="2" name="Rectangle 1">
            <a:extLst>
              <a:ext uri="{FF2B5EF4-FFF2-40B4-BE49-F238E27FC236}">
                <a16:creationId xmlns:a16="http://schemas.microsoft.com/office/drawing/2014/main" id="{0858128C-74C4-4561-8679-D1D7960C7D2C}"/>
              </a:ext>
            </a:extLst>
          </p:cNvPr>
          <p:cNvSpPr/>
          <p:nvPr/>
        </p:nvSpPr>
        <p:spPr>
          <a:xfrm>
            <a:off x="3234983" y="918003"/>
            <a:ext cx="3651962" cy="830997"/>
          </a:xfrm>
          <a:prstGeom prst="rect">
            <a:avLst/>
          </a:prstGeom>
        </p:spPr>
        <p:txBody>
          <a:bodyPr wrap="none">
            <a:spAutoFit/>
          </a:bodyPr>
          <a:lstStyle/>
          <a:p>
            <a:r>
              <a:rPr lang="en-US" sz="4800" kern="10" dirty="0" smtClean="0">
                <a:ln w="9525">
                  <a:solidFill>
                    <a:srgbClr val="0033CC"/>
                  </a:solidFill>
                  <a:round/>
                  <a:headEnd/>
                  <a:tailEnd/>
                </a:ln>
                <a:latin typeface="Times New Roman"/>
                <a:cs typeface="Times New Roman"/>
              </a:rPr>
              <a:t>KHỞI ĐỘNG</a:t>
            </a:r>
            <a:endParaRPr lang="vi-VN" sz="4800" dirty="0"/>
          </a:p>
        </p:txBody>
      </p:sp>
    </p:spTree>
    <p:extLst>
      <p:ext uri="{BB962C8B-B14F-4D97-AF65-F5344CB8AC3E}">
        <p14:creationId xmlns:p14="http://schemas.microsoft.com/office/powerpoint/2010/main" val="77540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834963"/>
            <a:ext cx="4205462" cy="600206"/>
          </a:xfrm>
        </p:spPr>
        <p:txBody>
          <a:bodyPr/>
          <a:lstStyle/>
          <a:p>
            <a:endParaRPr lang="en-US" dirty="0"/>
          </a:p>
        </p:txBody>
      </p:sp>
      <p:pic>
        <p:nvPicPr>
          <p:cNvPr id="1026" name="Picture 2" descr="Khởi Nghĩa Lý Nam Đế (544-548) - Lịch Sử Có Gì H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43"/>
            <a:ext cx="3001028" cy="21907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ùng Hưng diệt hổ và giai thoại giúp Ngô Quyền đánh giặ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76200"/>
            <a:ext cx="3224674" cy="21907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gười hiến kế cho Ngô Quyền cắm cọc xuống sông Bạch Đằ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2046" y="98898"/>
            <a:ext cx="2909856" cy="20950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ua Lê Đại Hành: Mang trăn lớn, hổ dữ ra dọa khiến sứ giả Trung Quốc hoảng  loạ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4529" y="98899"/>
            <a:ext cx="2587625" cy="209509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rần Hưng Đạo – Wikipedia tiếng Việ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191" y="2590800"/>
            <a:ext cx="263842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0525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29" descr="Ba_Trieu_tranh">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1" y="1143000"/>
            <a:ext cx="5867400" cy="4254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41"/>
          <p:cNvSpPr txBox="1">
            <a:spLocks noChangeArrowheads="1"/>
          </p:cNvSpPr>
          <p:nvPr/>
        </p:nvSpPr>
        <p:spPr bwMode="auto">
          <a:xfrm>
            <a:off x="3733801" y="5410200"/>
            <a:ext cx="4398963"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fontAlgn="base">
              <a:spcBef>
                <a:spcPct val="50000"/>
              </a:spcBef>
              <a:spcAft>
                <a:spcPct val="0"/>
              </a:spcAft>
            </a:pPr>
            <a:r>
              <a:rPr lang="en-US" sz="2800" b="1">
                <a:solidFill>
                  <a:srgbClr val="003399"/>
                </a:solidFill>
                <a:latin typeface="Times New Roman" pitchFamily="18" charset="0"/>
              </a:rPr>
              <a:t>Triệu Thị Trinh</a:t>
            </a:r>
          </a:p>
        </p:txBody>
      </p:sp>
      <p:sp>
        <p:nvSpPr>
          <p:cNvPr id="9221" name="AutoShape 55">
            <a:hlinkClick r:id="" action="ppaction://noaction"/>
          </p:cNvPr>
          <p:cNvSpPr>
            <a:spLocks noChangeArrowheads="1"/>
          </p:cNvSpPr>
          <p:nvPr/>
        </p:nvSpPr>
        <p:spPr bwMode="auto">
          <a:xfrm>
            <a:off x="1981200" y="5257800"/>
            <a:ext cx="381000" cy="4572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sp>
        <p:nvSpPr>
          <p:cNvPr id="9222" name="AutoShape 56">
            <a:hlinkClick r:id="rId4" action="ppaction://hlinksldjump"/>
          </p:cNvPr>
          <p:cNvSpPr>
            <a:spLocks noChangeArrowheads="1"/>
          </p:cNvSpPr>
          <p:nvPr/>
        </p:nvSpPr>
        <p:spPr bwMode="auto">
          <a:xfrm>
            <a:off x="2590800" y="5257800"/>
            <a:ext cx="381000" cy="457200"/>
          </a:xfrm>
          <a:prstGeom prst="lef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spTree>
    <p:extLst>
      <p:ext uri="{BB962C8B-B14F-4D97-AF65-F5344CB8AC3E}">
        <p14:creationId xmlns:p14="http://schemas.microsoft.com/office/powerpoint/2010/main" val="391779841"/>
      </p:ext>
    </p:extLst>
  </p:cSld>
  <p:clrMapOvr>
    <a:masterClrMapping/>
  </p:clrMapOvr>
  <p:transition>
    <p:check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26"/>
          <p:cNvSpPr txBox="1">
            <a:spLocks noChangeArrowheads="1"/>
          </p:cNvSpPr>
          <p:nvPr/>
        </p:nvSpPr>
        <p:spPr bwMode="auto">
          <a:xfrm>
            <a:off x="4152900" y="5943600"/>
            <a:ext cx="3581400"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fontAlgn="base">
              <a:spcBef>
                <a:spcPct val="50000"/>
              </a:spcBef>
              <a:spcAft>
                <a:spcPct val="0"/>
              </a:spcAft>
            </a:pPr>
            <a:r>
              <a:rPr lang="en-US" sz="2800" b="1">
                <a:solidFill>
                  <a:srgbClr val="000099"/>
                </a:solidFill>
                <a:latin typeface="Times New Roman" pitchFamily="18" charset="0"/>
              </a:rPr>
              <a:t>Lí Nam Đế</a:t>
            </a:r>
          </a:p>
        </p:txBody>
      </p:sp>
      <p:sp>
        <p:nvSpPr>
          <p:cNvPr id="11268" name="AutoShape 35">
            <a:hlinkClick r:id="rId2" action="ppaction://hlinksldjump"/>
          </p:cNvPr>
          <p:cNvSpPr>
            <a:spLocks noChangeArrowheads="1"/>
          </p:cNvSpPr>
          <p:nvPr/>
        </p:nvSpPr>
        <p:spPr bwMode="auto">
          <a:xfrm>
            <a:off x="2590800" y="5943600"/>
            <a:ext cx="381000" cy="457200"/>
          </a:xfrm>
          <a:prstGeom prst="lef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sp>
        <p:nvSpPr>
          <p:cNvPr id="11269" name="AutoShape 36">
            <a:hlinkClick r:id="" action="ppaction://noaction"/>
          </p:cNvPr>
          <p:cNvSpPr>
            <a:spLocks noChangeArrowheads="1"/>
          </p:cNvSpPr>
          <p:nvPr/>
        </p:nvSpPr>
        <p:spPr bwMode="auto">
          <a:xfrm>
            <a:off x="1981200" y="5943600"/>
            <a:ext cx="381000" cy="4572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pic>
        <p:nvPicPr>
          <p:cNvPr id="11272" name="Picture 11" descr="C:\Users\MayTinhDucDung\Desktop\Untitled.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676400"/>
            <a:ext cx="5943600" cy="418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4457438"/>
      </p:ext>
    </p:extLst>
  </p:cSld>
  <p:clrMapOvr>
    <a:masterClrMapping/>
  </p:clrMapOvr>
  <p:transition>
    <p:check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15" descr="BoCaiDaiVuong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4488" y="1981201"/>
            <a:ext cx="6411912" cy="411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27"/>
          <p:cNvSpPr txBox="1">
            <a:spLocks noChangeArrowheads="1"/>
          </p:cNvSpPr>
          <p:nvPr/>
        </p:nvSpPr>
        <p:spPr bwMode="auto">
          <a:xfrm>
            <a:off x="4114800" y="6172200"/>
            <a:ext cx="3932238"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fontAlgn="base">
              <a:spcBef>
                <a:spcPct val="50000"/>
              </a:spcBef>
              <a:spcAft>
                <a:spcPct val="0"/>
              </a:spcAft>
            </a:pPr>
            <a:r>
              <a:rPr lang="en-US" sz="2400" b="1">
                <a:solidFill>
                  <a:srgbClr val="000099"/>
                </a:solidFill>
                <a:latin typeface="Times New Roman" pitchFamily="18" charset="0"/>
              </a:rPr>
              <a:t>Phùng Hưng</a:t>
            </a:r>
          </a:p>
        </p:txBody>
      </p:sp>
      <p:sp>
        <p:nvSpPr>
          <p:cNvPr id="12293" name="AutoShape 35">
            <a:hlinkClick r:id="rId4" action="ppaction://hlinksldjump"/>
          </p:cNvPr>
          <p:cNvSpPr>
            <a:spLocks noChangeArrowheads="1"/>
          </p:cNvSpPr>
          <p:nvPr/>
        </p:nvSpPr>
        <p:spPr bwMode="auto">
          <a:xfrm>
            <a:off x="2590800" y="5943600"/>
            <a:ext cx="381000" cy="457200"/>
          </a:xfrm>
          <a:prstGeom prst="lef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sp>
        <p:nvSpPr>
          <p:cNvPr id="12294" name="AutoShape 36">
            <a:hlinkClick r:id="" action="ppaction://noaction"/>
          </p:cNvPr>
          <p:cNvSpPr>
            <a:spLocks noChangeArrowheads="1"/>
          </p:cNvSpPr>
          <p:nvPr/>
        </p:nvSpPr>
        <p:spPr bwMode="auto">
          <a:xfrm>
            <a:off x="1981200" y="5943600"/>
            <a:ext cx="381000" cy="4572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spTree>
    <p:extLst>
      <p:ext uri="{BB962C8B-B14F-4D97-AF65-F5344CB8AC3E}">
        <p14:creationId xmlns:p14="http://schemas.microsoft.com/office/powerpoint/2010/main" val="2537389716"/>
      </p:ext>
    </p:extLst>
  </p:cSld>
  <p:clrMapOvr>
    <a:masterClrMapping/>
  </p:clrMapOvr>
  <p:transition>
    <p:check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28"/>
          <p:cNvSpPr txBox="1">
            <a:spLocks noChangeArrowheads="1"/>
          </p:cNvSpPr>
          <p:nvPr/>
        </p:nvSpPr>
        <p:spPr bwMode="auto">
          <a:xfrm>
            <a:off x="3200400" y="6096000"/>
            <a:ext cx="5715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fontAlgn="base">
              <a:spcBef>
                <a:spcPct val="50000"/>
              </a:spcBef>
              <a:spcAft>
                <a:spcPct val="0"/>
              </a:spcAft>
            </a:pPr>
            <a:r>
              <a:rPr lang="en-US" sz="2400" b="1">
                <a:solidFill>
                  <a:srgbClr val="000099"/>
                </a:solidFill>
                <a:latin typeface="Times New Roman" pitchFamily="18" charset="0"/>
              </a:rPr>
              <a:t>Ngô Quyền</a:t>
            </a:r>
          </a:p>
        </p:txBody>
      </p:sp>
      <p:sp>
        <p:nvSpPr>
          <p:cNvPr id="13316" name="AutoShape 39">
            <a:hlinkClick r:id="rId3" action="ppaction://hlinksldjump"/>
          </p:cNvPr>
          <p:cNvSpPr>
            <a:spLocks noChangeArrowheads="1"/>
          </p:cNvSpPr>
          <p:nvPr/>
        </p:nvSpPr>
        <p:spPr bwMode="auto">
          <a:xfrm>
            <a:off x="2590800" y="5943600"/>
            <a:ext cx="381000" cy="457200"/>
          </a:xfrm>
          <a:prstGeom prst="lef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sp>
        <p:nvSpPr>
          <p:cNvPr id="13317" name="AutoShape 40">
            <a:hlinkClick r:id="" action="ppaction://noaction"/>
          </p:cNvPr>
          <p:cNvSpPr>
            <a:spLocks noChangeArrowheads="1"/>
          </p:cNvSpPr>
          <p:nvPr/>
        </p:nvSpPr>
        <p:spPr bwMode="auto">
          <a:xfrm>
            <a:off x="1981200" y="5943600"/>
            <a:ext cx="381000" cy="4572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pic>
        <p:nvPicPr>
          <p:cNvPr id="11" name="Picture 10" descr="ngoquyen.jp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687514"/>
            <a:ext cx="7391400" cy="425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0903389"/>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0"/>
            <a:ext cx="12192000" cy="6442075"/>
          </a:xfrm>
          <a:prstGeom prst="rect">
            <a:avLst/>
          </a:prstGeom>
          <a:gradFill rotWithShape="1">
            <a:gsLst>
              <a:gs pos="0">
                <a:srgbClr val="FFEBFA"/>
              </a:gs>
              <a:gs pos="30000">
                <a:srgbClr val="C4D6EB"/>
              </a:gs>
              <a:gs pos="60001">
                <a:srgbClr val="85C2FF"/>
              </a:gs>
              <a:gs pos="100000">
                <a:srgbClr val="5E9EFF"/>
              </a:gs>
            </a:gsLst>
            <a:lin ang="5400000" scaled="1"/>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eaLnBrk="1" fontAlgn="base" hangingPunct="1">
              <a:spcBef>
                <a:spcPct val="50000"/>
              </a:spcBef>
              <a:spcAft>
                <a:spcPct val="0"/>
              </a:spcAft>
            </a:pPr>
            <a:r>
              <a:rPr lang="en-US" sz="3200">
                <a:solidFill>
                  <a:srgbClr val="000000"/>
                </a:solidFill>
              </a:rPr>
              <a:t>    </a:t>
            </a:r>
          </a:p>
          <a:p>
            <a:pPr eaLnBrk="1" fontAlgn="base" hangingPunct="1">
              <a:spcBef>
                <a:spcPct val="50000"/>
              </a:spcBef>
              <a:spcAft>
                <a:spcPct val="0"/>
              </a:spcAft>
            </a:pPr>
            <a:r>
              <a:rPr lang="en-US" sz="3200">
                <a:solidFill>
                  <a:srgbClr val="000000"/>
                </a:solidFill>
              </a:rPr>
              <a:t> </a:t>
            </a: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50000"/>
              </a:spcBef>
              <a:spcAft>
                <a:spcPct val="0"/>
              </a:spcAft>
            </a:pPr>
            <a:endParaRPr lang="en-US" sz="3200">
              <a:solidFill>
                <a:srgbClr val="0000CC"/>
              </a:solidFill>
            </a:endParaRPr>
          </a:p>
        </p:txBody>
      </p:sp>
      <p:pic>
        <p:nvPicPr>
          <p:cNvPr id="14341" name="Picture 17" descr="150px-La_Dai_Hanh">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828801"/>
            <a:ext cx="3615454" cy="4028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29"/>
          <p:cNvSpPr txBox="1">
            <a:spLocks noChangeArrowheads="1"/>
          </p:cNvSpPr>
          <p:nvPr/>
        </p:nvSpPr>
        <p:spPr bwMode="auto">
          <a:xfrm>
            <a:off x="2667000" y="6019800"/>
            <a:ext cx="3048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fontAlgn="base">
              <a:spcBef>
                <a:spcPct val="50000"/>
              </a:spcBef>
              <a:spcAft>
                <a:spcPct val="0"/>
              </a:spcAft>
            </a:pPr>
            <a:r>
              <a:rPr lang="en-US" sz="2400" b="1">
                <a:solidFill>
                  <a:srgbClr val="000099"/>
                </a:solidFill>
                <a:latin typeface="Times New Roman" pitchFamily="18" charset="0"/>
              </a:rPr>
              <a:t>Lê Đại Hành</a:t>
            </a:r>
          </a:p>
        </p:txBody>
      </p:sp>
      <p:sp>
        <p:nvSpPr>
          <p:cNvPr id="14343" name="AutoShape 35">
            <a:hlinkClick r:id="rId4" action="ppaction://hlinksldjump"/>
          </p:cNvPr>
          <p:cNvSpPr>
            <a:spLocks noChangeArrowheads="1"/>
          </p:cNvSpPr>
          <p:nvPr/>
        </p:nvSpPr>
        <p:spPr bwMode="auto">
          <a:xfrm>
            <a:off x="2590800" y="5943600"/>
            <a:ext cx="381000" cy="457200"/>
          </a:xfrm>
          <a:prstGeom prst="lef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sp>
        <p:nvSpPr>
          <p:cNvPr id="14344" name="AutoShape 36">
            <a:hlinkClick r:id="" action="ppaction://noaction"/>
          </p:cNvPr>
          <p:cNvSpPr>
            <a:spLocks noChangeArrowheads="1"/>
          </p:cNvSpPr>
          <p:nvPr/>
        </p:nvSpPr>
        <p:spPr bwMode="auto">
          <a:xfrm>
            <a:off x="1981200" y="5943600"/>
            <a:ext cx="381000" cy="4572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pic>
        <p:nvPicPr>
          <p:cNvPr id="11" name="Picture 18" descr="L_Thng_Kit">
            <a:hlinkClick r:id="rId5" action="ppaction://hlinksldjump"/>
            <a:extLst>
              <a:ext uri="{FF2B5EF4-FFF2-40B4-BE49-F238E27FC236}">
                <a16:creationId xmlns:a16="http://schemas.microsoft.com/office/drawing/2014/main" id="{CC123633-B875-446A-99CC-4A1FF90DEC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1828800"/>
            <a:ext cx="34877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30">
            <a:extLst>
              <a:ext uri="{FF2B5EF4-FFF2-40B4-BE49-F238E27FC236}">
                <a16:creationId xmlns:a16="http://schemas.microsoft.com/office/drawing/2014/main" id="{BA898F16-C37D-447F-B666-E197B9443D16}"/>
              </a:ext>
            </a:extLst>
          </p:cNvPr>
          <p:cNvSpPr txBox="1">
            <a:spLocks noChangeArrowheads="1"/>
          </p:cNvSpPr>
          <p:nvPr/>
        </p:nvSpPr>
        <p:spPr bwMode="auto">
          <a:xfrm>
            <a:off x="6705600" y="5943600"/>
            <a:ext cx="35052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fontAlgn="base">
              <a:spcBef>
                <a:spcPct val="50000"/>
              </a:spcBef>
              <a:spcAft>
                <a:spcPct val="0"/>
              </a:spcAft>
            </a:pPr>
            <a:r>
              <a:rPr lang="en-US" sz="2400" b="1">
                <a:solidFill>
                  <a:srgbClr val="000099"/>
                </a:solidFill>
                <a:latin typeface="Times New Roman" pitchFamily="18" charset="0"/>
              </a:rPr>
              <a:t>Lý Thường Kiệt</a:t>
            </a:r>
            <a:endParaRPr lang="en-US" sz="2400" b="1">
              <a:solidFill>
                <a:srgbClr val="000099"/>
              </a:solidFill>
              <a:latin typeface="Verdana" pitchFamily="34" charset="0"/>
            </a:endParaRPr>
          </a:p>
        </p:txBody>
      </p:sp>
    </p:spTree>
    <p:extLst>
      <p:ext uri="{BB962C8B-B14F-4D97-AF65-F5344CB8AC3E}">
        <p14:creationId xmlns:p14="http://schemas.microsoft.com/office/powerpoint/2010/main" val="31544277"/>
      </p:ext>
    </p:extLst>
  </p:cSld>
  <p:clrMapOvr>
    <a:masterClrMapping/>
  </p:clrMapOvr>
  <p:transition>
    <p:check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185739"/>
            <a:ext cx="12192000" cy="6442075"/>
          </a:xfrm>
          <a:prstGeom prst="rect">
            <a:avLst/>
          </a:prstGeom>
          <a:gradFill rotWithShape="1">
            <a:gsLst>
              <a:gs pos="0">
                <a:srgbClr val="FFEBFA"/>
              </a:gs>
              <a:gs pos="30000">
                <a:srgbClr val="C4D6EB"/>
              </a:gs>
              <a:gs pos="60001">
                <a:srgbClr val="85C2FF"/>
              </a:gs>
              <a:gs pos="100000">
                <a:srgbClr val="5E9EFF"/>
              </a:gs>
            </a:gsLst>
            <a:lin ang="5400000" scaled="1"/>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eaLnBrk="1" fontAlgn="base" hangingPunct="1">
              <a:spcBef>
                <a:spcPct val="50000"/>
              </a:spcBef>
              <a:spcAft>
                <a:spcPct val="0"/>
              </a:spcAft>
            </a:pPr>
            <a:r>
              <a:rPr lang="en-US" sz="3200">
                <a:solidFill>
                  <a:srgbClr val="000000"/>
                </a:solidFill>
              </a:rPr>
              <a:t>    </a:t>
            </a:r>
          </a:p>
          <a:p>
            <a:pPr eaLnBrk="1" fontAlgn="base" hangingPunct="1">
              <a:spcBef>
                <a:spcPct val="50000"/>
              </a:spcBef>
              <a:spcAft>
                <a:spcPct val="0"/>
              </a:spcAft>
            </a:pPr>
            <a:r>
              <a:rPr lang="en-US" sz="3200">
                <a:solidFill>
                  <a:srgbClr val="000000"/>
                </a:solidFill>
              </a:rPr>
              <a:t> </a:t>
            </a: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50000"/>
              </a:spcBef>
              <a:spcAft>
                <a:spcPct val="0"/>
              </a:spcAft>
            </a:pPr>
            <a:endParaRPr lang="en-US" sz="3200">
              <a:solidFill>
                <a:srgbClr val="0000CC"/>
              </a:solidFill>
            </a:endParaRPr>
          </a:p>
        </p:txBody>
      </p:sp>
      <p:sp>
        <p:nvSpPr>
          <p:cNvPr id="16387" name="Text Box 31"/>
          <p:cNvSpPr txBox="1">
            <a:spLocks noChangeArrowheads="1"/>
          </p:cNvSpPr>
          <p:nvPr/>
        </p:nvSpPr>
        <p:spPr bwMode="auto">
          <a:xfrm>
            <a:off x="800100" y="5927725"/>
            <a:ext cx="3140579"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fontAlgn="base">
              <a:spcBef>
                <a:spcPct val="50000"/>
              </a:spcBef>
              <a:spcAft>
                <a:spcPct val="0"/>
              </a:spcAft>
            </a:pPr>
            <a:r>
              <a:rPr lang="en-US" sz="2400" b="1">
                <a:solidFill>
                  <a:srgbClr val="000099"/>
                </a:solidFill>
                <a:latin typeface="Times New Roman" pitchFamily="18" charset="0"/>
              </a:rPr>
              <a:t>Trần Hưng Đạo</a:t>
            </a:r>
          </a:p>
        </p:txBody>
      </p:sp>
      <p:sp>
        <p:nvSpPr>
          <p:cNvPr id="16388" name="AutoShape 36">
            <a:hlinkClick r:id="rId2" action="ppaction://hlinksldjump"/>
          </p:cNvPr>
          <p:cNvSpPr>
            <a:spLocks noChangeArrowheads="1"/>
          </p:cNvSpPr>
          <p:nvPr/>
        </p:nvSpPr>
        <p:spPr bwMode="auto">
          <a:xfrm>
            <a:off x="2590800" y="5943600"/>
            <a:ext cx="381000" cy="457200"/>
          </a:xfrm>
          <a:prstGeom prst="lef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sp>
        <p:nvSpPr>
          <p:cNvPr id="16389" name="AutoShape 37">
            <a:hlinkClick r:id="" action="ppaction://noaction"/>
          </p:cNvPr>
          <p:cNvSpPr>
            <a:spLocks noChangeArrowheads="1"/>
          </p:cNvSpPr>
          <p:nvPr/>
        </p:nvSpPr>
        <p:spPr bwMode="auto">
          <a:xfrm>
            <a:off x="1981200" y="5943600"/>
            <a:ext cx="381000" cy="4572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pic>
        <p:nvPicPr>
          <p:cNvPr id="12" name="Picture 11" descr="Hung_dao_dai_vuong_Tran_Quoc_Tuan[1].jpg">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057400"/>
            <a:ext cx="3733800" cy="3705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35">
            <a:extLst>
              <a:ext uri="{FF2B5EF4-FFF2-40B4-BE49-F238E27FC236}">
                <a16:creationId xmlns:a16="http://schemas.microsoft.com/office/drawing/2014/main" id="{942EC867-6856-4B31-B481-5370207BD596}"/>
              </a:ext>
            </a:extLst>
          </p:cNvPr>
          <p:cNvGrpSpPr>
            <a:grpSpLocks/>
          </p:cNvGrpSpPr>
          <p:nvPr/>
        </p:nvGrpSpPr>
        <p:grpSpPr bwMode="auto">
          <a:xfrm>
            <a:off x="4724400" y="2057400"/>
            <a:ext cx="3217863" cy="4267200"/>
            <a:chOff x="1728" y="1248"/>
            <a:chExt cx="2027" cy="2592"/>
          </a:xfrm>
        </p:grpSpPr>
        <p:pic>
          <p:nvPicPr>
            <p:cNvPr id="13" name="Picture 20" descr="LeLoi1">
              <a:hlinkClick r:id="rId5" action="ppaction://hlinksldjump"/>
              <a:extLst>
                <a:ext uri="{FF2B5EF4-FFF2-40B4-BE49-F238E27FC236}">
                  <a16:creationId xmlns:a16="http://schemas.microsoft.com/office/drawing/2014/main" id="{0529E98B-674C-41C4-80F6-7CDA49380C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8" y="1248"/>
              <a:ext cx="2027" cy="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32">
              <a:extLst>
                <a:ext uri="{FF2B5EF4-FFF2-40B4-BE49-F238E27FC236}">
                  <a16:creationId xmlns:a16="http://schemas.microsoft.com/office/drawing/2014/main" id="{2907BF2E-F7BF-4848-BB53-9406A74934E7}"/>
                </a:ext>
              </a:extLst>
            </p:cNvPr>
            <p:cNvSpPr txBox="1">
              <a:spLocks noChangeArrowheads="1"/>
            </p:cNvSpPr>
            <p:nvPr/>
          </p:nvSpPr>
          <p:spPr bwMode="auto">
            <a:xfrm>
              <a:off x="1728" y="3552"/>
              <a:ext cx="2016"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fontAlgn="base">
                <a:spcBef>
                  <a:spcPct val="50000"/>
                </a:spcBef>
                <a:spcAft>
                  <a:spcPct val="0"/>
                </a:spcAft>
              </a:pPr>
              <a:r>
                <a:rPr lang="en-US" sz="2400" b="1">
                  <a:solidFill>
                    <a:srgbClr val="000099"/>
                  </a:solidFill>
                  <a:latin typeface="Times New Roman" pitchFamily="18" charset="0"/>
                </a:rPr>
                <a:t>Lê Lợi</a:t>
              </a:r>
            </a:p>
          </p:txBody>
        </p:sp>
      </p:grpSp>
      <p:grpSp>
        <p:nvGrpSpPr>
          <p:cNvPr id="15" name="Group 35">
            <a:extLst>
              <a:ext uri="{FF2B5EF4-FFF2-40B4-BE49-F238E27FC236}">
                <a16:creationId xmlns:a16="http://schemas.microsoft.com/office/drawing/2014/main" id="{9AEE8433-4753-43B7-9AF9-E73AE54CF0A8}"/>
              </a:ext>
            </a:extLst>
          </p:cNvPr>
          <p:cNvGrpSpPr>
            <a:grpSpLocks/>
          </p:cNvGrpSpPr>
          <p:nvPr/>
        </p:nvGrpSpPr>
        <p:grpSpPr bwMode="auto">
          <a:xfrm>
            <a:off x="8331200" y="2057400"/>
            <a:ext cx="3479800" cy="4267200"/>
            <a:chOff x="1867" y="1344"/>
            <a:chExt cx="1952" cy="2448"/>
          </a:xfrm>
        </p:grpSpPr>
        <p:pic>
          <p:nvPicPr>
            <p:cNvPr id="16" name="Picture 21" descr="VuaQuangTrung150">
              <a:hlinkClick r:id="rId7" action="ppaction://hlinksldjump"/>
              <a:extLst>
                <a:ext uri="{FF2B5EF4-FFF2-40B4-BE49-F238E27FC236}">
                  <a16:creationId xmlns:a16="http://schemas.microsoft.com/office/drawing/2014/main" id="{036A685F-8D25-46CC-9DAF-39D1D7FF0D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67" y="1344"/>
              <a:ext cx="1952" cy="2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33">
              <a:extLst>
                <a:ext uri="{FF2B5EF4-FFF2-40B4-BE49-F238E27FC236}">
                  <a16:creationId xmlns:a16="http://schemas.microsoft.com/office/drawing/2014/main" id="{BE60ACA7-0733-4635-98EA-A440632FDE47}"/>
                </a:ext>
              </a:extLst>
            </p:cNvPr>
            <p:cNvSpPr txBox="1">
              <a:spLocks noChangeArrowheads="1"/>
            </p:cNvSpPr>
            <p:nvPr/>
          </p:nvSpPr>
          <p:spPr bwMode="auto">
            <a:xfrm>
              <a:off x="1872" y="3504"/>
              <a:ext cx="1920"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fontAlgn="base">
                <a:spcBef>
                  <a:spcPct val="50000"/>
                </a:spcBef>
                <a:spcAft>
                  <a:spcPct val="0"/>
                </a:spcAft>
              </a:pPr>
              <a:r>
                <a:rPr lang="en-US" sz="2400" b="1">
                  <a:solidFill>
                    <a:srgbClr val="000099"/>
                  </a:solidFill>
                  <a:latin typeface="Times New Roman" pitchFamily="18" charset="0"/>
                </a:rPr>
                <a:t>Nguyễn Huệ</a:t>
              </a:r>
              <a:endParaRPr lang="en-US" sz="2400" b="1">
                <a:solidFill>
                  <a:srgbClr val="000099"/>
                </a:solidFill>
                <a:latin typeface="Verdana" pitchFamily="34" charset="0"/>
              </a:endParaRPr>
            </a:p>
          </p:txBody>
        </p:sp>
      </p:grpSp>
      <p:sp>
        <p:nvSpPr>
          <p:cNvPr id="18" name="TextBox 30">
            <a:extLst>
              <a:ext uri="{FF2B5EF4-FFF2-40B4-BE49-F238E27FC236}">
                <a16:creationId xmlns:a16="http://schemas.microsoft.com/office/drawing/2014/main" id="{9900ABE2-DE12-4F07-B7DD-C28A1E35BA5C}"/>
              </a:ext>
            </a:extLst>
          </p:cNvPr>
          <p:cNvSpPr txBox="1">
            <a:spLocks noChangeArrowheads="1"/>
          </p:cNvSpPr>
          <p:nvPr/>
        </p:nvSpPr>
        <p:spPr bwMode="auto">
          <a:xfrm>
            <a:off x="2732088" y="833736"/>
            <a:ext cx="68691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Vogue" pitchFamily="34" charset="0"/>
              </a:defRPr>
            </a:lvl1pPr>
            <a:lvl2pPr marL="742950" indent="-285750" eaLnBrk="0" hangingPunct="0">
              <a:defRPr>
                <a:solidFill>
                  <a:schemeClr val="tx1"/>
                </a:solidFill>
                <a:latin typeface=".VnVogue" pitchFamily="34" charset="0"/>
              </a:defRPr>
            </a:lvl2pPr>
            <a:lvl3pPr marL="1143000" indent="-228600" eaLnBrk="0" hangingPunct="0">
              <a:defRPr>
                <a:solidFill>
                  <a:schemeClr val="tx1"/>
                </a:solidFill>
                <a:latin typeface=".VnVogue" pitchFamily="34" charset="0"/>
              </a:defRPr>
            </a:lvl3pPr>
            <a:lvl4pPr marL="1600200" indent="-228600" eaLnBrk="0" hangingPunct="0">
              <a:defRPr>
                <a:solidFill>
                  <a:schemeClr val="tx1"/>
                </a:solidFill>
                <a:latin typeface=".VnVogue" pitchFamily="34" charset="0"/>
              </a:defRPr>
            </a:lvl4pPr>
            <a:lvl5pPr marL="2057400" indent="-228600" eaLnBrk="0" hangingPunct="0">
              <a:defRPr>
                <a:solidFill>
                  <a:schemeClr val="tx1"/>
                </a:solidFill>
                <a:latin typeface=".VnVogue" pitchFamily="34" charset="0"/>
              </a:defRPr>
            </a:lvl5pPr>
            <a:lvl6pPr marL="2514600" indent="-228600" eaLnBrk="0" fontAlgn="base" hangingPunct="0">
              <a:spcBef>
                <a:spcPct val="0"/>
              </a:spcBef>
              <a:spcAft>
                <a:spcPct val="0"/>
              </a:spcAft>
              <a:defRPr>
                <a:solidFill>
                  <a:schemeClr val="tx1"/>
                </a:solidFill>
                <a:latin typeface=".VnVogue" pitchFamily="34" charset="0"/>
              </a:defRPr>
            </a:lvl6pPr>
            <a:lvl7pPr marL="2971800" indent="-228600" eaLnBrk="0" fontAlgn="base" hangingPunct="0">
              <a:spcBef>
                <a:spcPct val="0"/>
              </a:spcBef>
              <a:spcAft>
                <a:spcPct val="0"/>
              </a:spcAft>
              <a:defRPr>
                <a:solidFill>
                  <a:schemeClr val="tx1"/>
                </a:solidFill>
                <a:latin typeface=".VnVogue" pitchFamily="34" charset="0"/>
              </a:defRPr>
            </a:lvl7pPr>
            <a:lvl8pPr marL="3429000" indent="-228600" eaLnBrk="0" fontAlgn="base" hangingPunct="0">
              <a:spcBef>
                <a:spcPct val="0"/>
              </a:spcBef>
              <a:spcAft>
                <a:spcPct val="0"/>
              </a:spcAft>
              <a:defRPr>
                <a:solidFill>
                  <a:schemeClr val="tx1"/>
                </a:solidFill>
                <a:latin typeface=".VnVogue" pitchFamily="34" charset="0"/>
              </a:defRPr>
            </a:lvl8pPr>
            <a:lvl9pPr marL="3886200" indent="-228600" eaLnBrk="0" fontAlgn="base" hangingPunct="0">
              <a:spcBef>
                <a:spcPct val="0"/>
              </a:spcBef>
              <a:spcAft>
                <a:spcPct val="0"/>
              </a:spcAft>
              <a:defRPr>
                <a:solidFill>
                  <a:schemeClr val="tx1"/>
                </a:solidFill>
                <a:latin typeface=".VnVogue" pitchFamily="34" charset="0"/>
              </a:defRPr>
            </a:lvl9pPr>
          </a:lstStyle>
          <a:p>
            <a:pPr algn="ctr" eaLnBrk="1" hangingPunct="1"/>
            <a:r>
              <a:rPr lang="en-US" sz="3200" b="1" dirty="0" err="1">
                <a:solidFill>
                  <a:srgbClr val="C00000"/>
                </a:solidFill>
                <a:latin typeface="Times New Roman" pitchFamily="18" charset="0"/>
                <a:cs typeface="Times New Roman" pitchFamily="18" charset="0"/>
              </a:rPr>
              <a:t>Từ</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ngữ</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về</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Tổ</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quốc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Dấu</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phẩy</a:t>
            </a:r>
            <a:endParaRPr lang="en-US" sz="3200" b="1" dirty="0">
              <a:solidFill>
                <a:srgbClr val="C00000"/>
              </a:solidFill>
              <a:latin typeface="Times New Roman" pitchFamily="18" charset="0"/>
              <a:cs typeface="Times New Roman" pitchFamily="18" charset="0"/>
            </a:endParaRPr>
          </a:p>
        </p:txBody>
      </p:sp>
      <p:sp>
        <p:nvSpPr>
          <p:cNvPr id="19" name="Text Box 12">
            <a:extLst>
              <a:ext uri="{FF2B5EF4-FFF2-40B4-BE49-F238E27FC236}">
                <a16:creationId xmlns:a16="http://schemas.microsoft.com/office/drawing/2014/main" id="{A3ACE84B-A1C3-4A9E-BE6F-AE23F9BD67F0}"/>
              </a:ext>
            </a:extLst>
          </p:cNvPr>
          <p:cNvSpPr txBox="1">
            <a:spLocks noChangeArrowheads="1"/>
          </p:cNvSpPr>
          <p:nvPr/>
        </p:nvSpPr>
        <p:spPr bwMode="auto">
          <a:xfrm>
            <a:off x="2133600" y="1"/>
            <a:ext cx="7467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r>
              <a:rPr lang="en-US" altLang="vi-VN" sz="2800" b="1">
                <a:solidFill>
                  <a:srgbClr val="000000"/>
                </a:solidFill>
                <a:latin typeface="Times New Roman" panose="02020603050405020304" pitchFamily="18" charset="0"/>
                <a:cs typeface="Times New Roman" panose="02020603050405020304" pitchFamily="18" charset="0"/>
              </a:rPr>
              <a:t>Thứ năm ngày    tháng 1 năm 2020</a:t>
            </a:r>
          </a:p>
          <a:p>
            <a:pPr algn="ctr" eaLnBrk="0" hangingPunct="0"/>
            <a:r>
              <a:rPr lang="en-US" altLang="vi-VN" sz="2800" b="1" u="sng">
                <a:solidFill>
                  <a:srgbClr val="000000"/>
                </a:solidFill>
                <a:latin typeface="Times New Roman" panose="02020603050405020304" pitchFamily="18" charset="0"/>
                <a:cs typeface="Times New Roman" panose="02020603050405020304" pitchFamily="18" charset="0"/>
              </a:rPr>
              <a:t>Luyện từ và câu</a:t>
            </a:r>
          </a:p>
        </p:txBody>
      </p:sp>
    </p:spTree>
    <p:extLst>
      <p:ext uri="{BB962C8B-B14F-4D97-AF65-F5344CB8AC3E}">
        <p14:creationId xmlns:p14="http://schemas.microsoft.com/office/powerpoint/2010/main" val="2637209125"/>
      </p:ext>
    </p:extLst>
  </p:cSld>
  <p:clrMapOvr>
    <a:masterClrMapping/>
  </p:clrMapOvr>
  <p:transition>
    <p:check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0"/>
            <a:ext cx="12192000" cy="6442075"/>
          </a:xfrm>
          <a:prstGeom prst="rect">
            <a:avLst/>
          </a:prstGeom>
          <a:gradFill rotWithShape="1">
            <a:gsLst>
              <a:gs pos="0">
                <a:srgbClr val="FFEBFA"/>
              </a:gs>
              <a:gs pos="30000">
                <a:srgbClr val="C4D6EB"/>
              </a:gs>
              <a:gs pos="60001">
                <a:srgbClr val="85C2FF"/>
              </a:gs>
              <a:gs pos="100000">
                <a:srgbClr val="5E9EFF"/>
              </a:gs>
            </a:gsLst>
            <a:lin ang="5400000" scaled="1"/>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eaLnBrk="1" fontAlgn="base" hangingPunct="1">
              <a:spcBef>
                <a:spcPct val="50000"/>
              </a:spcBef>
              <a:spcAft>
                <a:spcPct val="0"/>
              </a:spcAft>
            </a:pPr>
            <a:r>
              <a:rPr lang="en-US" sz="3200">
                <a:solidFill>
                  <a:srgbClr val="000000"/>
                </a:solidFill>
              </a:rPr>
              <a:t>    </a:t>
            </a:r>
          </a:p>
          <a:p>
            <a:pPr eaLnBrk="1" fontAlgn="base" hangingPunct="1">
              <a:spcBef>
                <a:spcPct val="50000"/>
              </a:spcBef>
              <a:spcAft>
                <a:spcPct val="0"/>
              </a:spcAft>
            </a:pPr>
            <a:r>
              <a:rPr lang="en-US" sz="3200">
                <a:solidFill>
                  <a:srgbClr val="000000"/>
                </a:solidFill>
              </a:rPr>
              <a:t> </a:t>
            </a: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00"/>
              </a:solidFill>
            </a:endParaRPr>
          </a:p>
          <a:p>
            <a:pPr eaLnBrk="1" fontAlgn="base" hangingPunct="1">
              <a:spcBef>
                <a:spcPct val="5000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0"/>
              </a:spcBef>
              <a:spcAft>
                <a:spcPct val="0"/>
              </a:spcAft>
            </a:pPr>
            <a:endParaRPr lang="en-US" sz="3200">
              <a:solidFill>
                <a:srgbClr val="0000CC"/>
              </a:solidFill>
            </a:endParaRPr>
          </a:p>
          <a:p>
            <a:pPr eaLnBrk="1" fontAlgn="base" hangingPunct="1">
              <a:spcBef>
                <a:spcPct val="50000"/>
              </a:spcBef>
              <a:spcAft>
                <a:spcPct val="0"/>
              </a:spcAft>
            </a:pPr>
            <a:endParaRPr lang="en-US" sz="3200">
              <a:solidFill>
                <a:srgbClr val="0000CC"/>
              </a:solidFill>
            </a:endParaRPr>
          </a:p>
        </p:txBody>
      </p:sp>
      <p:pic>
        <p:nvPicPr>
          <p:cNvPr id="19459" name="Picture 22" descr="chutichhochiminh">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1" y="1447803"/>
            <a:ext cx="3581400" cy="428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34"/>
          <p:cNvSpPr txBox="1">
            <a:spLocks noChangeArrowheads="1"/>
          </p:cNvSpPr>
          <p:nvPr/>
        </p:nvSpPr>
        <p:spPr bwMode="auto">
          <a:xfrm>
            <a:off x="4572000" y="5715000"/>
            <a:ext cx="2819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ctr" fontAlgn="base">
              <a:spcBef>
                <a:spcPct val="50000"/>
              </a:spcBef>
              <a:spcAft>
                <a:spcPct val="0"/>
              </a:spcAft>
            </a:pPr>
            <a:r>
              <a:rPr lang="en-US" sz="2400" b="1">
                <a:solidFill>
                  <a:srgbClr val="000099"/>
                </a:solidFill>
                <a:latin typeface="Times New Roman" pitchFamily="18" charset="0"/>
              </a:rPr>
              <a:t>Hồ Chí Minh</a:t>
            </a:r>
          </a:p>
        </p:txBody>
      </p:sp>
      <p:sp>
        <p:nvSpPr>
          <p:cNvPr id="19461" name="AutoShape 35">
            <a:hlinkClick r:id="rId4" action="ppaction://hlinksldjump"/>
          </p:cNvPr>
          <p:cNvSpPr>
            <a:spLocks noChangeArrowheads="1"/>
          </p:cNvSpPr>
          <p:nvPr/>
        </p:nvSpPr>
        <p:spPr bwMode="auto">
          <a:xfrm>
            <a:off x="2590800" y="5943600"/>
            <a:ext cx="381000" cy="457200"/>
          </a:xfrm>
          <a:prstGeom prst="lef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sp>
        <p:nvSpPr>
          <p:cNvPr id="19462" name="AutoShape 36">
            <a:hlinkClick r:id="" action="ppaction://noaction"/>
          </p:cNvPr>
          <p:cNvSpPr>
            <a:spLocks noChangeArrowheads="1"/>
          </p:cNvSpPr>
          <p:nvPr/>
        </p:nvSpPr>
        <p:spPr bwMode="auto">
          <a:xfrm>
            <a:off x="1981200" y="5943600"/>
            <a:ext cx="381000" cy="4572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000">
              <a:solidFill>
                <a:srgbClr val="000000"/>
              </a:solidFill>
            </a:endParaRPr>
          </a:p>
        </p:txBody>
      </p:sp>
    </p:spTree>
    <p:extLst>
      <p:ext uri="{BB962C8B-B14F-4D97-AF65-F5344CB8AC3E}">
        <p14:creationId xmlns:p14="http://schemas.microsoft.com/office/powerpoint/2010/main" val="2974562193"/>
      </p:ext>
    </p:extLst>
  </p:cSld>
  <p:clrMapOvr>
    <a:masterClrMapping/>
  </p:clrMapOvr>
  <p:transition>
    <p:check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191" y="389515"/>
            <a:ext cx="2153478" cy="1789113"/>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57" name="Picture 5" descr="images">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8434" y="457200"/>
            <a:ext cx="1981200" cy="1768475"/>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58" name="Picture 6" descr="lynamde-1">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2835" y="440747"/>
            <a:ext cx="2067339" cy="17526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0" name="Picture 8" descr="TƯỢNG PHÙNG HƯN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7540" y="2500314"/>
            <a:ext cx="2153478" cy="18288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1" name="Picture 9" descr="tượng vua Lê Đại Hành">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72771" y="2514600"/>
            <a:ext cx="2067339" cy="18288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2" name="Picture 10" descr="tran_hung_dao1">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0191" y="4637783"/>
            <a:ext cx="2153478" cy="1752600"/>
          </a:xfrm>
          <a:prstGeom prst="rect">
            <a:avLst/>
          </a:prstGeom>
          <a:noFill/>
          <a:ln w="9525">
            <a:solidFill>
              <a:srgbClr val="FF33CC"/>
            </a:solidFill>
            <a:miter lim="800000"/>
            <a:headEnd/>
            <a:tailEnd/>
          </a:ln>
          <a:extLst>
            <a:ext uri="{909E8E84-426E-40DD-AFC4-6F175D3DCCD1}">
              <a14:hiddenFill xmlns:a14="http://schemas.microsoft.com/office/drawing/2010/main">
                <a:solidFill>
                  <a:srgbClr val="FFFFFF"/>
                </a:solidFill>
              </a14:hiddenFill>
            </a:ext>
          </a:extLst>
        </p:spPr>
      </p:pic>
      <p:pic>
        <p:nvPicPr>
          <p:cNvPr id="74763" name="Picture 11">
            <a:hlinkClick r:id="rId14" action="ppaction://hlinksldjump"/>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76973" y="4646712"/>
            <a:ext cx="2067339" cy="1752600"/>
          </a:xfrm>
          <a:prstGeom prst="rect">
            <a:avLst/>
          </a:prstGeom>
          <a:noFill/>
          <a:ln w="19050">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4" name="Picture 12">
            <a:hlinkClick r:id="rId16" action="ppaction://hlinksldjump"/>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445487" y="2514600"/>
            <a:ext cx="1981200" cy="18288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5" name="Picture 13" descr="untitled004">
            <a:hlinkClick r:id="rId18" action="ppaction://hlinksldjump"/>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458325" y="4657726"/>
            <a:ext cx="1981200" cy="17526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6" name="Picture 14" descr="Nguyen Hue">
            <a:hlinkClick r:id="rId20" action="ppaction://hlinksldjump"/>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95454" y="4664653"/>
            <a:ext cx="2067339" cy="1762125"/>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8" name="Picture 16" descr="11">
            <a:hlinkClick r:id="" action="ppaction://noaction"/>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0134600" y="6343650"/>
            <a:ext cx="602974" cy="514350"/>
          </a:xfrm>
          <a:prstGeom prst="rect">
            <a:avLst/>
          </a:prstGeom>
          <a:noFill/>
          <a:extLst>
            <a:ext uri="{909E8E84-426E-40DD-AFC4-6F175D3DCCD1}">
              <a14:hiddenFill xmlns:a14="http://schemas.microsoft.com/office/drawing/2010/main">
                <a:solidFill>
                  <a:srgbClr val="FFFFFF"/>
                </a:solidFill>
              </a14:hiddenFill>
            </a:ext>
          </a:extLst>
        </p:spPr>
      </p:pic>
      <p:sp>
        <p:nvSpPr>
          <p:cNvPr id="74769" name="Text Box 17"/>
          <p:cNvSpPr txBox="1">
            <a:spLocks noChangeArrowheads="1"/>
          </p:cNvSpPr>
          <p:nvPr/>
        </p:nvSpPr>
        <p:spPr bwMode="auto">
          <a:xfrm>
            <a:off x="2285999" y="0"/>
            <a:ext cx="86139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2400" b="1" dirty="0">
                <a:solidFill>
                  <a:srgbClr val="000000"/>
                </a:solidFill>
                <a:latin typeface="Times New Roman" panose="02020603050405020304" pitchFamily="18" charset="0"/>
                <a:cs typeface="Times New Roman" panose="02020603050405020304" pitchFamily="18" charset="0"/>
              </a:rPr>
              <a:t>MỘT SỐ VỊ ANH HÙNG DÂN TỘC VIỆT NAM</a:t>
            </a:r>
          </a:p>
        </p:txBody>
      </p:sp>
      <p:sp>
        <p:nvSpPr>
          <p:cNvPr id="74770" name="Text Box 18"/>
          <p:cNvSpPr txBox="1">
            <a:spLocks noChangeArrowheads="1"/>
          </p:cNvSpPr>
          <p:nvPr/>
        </p:nvSpPr>
        <p:spPr bwMode="auto">
          <a:xfrm>
            <a:off x="923925" y="22098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dirty="0">
                <a:solidFill>
                  <a:srgbClr val="000000"/>
                </a:solidFill>
              </a:rPr>
              <a:t>HAI BÀ TRƯNG</a:t>
            </a:r>
          </a:p>
        </p:txBody>
      </p:sp>
      <p:sp>
        <p:nvSpPr>
          <p:cNvPr id="74771" name="Text Box 19"/>
          <p:cNvSpPr txBox="1">
            <a:spLocks noChangeArrowheads="1"/>
          </p:cNvSpPr>
          <p:nvPr/>
        </p:nvSpPr>
        <p:spPr bwMode="auto">
          <a:xfrm>
            <a:off x="3962400" y="22098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dirty="0">
                <a:solidFill>
                  <a:srgbClr val="000000"/>
                </a:solidFill>
              </a:rPr>
              <a:t>TRIỆU THỊ TRINH</a:t>
            </a:r>
          </a:p>
        </p:txBody>
      </p:sp>
      <p:sp>
        <p:nvSpPr>
          <p:cNvPr id="74774" name="Text Box 22"/>
          <p:cNvSpPr txBox="1">
            <a:spLocks noChangeArrowheads="1"/>
          </p:cNvSpPr>
          <p:nvPr/>
        </p:nvSpPr>
        <p:spPr bwMode="auto">
          <a:xfrm>
            <a:off x="6553200" y="22098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LÝ BÍ (LÝ NAM ĐẾ)</a:t>
            </a:r>
          </a:p>
        </p:txBody>
      </p:sp>
      <p:sp>
        <p:nvSpPr>
          <p:cNvPr id="74775" name="Text Box 23"/>
          <p:cNvSpPr txBox="1">
            <a:spLocks noChangeArrowheads="1"/>
          </p:cNvSpPr>
          <p:nvPr/>
        </p:nvSpPr>
        <p:spPr bwMode="auto">
          <a:xfrm>
            <a:off x="9372600" y="22098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TRIỆU QUANG PHỤC</a:t>
            </a:r>
          </a:p>
        </p:txBody>
      </p:sp>
      <p:sp>
        <p:nvSpPr>
          <p:cNvPr id="74776" name="Text Box 24"/>
          <p:cNvSpPr txBox="1">
            <a:spLocks noChangeArrowheads="1"/>
          </p:cNvSpPr>
          <p:nvPr/>
        </p:nvSpPr>
        <p:spPr bwMode="auto">
          <a:xfrm>
            <a:off x="9448800" y="43434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LÝ THƯỜNG KIỆT</a:t>
            </a:r>
          </a:p>
        </p:txBody>
      </p:sp>
      <p:sp>
        <p:nvSpPr>
          <p:cNvPr id="74777" name="Text Box 25"/>
          <p:cNvSpPr txBox="1">
            <a:spLocks noChangeArrowheads="1"/>
          </p:cNvSpPr>
          <p:nvPr/>
        </p:nvSpPr>
        <p:spPr bwMode="auto">
          <a:xfrm>
            <a:off x="6400800" y="4343400"/>
            <a:ext cx="258417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LÊ HOÀN (LÊ ĐẠI HÀNH)</a:t>
            </a:r>
          </a:p>
        </p:txBody>
      </p:sp>
      <p:sp>
        <p:nvSpPr>
          <p:cNvPr id="74778" name="Text Box 26"/>
          <p:cNvSpPr txBox="1">
            <a:spLocks noChangeArrowheads="1"/>
          </p:cNvSpPr>
          <p:nvPr/>
        </p:nvSpPr>
        <p:spPr bwMode="auto">
          <a:xfrm>
            <a:off x="4038600" y="43434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NGÔ QUYỀN</a:t>
            </a:r>
          </a:p>
        </p:txBody>
      </p:sp>
      <p:sp>
        <p:nvSpPr>
          <p:cNvPr id="74779" name="Text Box 27"/>
          <p:cNvSpPr txBox="1">
            <a:spLocks noChangeArrowheads="1"/>
          </p:cNvSpPr>
          <p:nvPr/>
        </p:nvSpPr>
        <p:spPr bwMode="auto">
          <a:xfrm>
            <a:off x="847725" y="43434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PHÙNG HƯNG</a:t>
            </a:r>
          </a:p>
        </p:txBody>
      </p:sp>
      <p:sp>
        <p:nvSpPr>
          <p:cNvPr id="74780" name="Text Box 28"/>
          <p:cNvSpPr txBox="1">
            <a:spLocks noChangeArrowheads="1"/>
          </p:cNvSpPr>
          <p:nvPr/>
        </p:nvSpPr>
        <p:spPr bwMode="auto">
          <a:xfrm>
            <a:off x="847725" y="659765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(TRẦN HƯNG ĐẠO)</a:t>
            </a:r>
          </a:p>
        </p:txBody>
      </p:sp>
      <p:sp>
        <p:nvSpPr>
          <p:cNvPr id="74781" name="Text Box 29"/>
          <p:cNvSpPr txBox="1">
            <a:spLocks noChangeArrowheads="1"/>
          </p:cNvSpPr>
          <p:nvPr/>
        </p:nvSpPr>
        <p:spPr bwMode="auto">
          <a:xfrm>
            <a:off x="4038600" y="64008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LÊ LỢI</a:t>
            </a:r>
          </a:p>
        </p:txBody>
      </p:sp>
      <p:sp>
        <p:nvSpPr>
          <p:cNvPr id="74782" name="Text Box 30"/>
          <p:cNvSpPr txBox="1">
            <a:spLocks noChangeArrowheads="1"/>
          </p:cNvSpPr>
          <p:nvPr/>
        </p:nvSpPr>
        <p:spPr bwMode="auto">
          <a:xfrm>
            <a:off x="6553200" y="6383339"/>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NGUYỄN HUỆ)</a:t>
            </a:r>
          </a:p>
        </p:txBody>
      </p:sp>
      <p:sp>
        <p:nvSpPr>
          <p:cNvPr id="74783" name="Text Box 31"/>
          <p:cNvSpPr txBox="1">
            <a:spLocks noChangeArrowheads="1"/>
          </p:cNvSpPr>
          <p:nvPr/>
        </p:nvSpPr>
        <p:spPr bwMode="auto">
          <a:xfrm>
            <a:off x="6553200" y="6583364"/>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(QUANG TRUNG)</a:t>
            </a:r>
          </a:p>
        </p:txBody>
      </p:sp>
      <p:sp>
        <p:nvSpPr>
          <p:cNvPr id="74784" name="Text Box 32"/>
          <p:cNvSpPr txBox="1">
            <a:spLocks noChangeArrowheads="1"/>
          </p:cNvSpPr>
          <p:nvPr/>
        </p:nvSpPr>
        <p:spPr bwMode="auto">
          <a:xfrm>
            <a:off x="838200" y="6376989"/>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TRẦN QUỐC TUẤN</a:t>
            </a:r>
          </a:p>
        </p:txBody>
      </p:sp>
      <p:pic>
        <p:nvPicPr>
          <p:cNvPr id="74785" name="Picture 33" descr="Triệu Quang Phục">
            <a:hlinkClick r:id="rId6" action="ppaction://hlinksldjump"/>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445487" y="426244"/>
            <a:ext cx="1981200" cy="1738313"/>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86" name="Picture 34" descr="images[47]">
            <a:hlinkClick r:id="rId24" action="ppaction://hlinksldjump"/>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805032" y="2514601"/>
            <a:ext cx="1981200" cy="1814513"/>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8817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685800"/>
            <a:ext cx="4648200" cy="35814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85800"/>
            <a:ext cx="4191000" cy="35814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
        <p:nvSpPr>
          <p:cNvPr id="68612" name="Text Box 4"/>
          <p:cNvSpPr txBox="1">
            <a:spLocks noChangeArrowheads="1"/>
          </p:cNvSpPr>
          <p:nvPr/>
        </p:nvSpPr>
        <p:spPr bwMode="auto">
          <a:xfrm>
            <a:off x="2038350" y="3459447"/>
            <a:ext cx="3505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pPr>
            <a:r>
              <a:rPr lang="en-US" sz="2400" b="1">
                <a:solidFill>
                  <a:schemeClr val="accent5"/>
                </a:solidFill>
              </a:rPr>
              <a:t>Đền thờ Hai Bà Trưng (Hà Nội)</a:t>
            </a:r>
          </a:p>
        </p:txBody>
      </p:sp>
      <p:sp>
        <p:nvSpPr>
          <p:cNvPr id="68614" name="Text Box 6"/>
          <p:cNvSpPr txBox="1">
            <a:spLocks noChangeArrowheads="1"/>
          </p:cNvSpPr>
          <p:nvPr/>
        </p:nvSpPr>
        <p:spPr bwMode="auto">
          <a:xfrm>
            <a:off x="6996545" y="3805535"/>
            <a:ext cx="2514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en-US" sz="2400" b="1">
                <a:solidFill>
                  <a:schemeClr val="accent5"/>
                </a:solidFill>
              </a:rPr>
              <a:t>Hai Bà Trưng</a:t>
            </a:r>
          </a:p>
        </p:txBody>
      </p:sp>
      <p:sp>
        <p:nvSpPr>
          <p:cNvPr id="68619" name="Rectangle 11"/>
          <p:cNvSpPr>
            <a:spLocks noChangeArrowheads="1"/>
          </p:cNvSpPr>
          <p:nvPr/>
        </p:nvSpPr>
        <p:spPr bwMode="auto">
          <a:xfrm>
            <a:off x="152400" y="4905106"/>
            <a:ext cx="118872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fontAlgn="base">
              <a:spcBef>
                <a:spcPct val="0"/>
              </a:spcBef>
              <a:spcAft>
                <a:spcPct val="0"/>
              </a:spcAft>
            </a:pPr>
            <a:r>
              <a:rPr lang="en-US" sz="2600" b="1" dirty="0">
                <a:solidFill>
                  <a:srgbClr val="000000"/>
                </a:solidFill>
                <a:latin typeface="Times New Roman" pitchFamily="18" charset="0"/>
                <a:cs typeface="Times New Roman" pitchFamily="18" charset="0"/>
              </a:rPr>
              <a:t>Hai </a:t>
            </a:r>
            <a:r>
              <a:rPr lang="en-US" sz="2600" b="1" dirty="0" err="1">
                <a:solidFill>
                  <a:srgbClr val="000000"/>
                </a:solidFill>
                <a:latin typeface="Times New Roman" pitchFamily="18" charset="0"/>
                <a:cs typeface="Times New Roman" pitchFamily="18" charset="0"/>
              </a:rPr>
              <a:t>Bà</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Trưng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là</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tên</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gọi</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của</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hai</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chị</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em</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nữ</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tướng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Trưng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Trắc</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và</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Trưng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Nhị</a:t>
            </a:r>
            <a:r>
              <a:rPr lang="en-US" sz="2600" b="1" dirty="0">
                <a:solidFill>
                  <a:srgbClr val="000000"/>
                </a:solidFill>
                <a:latin typeface="Times New Roman" pitchFamily="18" charset="0"/>
                <a:cs typeface="Times New Roman" pitchFamily="18" charset="0"/>
              </a:rPr>
              <a:t>. </a:t>
            </a:r>
            <a:r>
              <a:rPr lang="en-US" sz="2600" b="1" dirty="0" smtClean="0">
                <a:solidFill>
                  <a:srgbClr val="000000"/>
                </a:solidFill>
                <a:latin typeface="Times New Roman" pitchFamily="18" charset="0"/>
                <a:cs typeface="Times New Roman" pitchFamily="18" charset="0"/>
              </a:rPr>
              <a:t>Hai </a:t>
            </a:r>
            <a:r>
              <a:rPr lang="en-US" sz="2600" b="1" dirty="0" err="1">
                <a:solidFill>
                  <a:srgbClr val="000000"/>
                </a:solidFill>
                <a:latin typeface="Times New Roman" pitchFamily="18" charset="0"/>
                <a:cs typeface="Times New Roman" pitchFamily="18" charset="0"/>
              </a:rPr>
              <a:t>Bà</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Trưng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dựng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cờ</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khởi</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nghĩa</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chống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quân</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xâm</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lược</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Đông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Hán</a:t>
            </a:r>
            <a:r>
              <a:rPr lang="en-US" sz="2600" b="1" dirty="0">
                <a:solidFill>
                  <a:srgbClr val="000000"/>
                </a:solidFill>
                <a:latin typeface="Times New Roman" pitchFamily="18" charset="0"/>
                <a:cs typeface="Times New Roman" pitchFamily="18" charset="0"/>
              </a:rPr>
              <a:t>. </a:t>
            </a:r>
            <a:r>
              <a:rPr lang="en-US" sz="2600" b="1" dirty="0" smtClean="0">
                <a:solidFill>
                  <a:srgbClr val="000000"/>
                </a:solidFill>
                <a:latin typeface="Times New Roman" pitchFamily="18" charset="0"/>
                <a:cs typeface="Times New Roman" pitchFamily="18" charset="0"/>
              </a:rPr>
              <a:t>Hai </a:t>
            </a:r>
            <a:r>
              <a:rPr lang="en-US" sz="2600" b="1" dirty="0" err="1">
                <a:solidFill>
                  <a:srgbClr val="000000"/>
                </a:solidFill>
                <a:latin typeface="Times New Roman" pitchFamily="18" charset="0"/>
                <a:cs typeface="Times New Roman" pitchFamily="18" charset="0"/>
              </a:rPr>
              <a:t>Bà</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Trưng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lên</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ngôi</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vua</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đóng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đô</a:t>
            </a:r>
            <a:r>
              <a:rPr lang="en-US" sz="2600" b="1" dirty="0">
                <a:solidFill>
                  <a:srgbClr val="000000"/>
                </a:solidFill>
                <a:latin typeface="Times New Roman" pitchFamily="18" charset="0"/>
                <a:cs typeface="Times New Roman" pitchFamily="18" charset="0"/>
              </a:rPr>
              <a:t> ở </a:t>
            </a:r>
            <a:r>
              <a:rPr lang="en-US" sz="2600" b="1" dirty="0" err="1">
                <a:solidFill>
                  <a:srgbClr val="000000"/>
                </a:solidFill>
                <a:latin typeface="Times New Roman" pitchFamily="18" charset="0"/>
                <a:cs typeface="Times New Roman" pitchFamily="18" charset="0"/>
              </a:rPr>
              <a:t>Mê</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Linh</a:t>
            </a:r>
            <a:r>
              <a:rPr lang="en-US" sz="2600" b="1" dirty="0">
                <a:solidFill>
                  <a:srgbClr val="000000"/>
                </a:solidFill>
                <a:latin typeface="Times New Roman" pitchFamily="18" charset="0"/>
                <a:cs typeface="Times New Roman" pitchFamily="18" charset="0"/>
              </a:rPr>
              <a:t>. </a:t>
            </a:r>
            <a:endParaRPr lang="en-US" sz="2600" dirty="0">
              <a:solidFill>
                <a:srgbClr val="000000"/>
              </a:solidFill>
            </a:endParaRPr>
          </a:p>
        </p:txBody>
      </p:sp>
      <p:pic>
        <p:nvPicPr>
          <p:cNvPr id="68620" name="Picture 12" descr="11">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0"/>
            <a:ext cx="514350" cy="533400"/>
          </a:xfrm>
          <a:prstGeom prst="rect">
            <a:avLst/>
          </a:prstGeom>
          <a:noFill/>
          <a:extLst>
            <a:ext uri="{909E8E84-426E-40DD-AFC4-6F175D3DCCD1}">
              <a14:hiddenFill xmlns:a14="http://schemas.microsoft.com/office/drawing/2010/main">
                <a:solidFill>
                  <a:srgbClr val="FFFFFF"/>
                </a:solidFill>
              </a14:hiddenFill>
            </a:ext>
          </a:extLst>
        </p:spPr>
      </p:pic>
      <p:sp>
        <p:nvSpPr>
          <p:cNvPr id="68621" name="Rectangle 13"/>
          <p:cNvSpPr>
            <a:spLocks noChangeArrowheads="1"/>
          </p:cNvSpPr>
          <p:nvPr/>
        </p:nvSpPr>
        <p:spPr bwMode="auto">
          <a:xfrm>
            <a:off x="4371975" y="7938"/>
            <a:ext cx="29225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sz="3600" b="1">
                <a:solidFill>
                  <a:srgbClr val="0000FF"/>
                </a:solidFill>
                <a:latin typeface="Times New Roman" pitchFamily="18" charset="0"/>
                <a:cs typeface="Times New Roman" pitchFamily="18" charset="0"/>
              </a:rPr>
              <a:t>Hai Bà Trưng</a:t>
            </a:r>
          </a:p>
        </p:txBody>
      </p:sp>
    </p:spTree>
    <p:extLst>
      <p:ext uri="{BB962C8B-B14F-4D97-AF65-F5344CB8AC3E}">
        <p14:creationId xmlns:p14="http://schemas.microsoft.com/office/powerpoint/2010/main" val="1404882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8619"/>
                                        </p:tgtEl>
                                        <p:attrNameLst>
                                          <p:attrName>style.visibility</p:attrName>
                                        </p:attrNameLst>
                                      </p:cBhvr>
                                      <p:to>
                                        <p:strVal val="visible"/>
                                      </p:to>
                                    </p:set>
                                    <p:animEffect transition="in" filter="checkerboard(across)">
                                      <p:cBhvr>
                                        <p:cTn id="7" dur="1000"/>
                                        <p:tgtEl>
                                          <p:spTgt spid="686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68610"/>
                                        </p:tgtEl>
                                        <p:attrNameLst>
                                          <p:attrName>style.visibility</p:attrName>
                                        </p:attrNameLst>
                                      </p:cBhvr>
                                      <p:to>
                                        <p:strVal val="visible"/>
                                      </p:to>
                                    </p:set>
                                    <p:animEffect transition="in" filter="plus(in)">
                                      <p:cBhvr>
                                        <p:cTn id="12" dur="1000"/>
                                        <p:tgtEl>
                                          <p:spTgt spid="6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err="1" smtClean="0">
                <a:latin typeface="Times New Roman" panose="02020603050405020304" pitchFamily="18" charset="0"/>
                <a:cs typeface="Times New Roman" panose="02020603050405020304" pitchFamily="18" charset="0"/>
              </a:rPr>
              <a:t>Thứ</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năm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ngày</a:t>
            </a:r>
            <a:r>
              <a:rPr lang="en-US" dirty="0" smtClean="0">
                <a:latin typeface="Times New Roman" panose="02020603050405020304" pitchFamily="18" charset="0"/>
                <a:cs typeface="Times New Roman" panose="02020603050405020304" pitchFamily="18" charset="0"/>
              </a:rPr>
              <a:t> 20 </a:t>
            </a:r>
            <a:r>
              <a:rPr lang="en-US" dirty="0" err="1" smtClean="0">
                <a:latin typeface="Times New Roman" panose="02020603050405020304" pitchFamily="18" charset="0"/>
                <a:cs typeface="Times New Roman" panose="02020603050405020304" pitchFamily="18" charset="0"/>
              </a:rPr>
              <a:t>tháng</a:t>
            </a:r>
            <a:r>
              <a:rPr lang="en-US" dirty="0" smtClean="0">
                <a:latin typeface="Times New Roman" panose="02020603050405020304" pitchFamily="18" charset="0"/>
                <a:cs typeface="Times New Roman" panose="02020603050405020304" pitchFamily="18" charset="0"/>
              </a:rPr>
              <a:t> 1 </a:t>
            </a:r>
            <a:r>
              <a:rPr lang="en-US" dirty="0" err="1" smtClean="0">
                <a:latin typeface="Times New Roman" panose="02020603050405020304" pitchFamily="18" charset="0"/>
                <a:cs typeface="Times New Roman" panose="02020603050405020304" pitchFamily="18" charset="0"/>
              </a:rPr>
              <a:t>năm</a:t>
            </a:r>
            <a:r>
              <a:rPr lang="en-US" dirty="0" smtClean="0">
                <a:latin typeface="Times New Roman" panose="02020603050405020304" pitchFamily="18" charset="0"/>
                <a:cs typeface="Times New Roman" panose="02020603050405020304" pitchFamily="18" charset="0"/>
              </a:rPr>
              <a:t> 2022</a:t>
            </a:r>
            <a:br>
              <a:rPr lang="en-US" dirty="0" smtClean="0">
                <a:latin typeface="Times New Roman" panose="02020603050405020304" pitchFamily="18" charset="0"/>
                <a:cs typeface="Times New Roman" panose="02020603050405020304" pitchFamily="18" charset="0"/>
              </a:rPr>
            </a:br>
            <a:r>
              <a:rPr lang="en-US" b="1" u="sng" dirty="0" err="1" smtClean="0">
                <a:latin typeface="Times New Roman" panose="02020603050405020304" pitchFamily="18" charset="0"/>
                <a:cs typeface="Times New Roman" panose="02020603050405020304" pitchFamily="18" charset="0"/>
              </a:rPr>
              <a:t>Luyện</a:t>
            </a:r>
            <a:r>
              <a:rPr lang="en-US" b="1" u="sng" dirty="0" smtClean="0">
                <a:latin typeface="Times New Roman" panose="02020603050405020304" pitchFamily="18" charset="0"/>
                <a:cs typeface="Times New Roman" panose="02020603050405020304" pitchFamily="18" charset="0"/>
              </a:rPr>
              <a:t> </a:t>
            </a:r>
            <a:r>
              <a:rPr lang="en-US" b="1" u="sng" dirty="0" err="1" smtClean="0">
                <a:latin typeface="Times New Roman" panose="02020603050405020304" pitchFamily="18" charset="0"/>
                <a:cs typeface="Times New Roman" panose="02020603050405020304" pitchFamily="18" charset="0"/>
              </a:rPr>
              <a:t>từ</a:t>
            </a:r>
            <a:r>
              <a:rPr lang="en-US" b="1" u="sng" dirty="0" smtClean="0">
                <a:latin typeface="Times New Roman" panose="02020603050405020304" pitchFamily="18" charset="0"/>
                <a:cs typeface="Times New Roman" panose="02020603050405020304" pitchFamily="18" charset="0"/>
              </a:rPr>
              <a:t> </a:t>
            </a:r>
            <a:r>
              <a:rPr lang="en-US" b="1" u="sng" dirty="0" err="1" smtClean="0">
                <a:latin typeface="Times New Roman" panose="02020603050405020304" pitchFamily="18" charset="0"/>
                <a:cs typeface="Times New Roman" panose="02020603050405020304" pitchFamily="18" charset="0"/>
              </a:rPr>
              <a:t>và</a:t>
            </a:r>
            <a:r>
              <a:rPr lang="en-US" b="1" u="sng" dirty="0" smtClean="0">
                <a:latin typeface="Times New Roman" panose="02020603050405020304" pitchFamily="18" charset="0"/>
                <a:cs typeface="Times New Roman" panose="02020603050405020304" pitchFamily="18" charset="0"/>
              </a:rPr>
              <a:t> </a:t>
            </a:r>
            <a:r>
              <a:rPr lang="en-US" b="1" u="sng" dirty="0" err="1" smtClean="0">
                <a:latin typeface="Times New Roman" panose="02020603050405020304" pitchFamily="18" charset="0"/>
                <a:cs typeface="Times New Roman" panose="02020603050405020304" pitchFamily="18" charset="0"/>
              </a:rPr>
              <a:t>câu</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b="1" dirty="0" err="1" smtClean="0">
                <a:solidFill>
                  <a:srgbClr val="FF0000"/>
                </a:solidFill>
                <a:latin typeface="Times New Roman" panose="02020603050405020304" pitchFamily="18" charset="0"/>
                <a:cs typeface="Times New Roman" panose="02020603050405020304" pitchFamily="18" charset="0"/>
              </a:rPr>
              <a:t>Mở</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rộng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vốn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từ</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Tổ</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quốc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Dấu</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phẩy</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34117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4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762000"/>
            <a:ext cx="4419600" cy="35814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
        <p:nvSpPr>
          <p:cNvPr id="69637" name="Text Box 5"/>
          <p:cNvSpPr txBox="1">
            <a:spLocks noChangeArrowheads="1"/>
          </p:cNvSpPr>
          <p:nvPr/>
        </p:nvSpPr>
        <p:spPr bwMode="auto">
          <a:xfrm>
            <a:off x="6705600" y="3824288"/>
            <a:ext cx="3581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b="1">
                <a:solidFill>
                  <a:srgbClr val="FFFFFF"/>
                </a:solidFill>
              </a:rPr>
              <a:t>Đền thờ Bà Triệu (Thanh Hóa)</a:t>
            </a:r>
          </a:p>
        </p:txBody>
      </p:sp>
      <p:sp>
        <p:nvSpPr>
          <p:cNvPr id="69640" name="Text Box 8"/>
          <p:cNvSpPr txBox="1">
            <a:spLocks noChangeArrowheads="1"/>
          </p:cNvSpPr>
          <p:nvPr/>
        </p:nvSpPr>
        <p:spPr bwMode="auto">
          <a:xfrm>
            <a:off x="2514600" y="0"/>
            <a:ext cx="556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a:solidFill>
                  <a:srgbClr val="0000FF"/>
                </a:solidFill>
                <a:latin typeface="Times New Roman" pitchFamily="18" charset="0"/>
                <a:cs typeface="Times New Roman" pitchFamily="18" charset="0"/>
              </a:rPr>
              <a:t>Triệu Thị Trinh (Bà Triệu)</a:t>
            </a:r>
          </a:p>
        </p:txBody>
      </p:sp>
      <p:pic>
        <p:nvPicPr>
          <p:cNvPr id="69642" name="Picture 10" descr="images">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7350" y="762000"/>
            <a:ext cx="4648200" cy="35814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
        <p:nvSpPr>
          <p:cNvPr id="69638" name="Text Box 6"/>
          <p:cNvSpPr txBox="1">
            <a:spLocks noChangeArrowheads="1"/>
          </p:cNvSpPr>
          <p:nvPr/>
        </p:nvSpPr>
        <p:spPr bwMode="auto">
          <a:xfrm>
            <a:off x="3276600" y="852488"/>
            <a:ext cx="1295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a:solidFill>
                  <a:srgbClr val="000000"/>
                </a:solidFill>
              </a:rPr>
              <a:t>Bà Triệu</a:t>
            </a:r>
          </a:p>
        </p:txBody>
      </p:sp>
      <p:sp>
        <p:nvSpPr>
          <p:cNvPr id="69643" name="Rectangle 11"/>
          <p:cNvSpPr>
            <a:spLocks noChangeArrowheads="1"/>
          </p:cNvSpPr>
          <p:nvPr/>
        </p:nvSpPr>
        <p:spPr bwMode="auto">
          <a:xfrm>
            <a:off x="76200" y="4551164"/>
            <a:ext cx="12039600"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fontAlgn="base">
              <a:spcBef>
                <a:spcPct val="0"/>
              </a:spcBef>
              <a:spcAft>
                <a:spcPct val="0"/>
              </a:spcAft>
            </a:pPr>
            <a:r>
              <a:rPr lang="en-US" sz="28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Bà</a:t>
            </a:r>
            <a:r>
              <a:rPr lang="en-US" sz="2600" b="1" dirty="0">
                <a:solidFill>
                  <a:srgbClr val="000000"/>
                </a:solidFill>
                <a:latin typeface="Times New Roman" pitchFamily="18" charset="0"/>
                <a:cs typeface="Times New Roman" pitchFamily="18" charset="0"/>
              </a:rPr>
              <a:t> </a:t>
            </a:r>
            <a:r>
              <a:rPr lang="en-US" sz="2600" b="1" dirty="0" smtClean="0">
                <a:solidFill>
                  <a:srgbClr val="000000"/>
                </a:solidFill>
                <a:latin typeface="Times New Roman" pitchFamily="18" charset="0"/>
                <a:cs typeface="Times New Roman" pitchFamily="18" charset="0"/>
              </a:rPr>
              <a:t>Trinh </a:t>
            </a:r>
            <a:r>
              <a:rPr lang="en-US" sz="2600" b="1" dirty="0">
                <a:solidFill>
                  <a:srgbClr val="000000"/>
                </a:solidFill>
                <a:latin typeface="Times New Roman" pitchFamily="18" charset="0"/>
                <a:cs typeface="Times New Roman" pitchFamily="18" charset="0"/>
              </a:rPr>
              <a:t>ở </a:t>
            </a:r>
            <a:r>
              <a:rPr lang="en-US" sz="2600" b="1" dirty="0" err="1">
                <a:solidFill>
                  <a:srgbClr val="000000"/>
                </a:solidFill>
                <a:latin typeface="Times New Roman" pitchFamily="18" charset="0"/>
                <a:cs typeface="Times New Roman" pitchFamily="18" charset="0"/>
              </a:rPr>
              <a:t>Định</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Công-Yên</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Định</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Thanh</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Hóa</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Năm</a:t>
            </a:r>
            <a:r>
              <a:rPr lang="en-US" sz="2600" b="1" dirty="0">
                <a:solidFill>
                  <a:srgbClr val="000000"/>
                </a:solidFill>
                <a:latin typeface="Times New Roman" pitchFamily="18" charset="0"/>
                <a:cs typeface="Times New Roman" pitchFamily="18" charset="0"/>
              </a:rPr>
              <a:t> 248, </a:t>
            </a:r>
            <a:r>
              <a:rPr lang="en-US" sz="2600" b="1" dirty="0" err="1">
                <a:solidFill>
                  <a:srgbClr val="000000"/>
                </a:solidFill>
                <a:latin typeface="Times New Roman" pitchFamily="18" charset="0"/>
                <a:cs typeface="Times New Roman" pitchFamily="18" charset="0"/>
              </a:rPr>
              <a:t>mới</a:t>
            </a:r>
            <a:r>
              <a:rPr lang="en-US" sz="2600" b="1" dirty="0">
                <a:solidFill>
                  <a:srgbClr val="000000"/>
                </a:solidFill>
                <a:latin typeface="Times New Roman" pitchFamily="18" charset="0"/>
                <a:cs typeface="Times New Roman" pitchFamily="18" charset="0"/>
              </a:rPr>
              <a:t> 19 </a:t>
            </a:r>
            <a:r>
              <a:rPr lang="en-US" sz="2600" b="1" dirty="0" err="1">
                <a:solidFill>
                  <a:srgbClr val="000000"/>
                </a:solidFill>
                <a:latin typeface="Times New Roman" pitchFamily="18" charset="0"/>
                <a:cs typeface="Times New Roman" pitchFamily="18" charset="0"/>
              </a:rPr>
              <a:t>tuổi</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bà</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đã</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cùng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anh</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là</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Triệu</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Quốc</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Đạt</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hiệu</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triệu</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nhân</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dân</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nổi</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dậy</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chống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ách</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đô</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hộ</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nhà</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Ngô</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Dân</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gian</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vẫn</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truyền</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tụng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câu</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nói</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nổi</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tiếng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của</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bà</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Tôi</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muốn</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cưỡi</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cơn</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gió</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mạnh</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đạp</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bằng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sóng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dữ</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chém</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cá</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kình</a:t>
            </a:r>
            <a:r>
              <a:rPr lang="en-US" sz="2600" b="1" dirty="0">
                <a:solidFill>
                  <a:srgbClr val="000000"/>
                </a:solidFill>
                <a:latin typeface="Times New Roman" pitchFamily="18" charset="0"/>
                <a:cs typeface="Times New Roman" pitchFamily="18" charset="0"/>
              </a:rPr>
              <a:t> ở </a:t>
            </a:r>
            <a:r>
              <a:rPr lang="en-US" sz="2600" b="1" dirty="0" err="1">
                <a:solidFill>
                  <a:srgbClr val="000000"/>
                </a:solidFill>
                <a:latin typeface="Times New Roman" pitchFamily="18" charset="0"/>
                <a:cs typeface="Times New Roman" pitchFamily="18" charset="0"/>
              </a:rPr>
              <a:t>biển</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Đông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đánh</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đuổi</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quân</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Ngô</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giành</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lại</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giang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sơn</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cởi</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ách</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nô</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lệ</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chứ</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không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chịu</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khom</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lưng</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làm</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tì</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thiếp</a:t>
            </a:r>
            <a:r>
              <a:rPr lang="en-US" sz="2600" b="1" dirty="0">
                <a:solidFill>
                  <a:srgbClr val="000000"/>
                </a:solidFill>
                <a:latin typeface="Times New Roman" pitchFamily="18" charset="0"/>
                <a:cs typeface="Times New Roman" pitchFamily="18" charset="0"/>
              </a:rPr>
              <a:t> </a:t>
            </a:r>
            <a:r>
              <a:rPr lang="en-US" sz="2600" b="1" dirty="0" err="1">
                <a:solidFill>
                  <a:srgbClr val="000000"/>
                </a:solidFill>
                <a:latin typeface="Times New Roman" pitchFamily="18" charset="0"/>
                <a:cs typeface="Times New Roman" pitchFamily="18" charset="0"/>
              </a:rPr>
              <a:t>người</a:t>
            </a:r>
            <a:r>
              <a:rPr lang="en-US" sz="2600" b="1" dirty="0">
                <a:solidFill>
                  <a:srgbClr val="000000"/>
                </a:solidFill>
                <a:latin typeface="Times New Roman" pitchFamily="18" charset="0"/>
                <a:cs typeface="Times New Roman" pitchFamily="18" charset="0"/>
              </a:rPr>
              <a:t> ta. </a:t>
            </a:r>
            <a:r>
              <a:rPr lang="en-US" sz="2800" b="1" dirty="0" err="1">
                <a:solidFill>
                  <a:srgbClr val="000000"/>
                </a:solidFill>
                <a:latin typeface="Times New Roman" pitchFamily="18" charset="0"/>
                <a:cs typeface="Times New Roman" pitchFamily="18" charset="0"/>
              </a:rPr>
              <a:t>Bà</a:t>
            </a:r>
            <a:r>
              <a:rPr lang="en-US" sz="28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mất</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năm</a:t>
            </a:r>
            <a:r>
              <a:rPr lang="en-US" sz="2400" b="1" dirty="0">
                <a:solidFill>
                  <a:srgbClr val="000000"/>
                </a:solidFill>
                <a:latin typeface="Times New Roman" pitchFamily="18" charset="0"/>
                <a:cs typeface="Times New Roman" pitchFamily="18" charset="0"/>
              </a:rPr>
              <a:t> 248.</a:t>
            </a:r>
          </a:p>
        </p:txBody>
      </p:sp>
      <p:pic>
        <p:nvPicPr>
          <p:cNvPr id="69644" name="Picture 12" descr="1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0"/>
            <a:ext cx="514350" cy="533400"/>
          </a:xfrm>
          <a:prstGeom prst="rect">
            <a:avLst/>
          </a:prstGeom>
          <a:noFill/>
          <a:extLst>
            <a:ext uri="{909E8E84-426E-40DD-AFC4-6F175D3DCCD1}">
              <a14:hiddenFill xmlns:a14="http://schemas.microsoft.com/office/drawing/2010/main">
                <a:solidFill>
                  <a:srgbClr val="FFFFFF"/>
                </a:solidFill>
              </a14:hiddenFill>
            </a:ext>
          </a:extLst>
        </p:spPr>
      </p:pic>
      <p:sp>
        <p:nvSpPr>
          <p:cNvPr id="69645" name="Text Box 13"/>
          <p:cNvSpPr txBox="1">
            <a:spLocks noChangeArrowheads="1"/>
          </p:cNvSpPr>
          <p:nvPr/>
        </p:nvSpPr>
        <p:spPr bwMode="auto">
          <a:xfrm>
            <a:off x="8077200" y="0"/>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000000"/>
                </a:solidFill>
                <a:latin typeface="Times New Roman" pitchFamily="18" charset="0"/>
                <a:cs typeface="Times New Roman" pitchFamily="18" charset="0"/>
              </a:rPr>
              <a:t>(229 – 248)</a:t>
            </a:r>
            <a:r>
              <a:rPr lang="en-US" sz="3600" b="1">
                <a:solidFill>
                  <a:srgbClr val="0000FF"/>
                </a:solidFill>
                <a:latin typeface="Times New Roman" pitchFamily="18" charset="0"/>
                <a:cs typeface="Times New Roman" pitchFamily="18" charset="0"/>
              </a:rPr>
              <a:t>   </a:t>
            </a:r>
          </a:p>
        </p:txBody>
      </p:sp>
    </p:spTree>
    <p:extLst>
      <p:ext uri="{BB962C8B-B14F-4D97-AF65-F5344CB8AC3E}">
        <p14:creationId xmlns:p14="http://schemas.microsoft.com/office/powerpoint/2010/main" val="3434718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9643">
                                            <p:txEl>
                                              <p:pRg st="0" end="0"/>
                                            </p:txEl>
                                          </p:spTgt>
                                        </p:tgtEl>
                                        <p:attrNameLst>
                                          <p:attrName>style.visibility</p:attrName>
                                        </p:attrNameLst>
                                      </p:cBhvr>
                                      <p:to>
                                        <p:strVal val="visible"/>
                                      </p:to>
                                    </p:set>
                                    <p:animEffect transition="in" filter="checkerboard(across)">
                                      <p:cBhvr>
                                        <p:cTn id="7" dur="1000"/>
                                        <p:tgtEl>
                                          <p:spTgt spid="696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69641"/>
                                        </p:tgtEl>
                                        <p:attrNameLst>
                                          <p:attrName>style.visibility</p:attrName>
                                        </p:attrNameLst>
                                      </p:cBhvr>
                                      <p:to>
                                        <p:strVal val="visible"/>
                                      </p:to>
                                    </p:set>
                                    <p:animEffect transition="in" filter="strips(downLeft)">
                                      <p:cBhvr>
                                        <p:cTn id="12" dur="500"/>
                                        <p:tgtEl>
                                          <p:spTgt spid="69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7" name="Picture 11" descr="lynamde-1">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62000"/>
            <a:ext cx="3810000" cy="35814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066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0324" y="762000"/>
            <a:ext cx="46386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 Box 3"/>
          <p:cNvSpPr txBox="1">
            <a:spLocks noChangeArrowheads="1"/>
          </p:cNvSpPr>
          <p:nvPr/>
        </p:nvSpPr>
        <p:spPr bwMode="auto">
          <a:xfrm>
            <a:off x="6705600" y="3824288"/>
            <a:ext cx="3581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b="1">
                <a:solidFill>
                  <a:srgbClr val="FFFFFF"/>
                </a:solidFill>
              </a:rPr>
              <a:t>Đền thờ Lý Nam Đế (Hà Nội)</a:t>
            </a:r>
          </a:p>
        </p:txBody>
      </p:sp>
      <p:sp>
        <p:nvSpPr>
          <p:cNvPr id="70661" name="Text Box 5"/>
          <p:cNvSpPr txBox="1">
            <a:spLocks noChangeArrowheads="1"/>
          </p:cNvSpPr>
          <p:nvPr/>
        </p:nvSpPr>
        <p:spPr bwMode="auto">
          <a:xfrm>
            <a:off x="4114800" y="4763"/>
            <a:ext cx="396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a:solidFill>
                  <a:srgbClr val="0000FF"/>
                </a:solidFill>
                <a:latin typeface="Times New Roman" pitchFamily="18" charset="0"/>
                <a:cs typeface="Times New Roman" pitchFamily="18" charset="0"/>
              </a:rPr>
              <a:t>Lý Bí (Lý Nam Đế)</a:t>
            </a:r>
          </a:p>
        </p:txBody>
      </p:sp>
      <p:sp>
        <p:nvSpPr>
          <p:cNvPr id="70663" name="Text Box 7"/>
          <p:cNvSpPr txBox="1">
            <a:spLocks noChangeArrowheads="1"/>
          </p:cNvSpPr>
          <p:nvPr/>
        </p:nvSpPr>
        <p:spPr bwMode="auto">
          <a:xfrm>
            <a:off x="2990850" y="3810001"/>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a:solidFill>
                  <a:srgbClr val="FFFFFF"/>
                </a:solidFill>
              </a:rPr>
              <a:t>Lý Bí (Lý Nam Đế)</a:t>
            </a:r>
          </a:p>
        </p:txBody>
      </p:sp>
      <p:sp>
        <p:nvSpPr>
          <p:cNvPr id="70665" name="Rectangle 9"/>
          <p:cNvSpPr>
            <a:spLocks noChangeArrowheads="1"/>
          </p:cNvSpPr>
          <p:nvPr/>
        </p:nvSpPr>
        <p:spPr bwMode="auto">
          <a:xfrm>
            <a:off x="228600" y="4507230"/>
            <a:ext cx="117348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fontAlgn="base">
              <a:spcBef>
                <a:spcPct val="0"/>
              </a:spcBef>
              <a:spcAft>
                <a:spcPct val="0"/>
              </a:spcAft>
            </a:pP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Lý</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Bí</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còn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gọi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là</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Lý</a:t>
            </a:r>
            <a:r>
              <a:rPr lang="en-US" sz="2800" b="1" dirty="0">
                <a:solidFill>
                  <a:srgbClr val="000000"/>
                </a:solidFill>
                <a:latin typeface="Times New Roman" pitchFamily="18" charset="0"/>
                <a:cs typeface="Times New Roman" pitchFamily="18" charset="0"/>
              </a:rPr>
              <a:t> Nam </a:t>
            </a:r>
            <a:r>
              <a:rPr lang="en-US" sz="2800" b="1" dirty="0" err="1">
                <a:solidFill>
                  <a:srgbClr val="000000"/>
                </a:solidFill>
                <a:latin typeface="Times New Roman" pitchFamily="18" charset="0"/>
                <a:cs typeface="Times New Roman" pitchFamily="18" charset="0"/>
              </a:rPr>
              <a:t>Đế</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Ông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vốn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là</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vị</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quan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nhỏ</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trong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chính</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quyền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đô</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hộ</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đã</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từ</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quan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về</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quê</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chiêu</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tập</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quân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sĩ</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nổi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dậy</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khởi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nghĩa</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chống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lại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ách</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đô</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hộ</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nhà</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Lương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năm</a:t>
            </a:r>
            <a:r>
              <a:rPr lang="en-US" sz="2800" b="1" dirty="0">
                <a:solidFill>
                  <a:srgbClr val="000000"/>
                </a:solidFill>
                <a:latin typeface="Times New Roman" pitchFamily="18" charset="0"/>
                <a:cs typeface="Times New Roman" pitchFamily="18" charset="0"/>
              </a:rPr>
              <a:t> 542). </a:t>
            </a:r>
            <a:r>
              <a:rPr lang="en-US" sz="2800" b="1" dirty="0" err="1">
                <a:solidFill>
                  <a:srgbClr val="000000"/>
                </a:solidFill>
                <a:latin typeface="Times New Roman" pitchFamily="18" charset="0"/>
                <a:cs typeface="Times New Roman" pitchFamily="18" charset="0"/>
              </a:rPr>
              <a:t>Cuộc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khởi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nghĩa</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thắng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lợi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ông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tự</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xưng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hoàng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đế</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đặt</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niên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hiệu</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là</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Thiên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Đức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dựng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triều</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đình</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đặt</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tên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nước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là</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Vạn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Xuân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Ông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mất</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năm</a:t>
            </a:r>
            <a:r>
              <a:rPr lang="en-US" sz="2800" b="1" dirty="0">
                <a:solidFill>
                  <a:srgbClr val="000000"/>
                </a:solidFill>
                <a:latin typeface="Times New Roman" pitchFamily="18" charset="0"/>
                <a:cs typeface="Times New Roman" pitchFamily="18" charset="0"/>
              </a:rPr>
              <a:t> 548.</a:t>
            </a:r>
            <a:r>
              <a:rPr lang="en-US" sz="2800" dirty="0">
                <a:solidFill>
                  <a:srgbClr val="000000"/>
                </a:solidFill>
                <a:latin typeface="Times New Roman" pitchFamily="18" charset="0"/>
                <a:cs typeface="Times New Roman" pitchFamily="18" charset="0"/>
              </a:rPr>
              <a:t> </a:t>
            </a:r>
          </a:p>
        </p:txBody>
      </p:sp>
      <p:pic>
        <p:nvPicPr>
          <p:cNvPr id="70668" name="Picture 12" descr="1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0"/>
            <a:ext cx="5143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930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0665"/>
                                        </p:tgtEl>
                                        <p:attrNameLst>
                                          <p:attrName>style.visibility</p:attrName>
                                        </p:attrNameLst>
                                      </p:cBhvr>
                                      <p:to>
                                        <p:strVal val="visible"/>
                                      </p:to>
                                    </p:set>
                                    <p:animEffect transition="in" filter="checkerboard(across)">
                                      <p:cBhvr>
                                        <p:cTn id="7" dur="1000"/>
                                        <p:tgtEl>
                                          <p:spTgt spid="70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4" name="Picture 14" descr="Triệu Quang Phục">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350" y="914400"/>
            <a:ext cx="2838450" cy="35814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1691" name="Picture 11" descr="đền thờ Triệu Quang Phục-Ninh Bì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914400"/>
            <a:ext cx="4724400" cy="35814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
        <p:nvSpPr>
          <p:cNvPr id="71683" name="Text Box 3"/>
          <p:cNvSpPr txBox="1">
            <a:spLocks noChangeArrowheads="1"/>
          </p:cNvSpPr>
          <p:nvPr/>
        </p:nvSpPr>
        <p:spPr bwMode="auto">
          <a:xfrm>
            <a:off x="5943600" y="3854450"/>
            <a:ext cx="3581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b="1">
                <a:solidFill>
                  <a:srgbClr val="FFFFFF"/>
                </a:solidFill>
              </a:rPr>
              <a:t>Đền thờ Triệu Việt Vương (Thanh Hóa)</a:t>
            </a:r>
          </a:p>
        </p:txBody>
      </p:sp>
      <p:sp>
        <p:nvSpPr>
          <p:cNvPr id="71685" name="Text Box 5"/>
          <p:cNvSpPr txBox="1">
            <a:spLocks noChangeArrowheads="1"/>
          </p:cNvSpPr>
          <p:nvPr/>
        </p:nvSpPr>
        <p:spPr bwMode="auto">
          <a:xfrm>
            <a:off x="2438400" y="4763"/>
            <a:ext cx="8001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a:solidFill>
                  <a:srgbClr val="0000FF"/>
                </a:solidFill>
                <a:latin typeface="Times New Roman" pitchFamily="18" charset="0"/>
                <a:cs typeface="Times New Roman" pitchFamily="18" charset="0"/>
              </a:rPr>
              <a:t>Triệu Quang Phục (Triệu Việt Vương)</a:t>
            </a:r>
          </a:p>
        </p:txBody>
      </p:sp>
      <p:sp>
        <p:nvSpPr>
          <p:cNvPr id="71687" name="Text Box 7"/>
          <p:cNvSpPr txBox="1">
            <a:spLocks noChangeArrowheads="1"/>
          </p:cNvSpPr>
          <p:nvPr/>
        </p:nvSpPr>
        <p:spPr bwMode="auto">
          <a:xfrm>
            <a:off x="2638425" y="3976688"/>
            <a:ext cx="2590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a:solidFill>
                  <a:srgbClr val="FFFFFF"/>
                </a:solidFill>
              </a:rPr>
              <a:t>Triệu Quang Phục</a:t>
            </a:r>
          </a:p>
        </p:txBody>
      </p:sp>
      <p:sp>
        <p:nvSpPr>
          <p:cNvPr id="71690" name="Rectangle 10"/>
          <p:cNvSpPr>
            <a:spLocks noChangeArrowheads="1"/>
          </p:cNvSpPr>
          <p:nvPr/>
        </p:nvSpPr>
        <p:spPr bwMode="auto">
          <a:xfrm>
            <a:off x="381000" y="4737318"/>
            <a:ext cx="113538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fontAlgn="base">
              <a:spcBef>
                <a:spcPct val="0"/>
              </a:spcBef>
              <a:spcAft>
                <a:spcPct val="0"/>
              </a:spcAft>
            </a:pPr>
            <a:r>
              <a:rPr lang="en-US" sz="2800" b="1">
                <a:solidFill>
                  <a:srgbClr val="000000"/>
                </a:solidFill>
                <a:latin typeface="Times New Roman" pitchFamily="18" charset="0"/>
                <a:cs typeface="Times New Roman" pitchFamily="18" charset="0"/>
              </a:rPr>
              <a:t>    Ông là một tướng trẻ, có tài năng của Lí Nam Đế. Khi quân Lương trở lại xâm lược nước ta (năm 545), ông được Lí Nam Đế giao lại binh quyền. Ông lui quân về đầm Dạ Trạch (Khoái Châu, Hưng Yên), tiếp tục kháng chiến đến ngày thắng lợi (năm 550).</a:t>
            </a:r>
            <a:r>
              <a:rPr lang="en-US" sz="2000">
                <a:solidFill>
                  <a:srgbClr val="000000"/>
                </a:solidFill>
              </a:rPr>
              <a:t> </a:t>
            </a:r>
          </a:p>
        </p:txBody>
      </p:sp>
      <p:pic>
        <p:nvPicPr>
          <p:cNvPr id="71693" name="Picture 13" descr="1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0"/>
            <a:ext cx="5143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1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690"/>
                                        </p:tgtEl>
                                        <p:attrNameLst>
                                          <p:attrName>style.visibility</p:attrName>
                                        </p:attrNameLst>
                                      </p:cBhvr>
                                      <p:to>
                                        <p:strVal val="visible"/>
                                      </p:to>
                                    </p:set>
                                    <p:animEffect transition="in" filter="checkerboard(across)">
                                      <p:cBhvr>
                                        <p:cTn id="7" dur="500"/>
                                        <p:tgtEl>
                                          <p:spTgt spid="716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71691"/>
                                        </p:tgtEl>
                                        <p:attrNameLst>
                                          <p:attrName>style.visibility</p:attrName>
                                        </p:attrNameLst>
                                      </p:cBhvr>
                                      <p:to>
                                        <p:strVal val="visible"/>
                                      </p:to>
                                    </p:set>
                                    <p:animEffect transition="in" filter="wedge">
                                      <p:cBhvr>
                                        <p:cTn id="12" dur="1000"/>
                                        <p:tgtEl>
                                          <p:spTgt spid="71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13" name="Picture 9" descr="LĂNG PHÙNG HƯ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838200"/>
            <a:ext cx="4572000" cy="35814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2712" name="Picture 8" descr="TƯỢNG PHÙNG HƯ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838200"/>
            <a:ext cx="4419600" cy="35814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
        <p:nvSpPr>
          <p:cNvPr id="72707" name="Text Box 3"/>
          <p:cNvSpPr txBox="1">
            <a:spLocks noChangeArrowheads="1"/>
          </p:cNvSpPr>
          <p:nvPr/>
        </p:nvSpPr>
        <p:spPr bwMode="auto">
          <a:xfrm>
            <a:off x="2286000" y="4052888"/>
            <a:ext cx="3581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b="1">
                <a:solidFill>
                  <a:srgbClr val="FFFFFF"/>
                </a:solidFill>
              </a:rPr>
              <a:t>Đền thờ Phùng Hưng (Hà Nội)</a:t>
            </a:r>
          </a:p>
        </p:txBody>
      </p:sp>
      <p:sp>
        <p:nvSpPr>
          <p:cNvPr id="72709" name="Text Box 5"/>
          <p:cNvSpPr txBox="1">
            <a:spLocks noChangeArrowheads="1"/>
          </p:cNvSpPr>
          <p:nvPr/>
        </p:nvSpPr>
        <p:spPr bwMode="auto">
          <a:xfrm>
            <a:off x="4267200" y="4763"/>
            <a:ext cx="304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3600" b="1">
                <a:solidFill>
                  <a:srgbClr val="0000FF"/>
                </a:solidFill>
                <a:latin typeface="Times New Roman" pitchFamily="18" charset="0"/>
                <a:cs typeface="Times New Roman" pitchFamily="18" charset="0"/>
              </a:rPr>
              <a:t>Phùng Hưng </a:t>
            </a:r>
          </a:p>
        </p:txBody>
      </p:sp>
      <p:sp>
        <p:nvSpPr>
          <p:cNvPr id="72710" name="Text Box 6"/>
          <p:cNvSpPr txBox="1">
            <a:spLocks noChangeArrowheads="1"/>
          </p:cNvSpPr>
          <p:nvPr/>
        </p:nvSpPr>
        <p:spPr bwMode="auto">
          <a:xfrm>
            <a:off x="7086600" y="4052888"/>
            <a:ext cx="2590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a:solidFill>
                  <a:srgbClr val="FFFFFF"/>
                </a:solidFill>
              </a:rPr>
              <a:t>Lăng Phùng Hưng</a:t>
            </a:r>
          </a:p>
        </p:txBody>
      </p:sp>
      <p:sp>
        <p:nvSpPr>
          <p:cNvPr id="72714" name="Rectangle 10"/>
          <p:cNvSpPr>
            <a:spLocks noChangeArrowheads="1"/>
          </p:cNvSpPr>
          <p:nvPr/>
        </p:nvSpPr>
        <p:spPr bwMode="auto">
          <a:xfrm>
            <a:off x="228600" y="4737318"/>
            <a:ext cx="115824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fontAlgn="base">
              <a:spcBef>
                <a:spcPct val="0"/>
              </a:spcBef>
              <a:spcAft>
                <a:spcPct val="0"/>
              </a:spcAft>
            </a:pPr>
            <a:r>
              <a:rPr lang="en-US" sz="2800" b="1">
                <a:solidFill>
                  <a:srgbClr val="000000"/>
                </a:solidFill>
                <a:latin typeface="Times New Roman" pitchFamily="18" charset="0"/>
                <a:cs typeface="Times New Roman" pitchFamily="18" charset="0"/>
              </a:rPr>
              <a:t>      Ông vốn là hào trưởng ở Đường Lâm (Ba Vì, Hà Tây). Bất bình với chế độ lao dịch nặng nề của nhà Đường (cuối thế kỉ VIII), ông hô hào nhân dân nổi dậy đánh đuổi quan quân đô hộ, làm chủ đất nước được vài năm. Nhân dân tôn ông là Bố Cái Đại Vương.</a:t>
            </a:r>
            <a:r>
              <a:rPr lang="en-US" sz="2000">
                <a:solidFill>
                  <a:srgbClr val="000000"/>
                </a:solidFill>
              </a:rPr>
              <a:t> </a:t>
            </a:r>
          </a:p>
        </p:txBody>
      </p:sp>
      <p:pic>
        <p:nvPicPr>
          <p:cNvPr id="72716" name="Picture 12" descr="1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0"/>
            <a:ext cx="5143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751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2714"/>
                                        </p:tgtEl>
                                        <p:attrNameLst>
                                          <p:attrName>style.visibility</p:attrName>
                                        </p:attrNameLst>
                                      </p:cBhvr>
                                      <p:to>
                                        <p:strVal val="visible"/>
                                      </p:to>
                                    </p:set>
                                    <p:animEffect transition="in" filter="checkerboard(across)">
                                      <p:cBhvr>
                                        <p:cTn id="7" dur="1000"/>
                                        <p:tgtEl>
                                          <p:spTgt spid="72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64" name="Picture 28">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914401"/>
            <a:ext cx="4343400" cy="3255963"/>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
        <p:nvSpPr>
          <p:cNvPr id="39950" name="Rectangle 14"/>
          <p:cNvSpPr>
            <a:spLocks noChangeArrowheads="1"/>
          </p:cNvSpPr>
          <p:nvPr/>
        </p:nvSpPr>
        <p:spPr bwMode="auto">
          <a:xfrm>
            <a:off x="152400" y="4648200"/>
            <a:ext cx="11734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pP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Ông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sinh</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năm</a:t>
            </a:r>
            <a:r>
              <a:rPr lang="en-US" sz="3200" b="1" dirty="0">
                <a:solidFill>
                  <a:srgbClr val="000000"/>
                </a:solidFill>
                <a:latin typeface="Times New Roman" pitchFamily="18" charset="0"/>
                <a:cs typeface="Times New Roman" pitchFamily="18" charset="0"/>
              </a:rPr>
              <a:t> 879, </a:t>
            </a:r>
            <a:r>
              <a:rPr lang="en-US" sz="3200" b="1" dirty="0" err="1">
                <a:solidFill>
                  <a:srgbClr val="000000"/>
                </a:solidFill>
                <a:latin typeface="Times New Roman" pitchFamily="18" charset="0"/>
                <a:cs typeface="Times New Roman" pitchFamily="18" charset="0"/>
              </a:rPr>
              <a:t>mất</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năm</a:t>
            </a:r>
            <a:r>
              <a:rPr lang="en-US" sz="3200" b="1" dirty="0">
                <a:solidFill>
                  <a:srgbClr val="000000"/>
                </a:solidFill>
                <a:latin typeface="Times New Roman" pitchFamily="18" charset="0"/>
                <a:cs typeface="Times New Roman" pitchFamily="18" charset="0"/>
              </a:rPr>
              <a:t> 944, </a:t>
            </a:r>
            <a:r>
              <a:rPr lang="en-US" sz="3200" b="1" dirty="0" err="1">
                <a:solidFill>
                  <a:srgbClr val="000000"/>
                </a:solidFill>
                <a:latin typeface="Times New Roman" pitchFamily="18" charset="0"/>
                <a:cs typeface="Times New Roman" pitchFamily="18" charset="0"/>
              </a:rPr>
              <a:t>người</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làng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Đường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Lâm</a:t>
            </a:r>
            <a:r>
              <a:rPr lang="en-US" sz="3200" b="1" dirty="0">
                <a:solidFill>
                  <a:srgbClr val="000000"/>
                </a:solidFill>
                <a:latin typeface="Times New Roman" pitchFamily="18" charset="0"/>
                <a:cs typeface="Times New Roman" pitchFamily="18" charset="0"/>
              </a:rPr>
              <a:t> - Ba </a:t>
            </a:r>
            <a:r>
              <a:rPr lang="en-US" sz="3200" b="1" dirty="0" err="1">
                <a:solidFill>
                  <a:srgbClr val="000000"/>
                </a:solidFill>
                <a:latin typeface="Times New Roman" pitchFamily="18" charset="0"/>
                <a:cs typeface="Times New Roman" pitchFamily="18" charset="0"/>
              </a:rPr>
              <a:t>Vì</a:t>
            </a:r>
            <a:r>
              <a:rPr lang="en-US" sz="3200" b="1" dirty="0">
                <a:solidFill>
                  <a:srgbClr val="000000"/>
                </a:solidFill>
                <a:latin typeface="Times New Roman" pitchFamily="18" charset="0"/>
                <a:cs typeface="Times New Roman" pitchFamily="18" charset="0"/>
              </a:rPr>
              <a:t> - </a:t>
            </a:r>
            <a:r>
              <a:rPr lang="en-US" sz="3200" b="1" dirty="0" err="1">
                <a:solidFill>
                  <a:srgbClr val="000000"/>
                </a:solidFill>
                <a:latin typeface="Times New Roman" pitchFamily="18" charset="0"/>
                <a:cs typeface="Times New Roman" pitchFamily="18" charset="0"/>
              </a:rPr>
              <a:t>Hà</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Tây</a:t>
            </a:r>
            <a:r>
              <a:rPr lang="en-US" sz="3200" b="1" dirty="0">
                <a:solidFill>
                  <a:srgbClr val="000000"/>
                </a:solidFill>
                <a:latin typeface="Times New Roman" pitchFamily="18" charset="0"/>
                <a:cs typeface="Times New Roman" pitchFamily="18" charset="0"/>
              </a:rPr>
              <a:t> nay </a:t>
            </a:r>
            <a:r>
              <a:rPr lang="en-US" sz="3200" b="1" dirty="0" err="1">
                <a:solidFill>
                  <a:srgbClr val="000000"/>
                </a:solidFill>
                <a:latin typeface="Times New Roman" pitchFamily="18" charset="0"/>
                <a:cs typeface="Times New Roman" pitchFamily="18" charset="0"/>
              </a:rPr>
              <a:t>thuộc</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Hà</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Nội</a:t>
            </a:r>
            <a:r>
              <a:rPr lang="en-US" sz="3200" b="1" dirty="0">
                <a:solidFill>
                  <a:srgbClr val="000000"/>
                </a:solidFill>
                <a:latin typeface="Times New Roman" pitchFamily="18" charset="0"/>
                <a:cs typeface="Times New Roman" pitchFamily="18" charset="0"/>
              </a:rPr>
              <a:t>. </a:t>
            </a:r>
            <a:r>
              <a:rPr lang="en-US" sz="3200" b="1" dirty="0" err="1" smtClean="0">
                <a:solidFill>
                  <a:srgbClr val="000000"/>
                </a:solidFill>
                <a:latin typeface="Times New Roman" pitchFamily="18" charset="0"/>
                <a:cs typeface="Times New Roman" pitchFamily="18" charset="0"/>
              </a:rPr>
              <a:t>Tên</a:t>
            </a:r>
            <a:r>
              <a:rPr lang="en-US" sz="3200" b="1" dirty="0" smtClean="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tuổi</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của</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ông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gắn</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liền</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với</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chiến</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thắng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Bạch</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Đằng</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năm</a:t>
            </a:r>
            <a:r>
              <a:rPr lang="en-US" sz="3200" b="1" dirty="0">
                <a:solidFill>
                  <a:srgbClr val="000000"/>
                </a:solidFill>
                <a:latin typeface="Times New Roman" pitchFamily="18" charset="0"/>
                <a:cs typeface="Times New Roman" pitchFamily="18" charset="0"/>
              </a:rPr>
              <a:t> 938, </a:t>
            </a:r>
            <a:r>
              <a:rPr lang="en-US" sz="3200" b="1" dirty="0" err="1">
                <a:solidFill>
                  <a:srgbClr val="000000"/>
                </a:solidFill>
                <a:latin typeface="Times New Roman" pitchFamily="18" charset="0"/>
                <a:cs typeface="Times New Roman" pitchFamily="18" charset="0"/>
              </a:rPr>
              <a:t>đánh</a:t>
            </a:r>
            <a:r>
              <a:rPr lang="en-US" sz="3200" b="1" dirty="0">
                <a:solidFill>
                  <a:srgbClr val="000000"/>
                </a:solidFill>
                <a:latin typeface="Times New Roman" pitchFamily="18" charset="0"/>
                <a:cs typeface="Times New Roman" pitchFamily="18" charset="0"/>
              </a:rPr>
              <a:t> tan </a:t>
            </a:r>
            <a:r>
              <a:rPr lang="en-US" sz="3200" b="1" dirty="0" err="1">
                <a:solidFill>
                  <a:srgbClr val="000000"/>
                </a:solidFill>
                <a:latin typeface="Times New Roman" pitchFamily="18" charset="0"/>
                <a:cs typeface="Times New Roman" pitchFamily="18" charset="0"/>
              </a:rPr>
              <a:t>quân</a:t>
            </a:r>
            <a:r>
              <a:rPr lang="en-US" sz="3200" b="1" dirty="0">
                <a:solidFill>
                  <a:srgbClr val="000000"/>
                </a:solidFill>
                <a:latin typeface="Times New Roman" pitchFamily="18" charset="0"/>
                <a:cs typeface="Times New Roman" pitchFamily="18" charset="0"/>
              </a:rPr>
              <a:t> Nam </a:t>
            </a:r>
            <a:r>
              <a:rPr lang="en-US" sz="3200" b="1" dirty="0" err="1">
                <a:solidFill>
                  <a:srgbClr val="000000"/>
                </a:solidFill>
                <a:latin typeface="Times New Roman" pitchFamily="18" charset="0"/>
                <a:cs typeface="Times New Roman" pitchFamily="18" charset="0"/>
              </a:rPr>
              <a:t>Hán</a:t>
            </a:r>
            <a:r>
              <a:rPr lang="en-US" sz="3200" b="1" dirty="0">
                <a:solidFill>
                  <a:srgbClr val="000000"/>
                </a:solidFill>
                <a:latin typeface="Times New Roman" pitchFamily="18" charset="0"/>
                <a:cs typeface="Times New Roman" pitchFamily="18" charset="0"/>
              </a:rPr>
              <a:t>.</a:t>
            </a:r>
          </a:p>
        </p:txBody>
      </p:sp>
      <p:sp>
        <p:nvSpPr>
          <p:cNvPr id="39957" name="Text Box 21"/>
          <p:cNvSpPr txBox="1">
            <a:spLocks noChangeArrowheads="1"/>
          </p:cNvSpPr>
          <p:nvPr/>
        </p:nvSpPr>
        <p:spPr bwMode="auto">
          <a:xfrm>
            <a:off x="2710635" y="3795713"/>
            <a:ext cx="32772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pPr>
            <a:r>
              <a:rPr lang="en-US" sz="2400" b="1">
                <a:solidFill>
                  <a:srgbClr val="FFFFFF"/>
                </a:solidFill>
              </a:rPr>
              <a:t>Lăng Ngô Quyền</a:t>
            </a:r>
          </a:p>
        </p:txBody>
      </p:sp>
      <p:sp>
        <p:nvSpPr>
          <p:cNvPr id="39966" name="Text Box 30"/>
          <p:cNvSpPr txBox="1">
            <a:spLocks noChangeArrowheads="1"/>
          </p:cNvSpPr>
          <p:nvPr/>
        </p:nvSpPr>
        <p:spPr bwMode="auto">
          <a:xfrm>
            <a:off x="3810000" y="0"/>
            <a:ext cx="251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a:solidFill>
                  <a:srgbClr val="0000FF"/>
                </a:solidFill>
                <a:latin typeface="Times New Roman" pitchFamily="18" charset="0"/>
                <a:cs typeface="Times New Roman" pitchFamily="18" charset="0"/>
              </a:rPr>
              <a:t>Ngô Quyền </a:t>
            </a:r>
          </a:p>
        </p:txBody>
      </p:sp>
      <p:pic>
        <p:nvPicPr>
          <p:cNvPr id="39967" name="Picture 31" descr="11">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0"/>
            <a:ext cx="514350" cy="533400"/>
          </a:xfrm>
          <a:prstGeom prst="rect">
            <a:avLst/>
          </a:prstGeom>
          <a:noFill/>
          <a:extLst>
            <a:ext uri="{909E8E84-426E-40DD-AFC4-6F175D3DCCD1}">
              <a14:hiddenFill xmlns:a14="http://schemas.microsoft.com/office/drawing/2010/main">
                <a:solidFill>
                  <a:srgbClr val="FFFFFF"/>
                </a:solidFill>
              </a14:hiddenFill>
            </a:ext>
          </a:extLst>
        </p:spPr>
      </p:pic>
      <p:sp>
        <p:nvSpPr>
          <p:cNvPr id="39968" name="Text Box 32"/>
          <p:cNvSpPr txBox="1">
            <a:spLocks noChangeArrowheads="1"/>
          </p:cNvSpPr>
          <p:nvPr/>
        </p:nvSpPr>
        <p:spPr bwMode="auto">
          <a:xfrm>
            <a:off x="6172200" y="-28575"/>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000000"/>
                </a:solidFill>
                <a:latin typeface="Times New Roman" pitchFamily="18" charset="0"/>
                <a:cs typeface="Times New Roman" pitchFamily="18" charset="0"/>
              </a:rPr>
              <a:t>(879 – 944)</a:t>
            </a:r>
            <a:r>
              <a:rPr lang="en-US" sz="3600" b="1">
                <a:solidFill>
                  <a:srgbClr val="0000FF"/>
                </a:solidFill>
                <a:latin typeface="Times New Roman" pitchFamily="18" charset="0"/>
                <a:cs typeface="Times New Roman" pitchFamily="18" charset="0"/>
              </a:rPr>
              <a:t>   </a:t>
            </a:r>
          </a:p>
        </p:txBody>
      </p:sp>
      <p:pic>
        <p:nvPicPr>
          <p:cNvPr id="39969" name="Picture 33" descr="images[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914400"/>
            <a:ext cx="3581400" cy="3221038"/>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
        <p:nvSpPr>
          <p:cNvPr id="39962" name="Text Box 26"/>
          <p:cNvSpPr txBox="1">
            <a:spLocks noChangeArrowheads="1"/>
          </p:cNvSpPr>
          <p:nvPr/>
        </p:nvSpPr>
        <p:spPr bwMode="auto">
          <a:xfrm>
            <a:off x="6362830" y="4114801"/>
            <a:ext cx="33169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en-US" sz="2400" b="1">
                <a:solidFill>
                  <a:srgbClr val="000000"/>
                </a:solidFill>
              </a:rPr>
              <a:t>Tượng Ngô Quyền </a:t>
            </a:r>
          </a:p>
        </p:txBody>
      </p:sp>
    </p:spTree>
    <p:extLst>
      <p:ext uri="{BB962C8B-B14F-4D97-AF65-F5344CB8AC3E}">
        <p14:creationId xmlns:p14="http://schemas.microsoft.com/office/powerpoint/2010/main" val="3141072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950"/>
                                        </p:tgtEl>
                                        <p:attrNameLst>
                                          <p:attrName>style.visibility</p:attrName>
                                        </p:attrNameLst>
                                      </p:cBhvr>
                                      <p:to>
                                        <p:strVal val="visible"/>
                                      </p:to>
                                    </p:set>
                                    <p:animEffect transition="in" filter="checkerboard(across)">
                                      <p:cBhvr>
                                        <p:cTn id="7" dur="500"/>
                                        <p:tgtEl>
                                          <p:spTgt spid="39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8" name="Picture 10" descr="đền thờ Lê Hoà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914400"/>
            <a:ext cx="4419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73737" name="Picture 9" descr="tượng vua Lê Đại Hành">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914400"/>
            <a:ext cx="3962400" cy="3657600"/>
          </a:xfrm>
          <a:prstGeom prst="rect">
            <a:avLst/>
          </a:prstGeom>
          <a:noFill/>
          <a:extLst>
            <a:ext uri="{909E8E84-426E-40DD-AFC4-6F175D3DCCD1}">
              <a14:hiddenFill xmlns:a14="http://schemas.microsoft.com/office/drawing/2010/main">
                <a:solidFill>
                  <a:srgbClr val="FFFFFF"/>
                </a:solidFill>
              </a14:hiddenFill>
            </a:ext>
          </a:extLst>
        </p:spPr>
      </p:pic>
      <p:sp>
        <p:nvSpPr>
          <p:cNvPr id="73732" name="Text Box 4"/>
          <p:cNvSpPr txBox="1">
            <a:spLocks noChangeArrowheads="1"/>
          </p:cNvSpPr>
          <p:nvPr/>
        </p:nvSpPr>
        <p:spPr bwMode="auto">
          <a:xfrm>
            <a:off x="2819400" y="4129088"/>
            <a:ext cx="2362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b="1">
                <a:solidFill>
                  <a:srgbClr val="FFFFFF"/>
                </a:solidFill>
              </a:rPr>
              <a:t>Tượng thờ Lê Hoàn</a:t>
            </a:r>
          </a:p>
        </p:txBody>
      </p:sp>
      <p:sp>
        <p:nvSpPr>
          <p:cNvPr id="73734" name="Text Box 6"/>
          <p:cNvSpPr txBox="1">
            <a:spLocks noChangeArrowheads="1"/>
          </p:cNvSpPr>
          <p:nvPr/>
        </p:nvSpPr>
        <p:spPr bwMode="auto">
          <a:xfrm>
            <a:off x="6677026" y="4129088"/>
            <a:ext cx="36861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a:solidFill>
                  <a:srgbClr val="FFFFFF"/>
                </a:solidFill>
              </a:rPr>
              <a:t>Lăng Lê Đại Hành (Ninh Bình)</a:t>
            </a:r>
          </a:p>
        </p:txBody>
      </p:sp>
      <p:sp>
        <p:nvSpPr>
          <p:cNvPr id="73736" name="Text Box 8"/>
          <p:cNvSpPr txBox="1">
            <a:spLocks noChangeArrowheads="1"/>
          </p:cNvSpPr>
          <p:nvPr/>
        </p:nvSpPr>
        <p:spPr bwMode="auto">
          <a:xfrm>
            <a:off x="3657600" y="4763"/>
            <a:ext cx="510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a:solidFill>
                  <a:srgbClr val="0000FF"/>
                </a:solidFill>
                <a:latin typeface="Times New Roman" pitchFamily="18" charset="0"/>
                <a:cs typeface="Times New Roman" pitchFamily="18" charset="0"/>
              </a:rPr>
              <a:t>Lê Hoàn (Lê Đại Hành)</a:t>
            </a:r>
          </a:p>
        </p:txBody>
      </p:sp>
      <p:sp>
        <p:nvSpPr>
          <p:cNvPr id="73739" name="Rectangle 11"/>
          <p:cNvSpPr>
            <a:spLocks noChangeArrowheads="1"/>
          </p:cNvSpPr>
          <p:nvPr/>
        </p:nvSpPr>
        <p:spPr bwMode="auto">
          <a:xfrm>
            <a:off x="381000" y="5147459"/>
            <a:ext cx="11582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fontAlgn="base">
              <a:spcBef>
                <a:spcPct val="0"/>
              </a:spcBef>
              <a:spcAft>
                <a:spcPct val="0"/>
              </a:spcAft>
            </a:pPr>
            <a:r>
              <a:rPr lang="en-US" sz="2800" b="1" dirty="0" err="1">
                <a:solidFill>
                  <a:srgbClr val="000000"/>
                </a:solidFill>
                <a:latin typeface="Times New Roman" pitchFamily="18" charset="0"/>
                <a:cs typeface="Times New Roman" pitchFamily="18" charset="0"/>
              </a:rPr>
              <a:t>Lê</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Hoàn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tức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là</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vua</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Lê</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Đại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Hành</a:t>
            </a:r>
            <a:r>
              <a:rPr lang="en-US" sz="2800" b="1" dirty="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Ông</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đã</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có</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công</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lớn</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đại</a:t>
            </a:r>
            <a:r>
              <a:rPr lang="en-US" sz="2800" b="1" dirty="0" smtClean="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phá</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quân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Tống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trên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sông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Bạch</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Đằng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năm</a:t>
            </a:r>
            <a:r>
              <a:rPr lang="en-US" sz="2800" b="1" dirty="0">
                <a:solidFill>
                  <a:srgbClr val="000000"/>
                </a:solidFill>
                <a:latin typeface="Times New Roman" pitchFamily="18" charset="0"/>
                <a:cs typeface="Times New Roman" pitchFamily="18" charset="0"/>
              </a:rPr>
              <a:t> 981).</a:t>
            </a:r>
            <a:r>
              <a:rPr lang="en-US" sz="2000" dirty="0">
                <a:solidFill>
                  <a:srgbClr val="000000"/>
                </a:solidFill>
              </a:rPr>
              <a:t> </a:t>
            </a:r>
          </a:p>
        </p:txBody>
      </p:sp>
      <p:pic>
        <p:nvPicPr>
          <p:cNvPr id="73740" name="Picture 12" descr="1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0"/>
            <a:ext cx="5143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701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3739">
                                            <p:txEl>
                                              <p:pRg st="0" end="0"/>
                                            </p:txEl>
                                          </p:spTgt>
                                        </p:tgtEl>
                                        <p:attrNameLst>
                                          <p:attrName>style.visibility</p:attrName>
                                        </p:attrNameLst>
                                      </p:cBhvr>
                                      <p:to>
                                        <p:strVal val="visible"/>
                                      </p:to>
                                    </p:set>
                                    <p:animEffect transition="in" filter="checkerboard(across)">
                                      <p:cBhvr>
                                        <p:cTn id="7" dur="1000"/>
                                        <p:tgtEl>
                                          <p:spTgt spid="737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7" name="Text Box 11"/>
          <p:cNvSpPr txBox="1">
            <a:spLocks noChangeArrowheads="1"/>
          </p:cNvSpPr>
          <p:nvPr/>
        </p:nvSpPr>
        <p:spPr bwMode="auto">
          <a:xfrm>
            <a:off x="152400" y="4766608"/>
            <a:ext cx="6858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en-US" sz="2400" b="1">
                <a:solidFill>
                  <a:srgbClr val="000000"/>
                </a:solidFill>
                <a:latin typeface="Times New Roman" pitchFamily="18" charset="0"/>
                <a:cs typeface="Times New Roman" pitchFamily="18" charset="0"/>
              </a:rPr>
              <a:t>            Tên thật là Ngô Tuấn (1019 – 1105), ông sinh ra ở xã Ngọc Thụy - huyện Gia Lâm - Thành phố Hà Nội ngày nay. Tên tuổi ông gắn liền với chiến thắng trên sông Như Nguyệt (sông Cầu) năm 1075 - 1077 chống quân Tống xâm lược.</a:t>
            </a:r>
          </a:p>
        </p:txBody>
      </p:sp>
      <p:pic>
        <p:nvPicPr>
          <p:cNvPr id="45073"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609600"/>
            <a:ext cx="5181600" cy="6248400"/>
          </a:xfrm>
          <a:prstGeom prst="rect">
            <a:avLst/>
          </a:prstGeom>
          <a:noFill/>
          <a:ln w="9525">
            <a:pattFill prst="lgCheck">
              <a:fgClr>
                <a:srgbClr val="000000"/>
              </a:fgClr>
              <a:bgClr>
                <a:srgbClr val="FFFFFF"/>
              </a:bgClr>
            </a:pattFill>
            <a:miter lim="800000"/>
            <a:headEnd/>
            <a:tailEnd/>
          </a:ln>
          <a:extLst>
            <a:ext uri="{909E8E84-426E-40DD-AFC4-6F175D3DCCD1}">
              <a14:hiddenFill xmlns:a14="http://schemas.microsoft.com/office/drawing/2010/main">
                <a:solidFill>
                  <a:srgbClr val="FFFFFF"/>
                </a:solidFill>
              </a14:hiddenFill>
            </a:ext>
          </a:extLst>
        </p:spPr>
      </p:pic>
      <p:pic>
        <p:nvPicPr>
          <p:cNvPr id="45075" name="Picture 19">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609600"/>
            <a:ext cx="4800600" cy="39624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
        <p:nvSpPr>
          <p:cNvPr id="45076" name="Text Box 20"/>
          <p:cNvSpPr txBox="1">
            <a:spLocks noChangeArrowheads="1"/>
          </p:cNvSpPr>
          <p:nvPr/>
        </p:nvSpPr>
        <p:spPr bwMode="auto">
          <a:xfrm>
            <a:off x="2971800" y="3962401"/>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a:solidFill>
                  <a:srgbClr val="FFFFFF"/>
                </a:solidFill>
              </a:rPr>
              <a:t>Tượng Lý Thường Kiệt</a:t>
            </a:r>
          </a:p>
        </p:txBody>
      </p:sp>
      <p:sp>
        <p:nvSpPr>
          <p:cNvPr id="45078" name="Text Box 22"/>
          <p:cNvSpPr txBox="1">
            <a:spLocks noChangeArrowheads="1"/>
          </p:cNvSpPr>
          <p:nvPr/>
        </p:nvSpPr>
        <p:spPr bwMode="auto">
          <a:xfrm>
            <a:off x="3733800" y="-3175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a:solidFill>
                  <a:srgbClr val="0000FF"/>
                </a:solidFill>
                <a:latin typeface="Times New Roman" pitchFamily="18" charset="0"/>
                <a:cs typeface="Times New Roman" pitchFamily="18" charset="0"/>
              </a:rPr>
              <a:t>Lý Thường Kiệt</a:t>
            </a:r>
          </a:p>
        </p:txBody>
      </p:sp>
      <p:pic>
        <p:nvPicPr>
          <p:cNvPr id="45079" name="Picture 23" descr="1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0"/>
            <a:ext cx="514350" cy="533400"/>
          </a:xfrm>
          <a:prstGeom prst="rect">
            <a:avLst/>
          </a:prstGeom>
          <a:noFill/>
          <a:extLst>
            <a:ext uri="{909E8E84-426E-40DD-AFC4-6F175D3DCCD1}">
              <a14:hiddenFill xmlns:a14="http://schemas.microsoft.com/office/drawing/2010/main">
                <a:solidFill>
                  <a:srgbClr val="FFFFFF"/>
                </a:solidFill>
              </a14:hiddenFill>
            </a:ext>
          </a:extLst>
        </p:spPr>
      </p:pic>
      <p:sp>
        <p:nvSpPr>
          <p:cNvPr id="45080" name="Text Box 24"/>
          <p:cNvSpPr txBox="1">
            <a:spLocks noChangeArrowheads="1"/>
          </p:cNvSpPr>
          <p:nvPr/>
        </p:nvSpPr>
        <p:spPr bwMode="auto">
          <a:xfrm>
            <a:off x="7162800" y="-76200"/>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000000"/>
                </a:solidFill>
                <a:latin typeface="Times New Roman" pitchFamily="18" charset="0"/>
                <a:cs typeface="Times New Roman" pitchFamily="18" charset="0"/>
              </a:rPr>
              <a:t>(1019 – 1105)</a:t>
            </a:r>
            <a:r>
              <a:rPr lang="en-US" sz="3600" b="1">
                <a:solidFill>
                  <a:srgbClr val="0000FF"/>
                </a:solidFill>
                <a:latin typeface="Times New Roman" pitchFamily="18" charset="0"/>
                <a:cs typeface="Times New Roman" pitchFamily="18" charset="0"/>
              </a:rPr>
              <a:t>   </a:t>
            </a:r>
          </a:p>
        </p:txBody>
      </p:sp>
    </p:spTree>
    <p:extLst>
      <p:ext uri="{BB962C8B-B14F-4D97-AF65-F5344CB8AC3E}">
        <p14:creationId xmlns:p14="http://schemas.microsoft.com/office/powerpoint/2010/main" val="2273979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5067">
                                            <p:txEl>
                                              <p:pRg st="0" end="0"/>
                                            </p:txEl>
                                          </p:spTgt>
                                        </p:tgtEl>
                                        <p:attrNameLst>
                                          <p:attrName>style.visibility</p:attrName>
                                        </p:attrNameLst>
                                      </p:cBhvr>
                                      <p:to>
                                        <p:strVal val="visible"/>
                                      </p:to>
                                    </p:set>
                                    <p:animEffect transition="in" filter="checkerboard(across)">
                                      <p:cBhvr>
                                        <p:cTn id="7" dur="1000"/>
                                        <p:tgtEl>
                                          <p:spTgt spid="450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ChangeArrowheads="1"/>
          </p:cNvSpPr>
          <p:nvPr/>
        </p:nvSpPr>
        <p:spPr bwMode="auto">
          <a:xfrm>
            <a:off x="304800" y="4800600"/>
            <a:ext cx="11734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3400" indent="-533400" fontAlgn="base">
              <a:spcBef>
                <a:spcPct val="20000"/>
              </a:spcBef>
              <a:spcAft>
                <a:spcPct val="0"/>
              </a:spcAft>
            </a:pPr>
            <a:r>
              <a:rPr lang="en-US" sz="2400">
                <a:solidFill>
                  <a:srgbClr val="000000"/>
                </a:solidFill>
              </a:rPr>
              <a:t>          </a:t>
            </a:r>
            <a:r>
              <a:rPr lang="en-US" sz="2400" b="1">
                <a:solidFill>
                  <a:srgbClr val="000000"/>
                </a:solidFill>
                <a:latin typeface="Times New Roman" pitchFamily="18" charset="0"/>
                <a:cs typeface="Times New Roman" pitchFamily="18" charset="0"/>
              </a:rPr>
              <a:t>Ông sinh năm 1228-1300, quê ở làng Tức Mặc huyện Mỹ Lộc - Nam Định, ông được sinh ra tại Kiếp Bạc, Chí Linh, Hải Dương. </a:t>
            </a:r>
          </a:p>
          <a:p>
            <a:pPr marL="533400" indent="-533400" fontAlgn="base">
              <a:spcBef>
                <a:spcPct val="20000"/>
              </a:spcBef>
              <a:spcAft>
                <a:spcPct val="0"/>
              </a:spcAft>
            </a:pPr>
            <a:r>
              <a:rPr lang="en-US" sz="2400" b="1">
                <a:solidFill>
                  <a:srgbClr val="000000"/>
                </a:solidFill>
                <a:latin typeface="Times New Roman" pitchFamily="18" charset="0"/>
                <a:cs typeface="Times New Roman" pitchFamily="18" charset="0"/>
              </a:rPr>
              <a:t>           Ông được tôn sùng như một vị thánh. Ông là vị tướng thiên tài thời Trần, có công lớn lãnh đạo nhân dân ta hai lần đánh tan quân xâm lược Nguyên .</a:t>
            </a:r>
            <a:r>
              <a:rPr lang="en-US" sz="2400" b="1">
                <a:solidFill>
                  <a:srgbClr val="000000"/>
                </a:solidFill>
                <a:latin typeface="Times New Roman" pitchFamily="18" charset="0"/>
              </a:rPr>
              <a:t>   </a:t>
            </a:r>
          </a:p>
        </p:txBody>
      </p:sp>
      <p:pic>
        <p:nvPicPr>
          <p:cNvPr id="44039" name="Picture 7" descr="(44)1">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914400"/>
            <a:ext cx="4419600" cy="37338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44038" name="Picture 6" descr="tran_hung_da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914400"/>
            <a:ext cx="4267200" cy="3733800"/>
          </a:xfrm>
          <a:prstGeom prst="rect">
            <a:avLst/>
          </a:prstGeom>
          <a:noFill/>
          <a:ln w="9525">
            <a:solidFill>
              <a:srgbClr val="FF33CC"/>
            </a:solidFill>
            <a:miter lim="800000"/>
            <a:headEnd/>
            <a:tailEnd/>
          </a:ln>
          <a:extLst>
            <a:ext uri="{909E8E84-426E-40DD-AFC4-6F175D3DCCD1}">
              <a14:hiddenFill xmlns:a14="http://schemas.microsoft.com/office/drawing/2010/main">
                <a:solidFill>
                  <a:srgbClr val="FFFFFF"/>
                </a:solidFill>
              </a14:hiddenFill>
            </a:ext>
          </a:extLst>
        </p:spPr>
      </p:pic>
      <p:sp>
        <p:nvSpPr>
          <p:cNvPr id="44040" name="Text Box 8"/>
          <p:cNvSpPr txBox="1">
            <a:spLocks noChangeArrowheads="1"/>
          </p:cNvSpPr>
          <p:nvPr/>
        </p:nvSpPr>
        <p:spPr bwMode="auto">
          <a:xfrm>
            <a:off x="2514600" y="4233863"/>
            <a:ext cx="3048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a:solidFill>
                  <a:srgbClr val="000000"/>
                </a:solidFill>
              </a:rPr>
              <a:t>Đền thờ Trần Hưng Đạo</a:t>
            </a:r>
          </a:p>
        </p:txBody>
      </p:sp>
      <p:sp>
        <p:nvSpPr>
          <p:cNvPr id="44042" name="Text Box 10"/>
          <p:cNvSpPr txBox="1">
            <a:spLocks noChangeArrowheads="1"/>
          </p:cNvSpPr>
          <p:nvPr/>
        </p:nvSpPr>
        <p:spPr bwMode="auto">
          <a:xfrm>
            <a:off x="2590800" y="85725"/>
            <a:ext cx="71199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a:solidFill>
                  <a:srgbClr val="0000FF"/>
                </a:solidFill>
                <a:latin typeface="Times New Roman" pitchFamily="18" charset="0"/>
                <a:cs typeface="Times New Roman" pitchFamily="18" charset="0"/>
              </a:rPr>
              <a:t>Trần Quốc Tuấn (Trần Hưng Đạo)</a:t>
            </a:r>
          </a:p>
        </p:txBody>
      </p:sp>
      <p:pic>
        <p:nvPicPr>
          <p:cNvPr id="44044" name="Picture 12" descr="1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0"/>
            <a:ext cx="514350" cy="533400"/>
          </a:xfrm>
          <a:prstGeom prst="rect">
            <a:avLst/>
          </a:prstGeom>
          <a:noFill/>
          <a:extLst>
            <a:ext uri="{909E8E84-426E-40DD-AFC4-6F175D3DCCD1}">
              <a14:hiddenFill xmlns:a14="http://schemas.microsoft.com/office/drawing/2010/main">
                <a:solidFill>
                  <a:srgbClr val="FFFFFF"/>
                </a:solidFill>
              </a14:hiddenFill>
            </a:ext>
          </a:extLst>
        </p:spPr>
      </p:pic>
      <p:sp>
        <p:nvSpPr>
          <p:cNvPr id="44045" name="Text Box 13"/>
          <p:cNvSpPr txBox="1">
            <a:spLocks noChangeArrowheads="1"/>
          </p:cNvSpPr>
          <p:nvPr/>
        </p:nvSpPr>
        <p:spPr bwMode="auto">
          <a:xfrm>
            <a:off x="5029200" y="338138"/>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000000"/>
                </a:solidFill>
                <a:latin typeface="Times New Roman" pitchFamily="18" charset="0"/>
                <a:cs typeface="Times New Roman" pitchFamily="18" charset="0"/>
              </a:rPr>
              <a:t>(1228 – 1300)</a:t>
            </a:r>
            <a:r>
              <a:rPr lang="en-US" sz="3600" b="1">
                <a:solidFill>
                  <a:srgbClr val="0000FF"/>
                </a:solidFill>
                <a:latin typeface="Times New Roman" pitchFamily="18" charset="0"/>
                <a:cs typeface="Times New Roman" pitchFamily="18" charset="0"/>
              </a:rPr>
              <a:t>   </a:t>
            </a:r>
          </a:p>
        </p:txBody>
      </p:sp>
    </p:spTree>
    <p:extLst>
      <p:ext uri="{BB962C8B-B14F-4D97-AF65-F5344CB8AC3E}">
        <p14:creationId xmlns:p14="http://schemas.microsoft.com/office/powerpoint/2010/main" val="2086734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animEffect transition="in" filter="checkerboard(across)">
                                      <p:cBhvr>
                                        <p:cTn id="7" dur="500"/>
                                        <p:tgtEl>
                                          <p:spTgt spid="44036">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4036">
                                            <p:txEl>
                                              <p:pRg st="1" end="1"/>
                                            </p:txEl>
                                          </p:spTgt>
                                        </p:tgtEl>
                                        <p:attrNameLst>
                                          <p:attrName>style.visibility</p:attrName>
                                        </p:attrNameLst>
                                      </p:cBhvr>
                                      <p:to>
                                        <p:strVal val="visible"/>
                                      </p:to>
                                    </p:set>
                                    <p:animEffect transition="in" filter="checkerboard(across)">
                                      <p:cBhvr>
                                        <p:cTn id="10" dur="500"/>
                                        <p:tgtEl>
                                          <p:spTgt spid="44036">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nodeType="clickEffect">
                                  <p:stCondLst>
                                    <p:cond delay="0"/>
                                  </p:stCondLst>
                                  <p:childTnLst>
                                    <p:set>
                                      <p:cBhvr>
                                        <p:cTn id="14" dur="1" fill="hold">
                                          <p:stCondLst>
                                            <p:cond delay="0"/>
                                          </p:stCondLst>
                                        </p:cTn>
                                        <p:tgtEl>
                                          <p:spTgt spid="44039"/>
                                        </p:tgtEl>
                                        <p:attrNameLst>
                                          <p:attrName>style.visibility</p:attrName>
                                        </p:attrNameLst>
                                      </p:cBhvr>
                                      <p:to>
                                        <p:strVal val="visible"/>
                                      </p:to>
                                    </p:set>
                                    <p:animEffect transition="in" filter="slide(fromBottom)">
                                      <p:cBhvr>
                                        <p:cTn id="15" dur="500"/>
                                        <p:tgtEl>
                                          <p:spTgt spid="44039"/>
                                        </p:tgtEl>
                                      </p:cBhvr>
                                    </p:animEffect>
                                  </p:childTnLst>
                                </p:cTn>
                              </p:par>
                            </p:childTnLst>
                          </p:cTn>
                        </p:par>
                        <p:par>
                          <p:cTn id="16" fill="hold" nodeType="afterGroup">
                            <p:stCondLst>
                              <p:cond delay="500"/>
                            </p:stCondLst>
                            <p:childTnLst>
                              <p:par>
                                <p:cTn id="17" presetID="5" presetClass="entr" presetSubtype="10" fill="hold" nodeType="afterEffect">
                                  <p:stCondLst>
                                    <p:cond delay="0"/>
                                  </p:stCondLst>
                                  <p:childTnLst>
                                    <p:set>
                                      <p:cBhvr>
                                        <p:cTn id="18" dur="1" fill="hold">
                                          <p:stCondLst>
                                            <p:cond delay="0"/>
                                          </p:stCondLst>
                                        </p:cTn>
                                        <p:tgtEl>
                                          <p:spTgt spid="44040">
                                            <p:txEl>
                                              <p:pRg st="0" end="0"/>
                                            </p:txEl>
                                          </p:spTgt>
                                        </p:tgtEl>
                                        <p:attrNameLst>
                                          <p:attrName>style.visibility</p:attrName>
                                        </p:attrNameLst>
                                      </p:cBhvr>
                                      <p:to>
                                        <p:strVal val="visible"/>
                                      </p:to>
                                    </p:set>
                                    <p:animEffect transition="in" filter="checkerboard(across)">
                                      <p:cBhvr>
                                        <p:cTn id="19" dur="500"/>
                                        <p:tgtEl>
                                          <p:spTgt spid="440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Text Box 5"/>
          <p:cNvSpPr txBox="1">
            <a:spLocks noChangeArrowheads="1"/>
          </p:cNvSpPr>
          <p:nvPr/>
        </p:nvSpPr>
        <p:spPr bwMode="auto">
          <a:xfrm>
            <a:off x="381000" y="2362200"/>
            <a:ext cx="5715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fontAlgn="base" hangingPunct="0">
              <a:spcBef>
                <a:spcPct val="50000"/>
              </a:spcBef>
              <a:spcAft>
                <a:spcPct val="0"/>
              </a:spcAft>
            </a:pPr>
            <a:r>
              <a:rPr lang="en-US" sz="3200" b="1">
                <a:solidFill>
                  <a:srgbClr val="000000"/>
                </a:solidFill>
                <a:latin typeface="Times New Roman" pitchFamily="18" charset="0"/>
              </a:rPr>
              <a:t>    Ông sinh năm 1385, mất năm 1433, là lãnh tụ cuộc khởi nghĩa Lam Sơn đánh thắng quân xâm lược Minh và trở thành vị vua đầu tiên của nhà Hậu Lê. Ông là người Thanh Hóa.</a:t>
            </a:r>
          </a:p>
        </p:txBody>
      </p:sp>
      <p:pic>
        <p:nvPicPr>
          <p:cNvPr id="41992" name="Picture 8">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304800"/>
            <a:ext cx="5105400" cy="640080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41994" name="Text Box 10"/>
          <p:cNvSpPr txBox="1">
            <a:spLocks noChangeArrowheads="1"/>
          </p:cNvSpPr>
          <p:nvPr/>
        </p:nvSpPr>
        <p:spPr bwMode="auto">
          <a:xfrm>
            <a:off x="2590800" y="533400"/>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a:solidFill>
                  <a:srgbClr val="0000FF"/>
                </a:solidFill>
                <a:latin typeface="Times New Roman" pitchFamily="18" charset="0"/>
                <a:cs typeface="Times New Roman" pitchFamily="18" charset="0"/>
              </a:rPr>
              <a:t>Lê Lợi   </a:t>
            </a:r>
          </a:p>
        </p:txBody>
      </p:sp>
      <p:pic>
        <p:nvPicPr>
          <p:cNvPr id="41996" name="Picture 12" descr="11">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0"/>
            <a:ext cx="514350" cy="533400"/>
          </a:xfrm>
          <a:prstGeom prst="rect">
            <a:avLst/>
          </a:prstGeom>
          <a:noFill/>
          <a:extLst>
            <a:ext uri="{909E8E84-426E-40DD-AFC4-6F175D3DCCD1}">
              <a14:hiddenFill xmlns:a14="http://schemas.microsoft.com/office/drawing/2010/main">
                <a:solidFill>
                  <a:srgbClr val="FFFFFF"/>
                </a:solidFill>
              </a14:hiddenFill>
            </a:ext>
          </a:extLst>
        </p:spPr>
      </p:pic>
      <p:sp>
        <p:nvSpPr>
          <p:cNvPr id="41997" name="Text Box 13"/>
          <p:cNvSpPr txBox="1">
            <a:spLocks noChangeArrowheads="1"/>
          </p:cNvSpPr>
          <p:nvPr/>
        </p:nvSpPr>
        <p:spPr bwMode="auto">
          <a:xfrm>
            <a:off x="2514600" y="914400"/>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000000"/>
                </a:solidFill>
                <a:latin typeface="Times New Roman" pitchFamily="18" charset="0"/>
                <a:cs typeface="Times New Roman" pitchFamily="18" charset="0"/>
              </a:rPr>
              <a:t>(1385 – 1433)</a:t>
            </a:r>
            <a:r>
              <a:rPr lang="en-US" sz="3600" b="1">
                <a:solidFill>
                  <a:srgbClr val="0000FF"/>
                </a:solidFill>
                <a:latin typeface="Times New Roman" pitchFamily="18" charset="0"/>
                <a:cs typeface="Times New Roman" pitchFamily="18" charset="0"/>
              </a:rPr>
              <a:t>   </a:t>
            </a:r>
          </a:p>
        </p:txBody>
      </p:sp>
    </p:spTree>
    <p:extLst>
      <p:ext uri="{BB962C8B-B14F-4D97-AF65-F5344CB8AC3E}">
        <p14:creationId xmlns:p14="http://schemas.microsoft.com/office/powerpoint/2010/main" val="1070746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iterate type="lt">
                                    <p:tmPct val="0"/>
                                  </p:iterate>
                                  <p:childTnLst>
                                    <p:set>
                                      <p:cBhvr>
                                        <p:cTn id="6" dur="1" fill="hold">
                                          <p:stCondLst>
                                            <p:cond delay="0"/>
                                          </p:stCondLst>
                                        </p:cTn>
                                        <p:tgtEl>
                                          <p:spTgt spid="41989">
                                            <p:txEl>
                                              <p:pRg st="0" end="0"/>
                                            </p:txEl>
                                          </p:spTgt>
                                        </p:tgtEl>
                                        <p:attrNameLst>
                                          <p:attrName>style.visibility</p:attrName>
                                        </p:attrNameLst>
                                      </p:cBhvr>
                                      <p:to>
                                        <p:strVal val="visible"/>
                                      </p:to>
                                    </p:set>
                                    <p:animEffect transition="in" filter="checkerboard(across)">
                                      <p:cBhvr>
                                        <p:cTn id="7" dur="1000"/>
                                        <p:tgtEl>
                                          <p:spTgt spid="419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5" name="Picture 5" descr="Nguyen Hue">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4724400" cy="6477000"/>
          </a:xfrm>
          <a:prstGeom prst="rect">
            <a:avLst/>
          </a:prstGeom>
          <a:noFill/>
          <a:extLst>
            <a:ext uri="{909E8E84-426E-40DD-AFC4-6F175D3DCCD1}">
              <a14:hiddenFill xmlns:a14="http://schemas.microsoft.com/office/drawing/2010/main">
                <a:solidFill>
                  <a:srgbClr val="FFFFFF"/>
                </a:solidFill>
              </a14:hiddenFill>
            </a:ext>
          </a:extLst>
        </p:spPr>
      </p:pic>
      <p:sp>
        <p:nvSpPr>
          <p:cNvPr id="46087" name="Text Box 7"/>
          <p:cNvSpPr txBox="1">
            <a:spLocks noChangeArrowheads="1"/>
          </p:cNvSpPr>
          <p:nvPr/>
        </p:nvSpPr>
        <p:spPr bwMode="auto">
          <a:xfrm>
            <a:off x="6858000" y="152400"/>
            <a:ext cx="3429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600" b="1">
                <a:solidFill>
                  <a:srgbClr val="0000FF"/>
                </a:solidFill>
                <a:latin typeface="Times New Roman" pitchFamily="18" charset="0"/>
                <a:cs typeface="Times New Roman" pitchFamily="18" charset="0"/>
              </a:rPr>
              <a:t>  Nguyễn Huệ </a:t>
            </a:r>
          </a:p>
        </p:txBody>
      </p:sp>
      <p:sp>
        <p:nvSpPr>
          <p:cNvPr id="46089" name="Text Box 9"/>
          <p:cNvSpPr txBox="1">
            <a:spLocks noChangeArrowheads="1"/>
          </p:cNvSpPr>
          <p:nvPr/>
        </p:nvSpPr>
        <p:spPr bwMode="auto">
          <a:xfrm>
            <a:off x="6586538" y="1752601"/>
            <a:ext cx="5148262"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base">
              <a:spcBef>
                <a:spcPct val="50000"/>
              </a:spcBef>
              <a:spcAft>
                <a:spcPct val="0"/>
              </a:spcAft>
            </a:pPr>
            <a:r>
              <a:rPr lang="en-US" sz="2800" b="1">
                <a:solidFill>
                  <a:srgbClr val="000000"/>
                </a:solidFill>
                <a:latin typeface="Times New Roman" pitchFamily="18" charset="0"/>
                <a:cs typeface="Times New Roman" pitchFamily="18" charset="0"/>
              </a:rPr>
              <a:t>      Ông sinh năm 1733, mất năm 1792, ông chính là Quang Trung  Hoàng Đế hay Bắc Bình Vương, là vị Hoàng Đế thứ 2 của nhà Tây Sơn. Ông đã lãnh đạo cuộc khởi nghĩa Tây Sơn – đập tan các tập đoàn phong kiến mục nát và là người chỉ huy cuộc đại phá quân xâm lược Xiêm (1785) và Thanh (1789). Ông là người Bình Định. </a:t>
            </a:r>
          </a:p>
        </p:txBody>
      </p:sp>
      <p:pic>
        <p:nvPicPr>
          <p:cNvPr id="46090" name="Picture 10" descr="11">
            <a:hlinkClick r:id="rId2"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0"/>
            <a:ext cx="514350" cy="533400"/>
          </a:xfrm>
          <a:prstGeom prst="rect">
            <a:avLst/>
          </a:prstGeom>
          <a:noFill/>
          <a:extLst>
            <a:ext uri="{909E8E84-426E-40DD-AFC4-6F175D3DCCD1}">
              <a14:hiddenFill xmlns:a14="http://schemas.microsoft.com/office/drawing/2010/main">
                <a:solidFill>
                  <a:srgbClr val="FFFFFF"/>
                </a:solidFill>
              </a14:hiddenFill>
            </a:ext>
          </a:extLst>
        </p:spPr>
      </p:pic>
      <p:sp>
        <p:nvSpPr>
          <p:cNvPr id="46091" name="Text Box 11"/>
          <p:cNvSpPr txBox="1">
            <a:spLocks noChangeArrowheads="1"/>
          </p:cNvSpPr>
          <p:nvPr/>
        </p:nvSpPr>
        <p:spPr bwMode="auto">
          <a:xfrm>
            <a:off x="6096000" y="685801"/>
            <a:ext cx="4191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3600" b="1" dirty="0">
                <a:solidFill>
                  <a:srgbClr val="0000FF"/>
                </a:solidFill>
                <a:latin typeface="Times New Roman" pitchFamily="18" charset="0"/>
                <a:cs typeface="Times New Roman" pitchFamily="18" charset="0"/>
              </a:rPr>
              <a:t>(</a:t>
            </a:r>
            <a:r>
              <a:rPr lang="en-US" sz="3600" b="1" dirty="0" err="1">
                <a:solidFill>
                  <a:srgbClr val="0000FF"/>
                </a:solidFill>
                <a:latin typeface="Times New Roman" pitchFamily="18" charset="0"/>
                <a:cs typeface="Times New Roman" pitchFamily="18" charset="0"/>
              </a:rPr>
              <a:t>vua</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Quang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Trung</a:t>
            </a:r>
            <a:r>
              <a:rPr lang="en-US" sz="3600" b="1" dirty="0">
                <a:solidFill>
                  <a:srgbClr val="0000FF"/>
                </a:solidFill>
                <a:latin typeface="Times New Roman" pitchFamily="18" charset="0"/>
                <a:cs typeface="Times New Roman" pitchFamily="18" charset="0"/>
              </a:rPr>
              <a:t>)   </a:t>
            </a:r>
          </a:p>
        </p:txBody>
      </p:sp>
      <p:sp>
        <p:nvSpPr>
          <p:cNvPr id="46092" name="Text Box 12"/>
          <p:cNvSpPr txBox="1">
            <a:spLocks noChangeArrowheads="1"/>
          </p:cNvSpPr>
          <p:nvPr/>
        </p:nvSpPr>
        <p:spPr bwMode="auto">
          <a:xfrm>
            <a:off x="7543800" y="1066800"/>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000000"/>
                </a:solidFill>
                <a:latin typeface="Times New Roman" pitchFamily="18" charset="0"/>
                <a:cs typeface="Times New Roman" pitchFamily="18" charset="0"/>
              </a:rPr>
              <a:t>(1733 – 1792)</a:t>
            </a:r>
            <a:r>
              <a:rPr lang="en-US" sz="3600" b="1">
                <a:solidFill>
                  <a:srgbClr val="0000FF"/>
                </a:solidFill>
                <a:latin typeface="Times New Roman" pitchFamily="18" charset="0"/>
                <a:cs typeface="Times New Roman" pitchFamily="18" charset="0"/>
              </a:rPr>
              <a:t>   </a:t>
            </a:r>
          </a:p>
        </p:txBody>
      </p:sp>
    </p:spTree>
    <p:extLst>
      <p:ext uri="{BB962C8B-B14F-4D97-AF65-F5344CB8AC3E}">
        <p14:creationId xmlns:p14="http://schemas.microsoft.com/office/powerpoint/2010/main" val="2600411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6089"/>
                                        </p:tgtEl>
                                        <p:attrNameLst>
                                          <p:attrName>style.visibility</p:attrName>
                                        </p:attrNameLst>
                                      </p:cBhvr>
                                      <p:to>
                                        <p:strVal val="visible"/>
                                      </p:to>
                                    </p:set>
                                    <p:animEffect transition="in" filter="checkerboard(across)">
                                      <p:cBhvr>
                                        <p:cTn id="7" dur="1000"/>
                                        <p:tgtEl>
                                          <p:spTgt spid="46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8" name="Text Box 16"/>
          <p:cNvSpPr txBox="1">
            <a:spLocks noChangeArrowheads="1"/>
          </p:cNvSpPr>
          <p:nvPr/>
        </p:nvSpPr>
        <p:spPr bwMode="auto">
          <a:xfrm>
            <a:off x="1828800" y="1219201"/>
            <a:ext cx="2514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en-US" sz="2000">
              <a:solidFill>
                <a:srgbClr val="000000"/>
              </a:solidFill>
              <a:latin typeface="Times New Roman" pitchFamily="18" charset="0"/>
            </a:endParaRPr>
          </a:p>
        </p:txBody>
      </p:sp>
      <p:graphicFrame>
        <p:nvGraphicFramePr>
          <p:cNvPr id="28787" name="Group 115"/>
          <p:cNvGraphicFramePr>
            <a:graphicFrameLocks noGrp="1"/>
          </p:cNvGraphicFramePr>
          <p:nvPr>
            <p:ph sz="half" idx="2"/>
            <p:extLst>
              <p:ext uri="{D42A27DB-BD31-4B8C-83A1-F6EECF244321}">
                <p14:modId xmlns:p14="http://schemas.microsoft.com/office/powerpoint/2010/main" val="3748748964"/>
              </p:ext>
            </p:extLst>
          </p:nvPr>
        </p:nvGraphicFramePr>
        <p:xfrm>
          <a:off x="685800" y="1924344"/>
          <a:ext cx="10363200" cy="4340242"/>
        </p:xfrm>
        <a:graphic>
          <a:graphicData uri="http://schemas.openxmlformats.org/drawingml/2006/table">
            <a:tbl>
              <a:tblPr/>
              <a:tblGrid>
                <a:gridCol w="3999832">
                  <a:extLst>
                    <a:ext uri="{9D8B030D-6E8A-4147-A177-3AD203B41FA5}">
                      <a16:colId xmlns:a16="http://schemas.microsoft.com/office/drawing/2014/main" val="20000"/>
                    </a:ext>
                  </a:extLst>
                </a:gridCol>
                <a:gridCol w="6363368">
                  <a:extLst>
                    <a:ext uri="{9D8B030D-6E8A-4147-A177-3AD203B41FA5}">
                      <a16:colId xmlns:a16="http://schemas.microsoft.com/office/drawing/2014/main" val="20001"/>
                    </a:ext>
                  </a:extLst>
                </a:gridCol>
              </a:tblGrid>
              <a:tr h="15046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a:ln>
                          <a:noFill/>
                        </a:ln>
                        <a:solidFill>
                          <a:srgbClr val="000000"/>
                        </a:solidFill>
                        <a:effectLst/>
                        <a:latin typeface="Times New Roman" pitchFamily="18"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500" b="1" i="0" u="none" strike="noStrike" cap="none" normalizeH="0" baseline="0" dirty="0">
                          <a:ln>
                            <a:noFill/>
                          </a:ln>
                          <a:solidFill>
                            <a:srgbClr val="000000"/>
                          </a:solidFill>
                          <a:effectLst/>
                          <a:latin typeface="Times New Roman" pitchFamily="18" charset="0"/>
                          <a:cs typeface="Arial" charset="0"/>
                        </a:rPr>
                        <a:t>a) </a:t>
                      </a:r>
                      <a:r>
                        <a:rPr kumimoji="0" lang="en-US" sz="3500" b="1" i="0" u="none" strike="noStrike" cap="none" normalizeH="0" baseline="0" dirty="0" err="1">
                          <a:ln>
                            <a:noFill/>
                          </a:ln>
                          <a:solidFill>
                            <a:srgbClr val="000000"/>
                          </a:solidFill>
                          <a:effectLst/>
                          <a:latin typeface="Times New Roman" pitchFamily="18" charset="0"/>
                          <a:cs typeface="Times New Roman" pitchFamily="18" charset="0"/>
                        </a:rPr>
                        <a:t>Những</a:t>
                      </a:r>
                      <a:r>
                        <a:rPr kumimoji="0" lang="en-US" sz="35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3500" b="1" i="0" u="none" strike="noStrike" cap="none" normalizeH="0" baseline="0" dirty="0" err="1">
                          <a:ln>
                            <a:noFill/>
                          </a:ln>
                          <a:solidFill>
                            <a:srgbClr val="000000"/>
                          </a:solidFill>
                          <a:effectLst/>
                          <a:latin typeface="Times New Roman" pitchFamily="18" charset="0"/>
                          <a:cs typeface="Times New Roman" pitchFamily="18" charset="0"/>
                        </a:rPr>
                        <a:t>từ</a:t>
                      </a:r>
                      <a:r>
                        <a:rPr kumimoji="0" lang="en-US" sz="35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3500" b="1" i="0" u="none" strike="noStrike" cap="none" normalizeH="0" baseline="0" dirty="0" err="1">
                          <a:ln>
                            <a:noFill/>
                          </a:ln>
                          <a:solidFill>
                            <a:srgbClr val="000000"/>
                          </a:solidFill>
                          <a:effectLst/>
                          <a:latin typeface="Times New Roman" pitchFamily="18" charset="0"/>
                          <a:cs typeface="Times New Roman" pitchFamily="18" charset="0"/>
                        </a:rPr>
                        <a:t>cùng</a:t>
                      </a:r>
                      <a:r>
                        <a:rPr kumimoji="0" lang="en-US" sz="3500" b="1" i="0" u="none" strike="noStrike" cap="none" normalizeH="0" baseline="0" dirty="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500" b="1" i="0" u="none" strike="noStrike" cap="none" normalizeH="0" baseline="0" dirty="0" err="1">
                          <a:ln>
                            <a:noFill/>
                          </a:ln>
                          <a:solidFill>
                            <a:srgbClr val="000000"/>
                          </a:solidFill>
                          <a:effectLst/>
                          <a:latin typeface="Times New Roman" pitchFamily="18" charset="0"/>
                          <a:cs typeface="Times New Roman" pitchFamily="18" charset="0"/>
                        </a:rPr>
                        <a:t>nghĩa</a:t>
                      </a:r>
                      <a:r>
                        <a:rPr kumimoji="0" lang="en-US" sz="35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3500" b="1" i="0" u="none" strike="noStrike" cap="none" normalizeH="0" baseline="0" dirty="0" err="1">
                          <a:ln>
                            <a:noFill/>
                          </a:ln>
                          <a:solidFill>
                            <a:srgbClr val="000000"/>
                          </a:solidFill>
                          <a:effectLst/>
                          <a:latin typeface="Times New Roman" pitchFamily="18" charset="0"/>
                          <a:cs typeface="Times New Roman" pitchFamily="18" charset="0"/>
                        </a:rPr>
                        <a:t>với</a:t>
                      </a:r>
                      <a:r>
                        <a:rPr kumimoji="0" lang="en-US" sz="3500" b="0" i="0" u="none" strike="noStrike" cap="none" normalizeH="0" baseline="0" dirty="0">
                          <a:ln>
                            <a:noFill/>
                          </a:ln>
                          <a:solidFill>
                            <a:schemeClr val="tx1"/>
                          </a:solidFill>
                          <a:effectLst/>
                          <a:latin typeface="Times New Roman" pitchFamily="18" charset="0"/>
                          <a:cs typeface="Arial" charset="0"/>
                        </a:rPr>
                        <a:t> </a:t>
                      </a:r>
                      <a:r>
                        <a:rPr kumimoji="0" lang="en-US" sz="3500" b="1" i="0" u="none" strike="noStrike" cap="none" normalizeH="0" baseline="0" dirty="0" err="1">
                          <a:ln>
                            <a:noFill/>
                          </a:ln>
                          <a:solidFill>
                            <a:srgbClr val="0000FF"/>
                          </a:solidFill>
                          <a:effectLst/>
                          <a:latin typeface="Times New Roman" pitchFamily="18" charset="0"/>
                          <a:cs typeface="Times New Roman" pitchFamily="18" charset="0"/>
                        </a:rPr>
                        <a:t>Tổ</a:t>
                      </a:r>
                      <a:r>
                        <a:rPr kumimoji="0" lang="en-US" sz="35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3500" b="1" i="0" u="none" strike="noStrike" cap="none" normalizeH="0" baseline="0" dirty="0" err="1">
                          <a:ln>
                            <a:noFill/>
                          </a:ln>
                          <a:solidFill>
                            <a:srgbClr val="0000FF"/>
                          </a:solidFill>
                          <a:effectLst/>
                          <a:latin typeface="Times New Roman" pitchFamily="18" charset="0"/>
                          <a:cs typeface="Times New Roman" pitchFamily="18" charset="0"/>
                        </a:rPr>
                        <a:t>quốc</a:t>
                      </a:r>
                      <a:endParaRPr kumimoji="0" lang="en-US" sz="3500" b="1"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52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600" b="1" i="0" u="none" strike="noStrike" cap="none" normalizeH="0" baseline="0" dirty="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500" b="1" i="0" u="none" strike="noStrike" cap="none" normalizeH="0" baseline="0" dirty="0">
                          <a:ln>
                            <a:noFill/>
                          </a:ln>
                          <a:solidFill>
                            <a:srgbClr val="000000"/>
                          </a:solidFill>
                          <a:effectLst/>
                          <a:latin typeface="Times New Roman" pitchFamily="18" charset="0"/>
                          <a:cs typeface="Times New Roman" pitchFamily="18" charset="0"/>
                        </a:rPr>
                        <a:t>b)</a:t>
                      </a:r>
                      <a:r>
                        <a:rPr kumimoji="0" lang="en-US" sz="3500" b="1" i="0" u="none" strike="noStrike" cap="none" normalizeH="0" baseline="0" dirty="0">
                          <a:ln>
                            <a:noFill/>
                          </a:ln>
                          <a:solidFill>
                            <a:srgbClr val="000000"/>
                          </a:solidFill>
                          <a:effectLst/>
                          <a:latin typeface="Arial" charset="0"/>
                          <a:cs typeface="Arial" charset="0"/>
                        </a:rPr>
                        <a:t> </a:t>
                      </a:r>
                      <a:r>
                        <a:rPr kumimoji="0" lang="en-US" sz="3500" b="1" i="0" u="none" strike="noStrike" cap="none" normalizeH="0" baseline="0" dirty="0" err="1">
                          <a:ln>
                            <a:noFill/>
                          </a:ln>
                          <a:solidFill>
                            <a:srgbClr val="000000"/>
                          </a:solidFill>
                          <a:effectLst/>
                          <a:latin typeface="Times New Roman" pitchFamily="18" charset="0"/>
                          <a:cs typeface="Times New Roman" pitchFamily="18" charset="0"/>
                        </a:rPr>
                        <a:t>Những</a:t>
                      </a:r>
                      <a:r>
                        <a:rPr kumimoji="0" lang="en-US" sz="35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3500" b="1" i="0" u="none" strike="noStrike" cap="none" normalizeH="0" baseline="0" dirty="0" err="1">
                          <a:ln>
                            <a:noFill/>
                          </a:ln>
                          <a:solidFill>
                            <a:srgbClr val="000000"/>
                          </a:solidFill>
                          <a:effectLst/>
                          <a:latin typeface="Times New Roman" pitchFamily="18" charset="0"/>
                          <a:cs typeface="Times New Roman" pitchFamily="18" charset="0"/>
                        </a:rPr>
                        <a:t>từ</a:t>
                      </a:r>
                      <a:r>
                        <a:rPr kumimoji="0" lang="en-US" sz="35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3500" b="1" i="0" u="none" strike="noStrike" cap="none" normalizeH="0" baseline="0" dirty="0" err="1">
                          <a:ln>
                            <a:noFill/>
                          </a:ln>
                          <a:solidFill>
                            <a:srgbClr val="000000"/>
                          </a:solidFill>
                          <a:effectLst/>
                          <a:latin typeface="Times New Roman" pitchFamily="18" charset="0"/>
                          <a:cs typeface="Times New Roman" pitchFamily="18" charset="0"/>
                        </a:rPr>
                        <a:t>cùng</a:t>
                      </a:r>
                      <a:r>
                        <a:rPr kumimoji="0" lang="en-US" sz="35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3500" b="1" i="0" u="none" strike="noStrike" cap="none" normalizeH="0" baseline="0" dirty="0" err="1">
                          <a:ln>
                            <a:noFill/>
                          </a:ln>
                          <a:solidFill>
                            <a:srgbClr val="000000"/>
                          </a:solidFill>
                          <a:effectLst/>
                          <a:latin typeface="Times New Roman" pitchFamily="18" charset="0"/>
                          <a:cs typeface="Times New Roman" pitchFamily="18" charset="0"/>
                        </a:rPr>
                        <a:t>nghĩa</a:t>
                      </a:r>
                      <a:r>
                        <a:rPr kumimoji="0" lang="en-US" sz="35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3500" b="1" i="0" u="none" strike="noStrike" cap="none" normalizeH="0" baseline="0" dirty="0" err="1">
                          <a:ln>
                            <a:noFill/>
                          </a:ln>
                          <a:solidFill>
                            <a:srgbClr val="000000"/>
                          </a:solidFill>
                          <a:effectLst/>
                          <a:latin typeface="Times New Roman" pitchFamily="18" charset="0"/>
                          <a:cs typeface="Times New Roman" pitchFamily="18" charset="0"/>
                        </a:rPr>
                        <a:t>với</a:t>
                      </a:r>
                      <a:r>
                        <a:rPr kumimoji="0" lang="en-US" sz="3500" b="1" i="0" u="none" strike="noStrike" cap="none" normalizeH="0" baseline="0" dirty="0">
                          <a:ln>
                            <a:noFill/>
                          </a:ln>
                          <a:solidFill>
                            <a:schemeClr val="tx1"/>
                          </a:solidFill>
                          <a:effectLst/>
                          <a:latin typeface="Times New Roman" pitchFamily="18" charset="0"/>
                          <a:cs typeface="Arial" charset="0"/>
                        </a:rPr>
                        <a:t> </a:t>
                      </a:r>
                      <a:r>
                        <a:rPr kumimoji="0" lang="en-US" sz="3500" b="1" i="0" u="none" strike="noStrike" cap="none" normalizeH="0" baseline="0" dirty="0" err="1">
                          <a:ln>
                            <a:noFill/>
                          </a:ln>
                          <a:solidFill>
                            <a:srgbClr val="0000FF"/>
                          </a:solidFill>
                          <a:effectLst/>
                          <a:latin typeface="Times New Roman" pitchFamily="18" charset="0"/>
                          <a:cs typeface="Times New Roman" pitchFamily="18" charset="0"/>
                        </a:rPr>
                        <a:t>bảo</a:t>
                      </a:r>
                      <a:r>
                        <a:rPr kumimoji="0" lang="en-US" sz="35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3500" b="1" i="0" u="none" strike="noStrike" cap="none" normalizeH="0" baseline="0" dirty="0" err="1">
                          <a:ln>
                            <a:noFill/>
                          </a:ln>
                          <a:solidFill>
                            <a:srgbClr val="0000FF"/>
                          </a:solidFill>
                          <a:effectLst/>
                          <a:latin typeface="Times New Roman" pitchFamily="18" charset="0"/>
                          <a:cs typeface="Times New Roman" pitchFamily="18" charset="0"/>
                        </a:rPr>
                        <a:t>vệ</a:t>
                      </a:r>
                      <a:endParaRPr kumimoji="0" lang="en-US" sz="3500" b="1"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8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600" b="1" i="0" u="none" strike="noStrike" cap="none" normalizeH="0" baseline="0" dirty="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500" b="1" i="0" u="none" strike="noStrike" cap="none" normalizeH="0" baseline="0" dirty="0">
                          <a:ln>
                            <a:noFill/>
                          </a:ln>
                          <a:solidFill>
                            <a:srgbClr val="000000"/>
                          </a:solidFill>
                          <a:effectLst/>
                          <a:latin typeface="Times New Roman" pitchFamily="18" charset="0"/>
                          <a:cs typeface="Times New Roman" pitchFamily="18" charset="0"/>
                        </a:rPr>
                        <a:t>c) </a:t>
                      </a:r>
                      <a:r>
                        <a:rPr kumimoji="0" lang="en-US" sz="3500" b="1" i="0" u="none" strike="noStrike" cap="none" normalizeH="0" baseline="0" dirty="0" err="1">
                          <a:ln>
                            <a:noFill/>
                          </a:ln>
                          <a:solidFill>
                            <a:srgbClr val="000000"/>
                          </a:solidFill>
                          <a:effectLst/>
                          <a:latin typeface="Times New Roman" pitchFamily="18" charset="0"/>
                          <a:cs typeface="Times New Roman" pitchFamily="18" charset="0"/>
                        </a:rPr>
                        <a:t>Những</a:t>
                      </a:r>
                      <a:r>
                        <a:rPr kumimoji="0" lang="en-US" sz="35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3500" b="1" i="0" u="none" strike="noStrike" cap="none" normalizeH="0" baseline="0" dirty="0" err="1">
                          <a:ln>
                            <a:noFill/>
                          </a:ln>
                          <a:solidFill>
                            <a:srgbClr val="000000"/>
                          </a:solidFill>
                          <a:effectLst/>
                          <a:latin typeface="Times New Roman" pitchFamily="18" charset="0"/>
                          <a:cs typeface="Times New Roman" pitchFamily="18" charset="0"/>
                        </a:rPr>
                        <a:t>từ</a:t>
                      </a:r>
                      <a:r>
                        <a:rPr kumimoji="0" lang="en-US" sz="35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3500" b="1" i="0" u="none" strike="noStrike" cap="none" normalizeH="0" baseline="0" dirty="0" err="1">
                          <a:ln>
                            <a:noFill/>
                          </a:ln>
                          <a:solidFill>
                            <a:srgbClr val="000000"/>
                          </a:solidFill>
                          <a:effectLst/>
                          <a:latin typeface="Times New Roman" pitchFamily="18" charset="0"/>
                          <a:cs typeface="Times New Roman" pitchFamily="18" charset="0"/>
                        </a:rPr>
                        <a:t>cùng</a:t>
                      </a:r>
                      <a:r>
                        <a:rPr kumimoji="0" lang="en-US" sz="35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3500" b="1" i="0" u="none" strike="noStrike" cap="none" normalizeH="0" baseline="0" dirty="0" err="1">
                          <a:ln>
                            <a:noFill/>
                          </a:ln>
                          <a:solidFill>
                            <a:srgbClr val="000000"/>
                          </a:solidFill>
                          <a:effectLst/>
                          <a:latin typeface="Times New Roman" pitchFamily="18" charset="0"/>
                          <a:cs typeface="Times New Roman" pitchFamily="18" charset="0"/>
                        </a:rPr>
                        <a:t>nghĩa</a:t>
                      </a:r>
                      <a:r>
                        <a:rPr kumimoji="0" lang="en-US" sz="35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3500" b="1" i="0" u="none" strike="noStrike" cap="none" normalizeH="0" baseline="0" dirty="0" err="1">
                          <a:ln>
                            <a:noFill/>
                          </a:ln>
                          <a:solidFill>
                            <a:srgbClr val="000000"/>
                          </a:solidFill>
                          <a:effectLst/>
                          <a:latin typeface="Times New Roman" pitchFamily="18" charset="0"/>
                          <a:cs typeface="Times New Roman" pitchFamily="18" charset="0"/>
                        </a:rPr>
                        <a:t>với</a:t>
                      </a:r>
                      <a:r>
                        <a:rPr kumimoji="0" lang="en-US" sz="3500" b="0" i="0" u="none" strike="noStrike" cap="none" normalizeH="0" baseline="0" dirty="0">
                          <a:ln>
                            <a:noFill/>
                          </a:ln>
                          <a:solidFill>
                            <a:schemeClr val="tx1"/>
                          </a:solidFill>
                          <a:effectLst/>
                          <a:latin typeface="Times New Roman" pitchFamily="18" charset="0"/>
                          <a:cs typeface="Arial" charset="0"/>
                        </a:rPr>
                        <a:t> </a:t>
                      </a:r>
                      <a:r>
                        <a:rPr kumimoji="0" lang="en-US" sz="3500" b="1" i="0" u="none" strike="noStrike" cap="none" normalizeH="0" baseline="0" dirty="0" err="1">
                          <a:ln>
                            <a:noFill/>
                          </a:ln>
                          <a:solidFill>
                            <a:srgbClr val="0000FF"/>
                          </a:solidFill>
                          <a:effectLst/>
                          <a:latin typeface="Times New Roman" pitchFamily="18" charset="0"/>
                          <a:cs typeface="Times New Roman" pitchFamily="18" charset="0"/>
                        </a:rPr>
                        <a:t>xây</a:t>
                      </a:r>
                      <a:r>
                        <a:rPr kumimoji="0" lang="en-US" sz="35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3500" b="1" i="0" u="none" strike="noStrike" cap="none" normalizeH="0" baseline="0" dirty="0" err="1">
                          <a:ln>
                            <a:noFill/>
                          </a:ln>
                          <a:solidFill>
                            <a:srgbClr val="0000FF"/>
                          </a:solidFill>
                          <a:effectLst/>
                          <a:latin typeface="Times New Roman" pitchFamily="18" charset="0"/>
                          <a:cs typeface="Times New Roman" pitchFamily="18" charset="0"/>
                        </a:rPr>
                        <a:t>dựng</a:t>
                      </a:r>
                      <a:endParaRPr kumimoji="0" lang="en-US" sz="3500" b="1"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  </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8760" name="Text Box 88"/>
          <p:cNvSpPr txBox="1">
            <a:spLocks noChangeArrowheads="1"/>
          </p:cNvSpPr>
          <p:nvPr/>
        </p:nvSpPr>
        <p:spPr bwMode="auto">
          <a:xfrm>
            <a:off x="6613525" y="3160713"/>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endParaRPr lang="en-US" sz="2000">
              <a:solidFill>
                <a:srgbClr val="000000"/>
              </a:solidFill>
              <a:latin typeface="Times New Roman" pitchFamily="18" charset="0"/>
            </a:endParaRPr>
          </a:p>
        </p:txBody>
      </p:sp>
      <p:sp>
        <p:nvSpPr>
          <p:cNvPr id="28761" name="Text Box 89"/>
          <p:cNvSpPr txBox="1">
            <a:spLocks noChangeArrowheads="1"/>
          </p:cNvSpPr>
          <p:nvPr/>
        </p:nvSpPr>
        <p:spPr bwMode="auto">
          <a:xfrm>
            <a:off x="3733800" y="1752601"/>
            <a:ext cx="1143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en-US" sz="2000">
              <a:solidFill>
                <a:srgbClr val="000000"/>
              </a:solidFill>
              <a:latin typeface="Times New Roman" pitchFamily="18" charset="0"/>
            </a:endParaRPr>
          </a:p>
        </p:txBody>
      </p:sp>
      <p:sp>
        <p:nvSpPr>
          <p:cNvPr id="28763" name="Text Box 91"/>
          <p:cNvSpPr txBox="1">
            <a:spLocks noChangeArrowheads="1"/>
          </p:cNvSpPr>
          <p:nvPr/>
        </p:nvSpPr>
        <p:spPr bwMode="auto">
          <a:xfrm>
            <a:off x="7299325" y="4227513"/>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endParaRPr lang="en-US" sz="2000">
              <a:solidFill>
                <a:srgbClr val="000000"/>
              </a:solidFill>
              <a:latin typeface="Times New Roman" pitchFamily="18" charset="0"/>
            </a:endParaRPr>
          </a:p>
        </p:txBody>
      </p:sp>
      <p:sp>
        <p:nvSpPr>
          <p:cNvPr id="28788" name="Text Box 116"/>
          <p:cNvSpPr txBox="1">
            <a:spLocks noChangeArrowheads="1"/>
          </p:cNvSpPr>
          <p:nvPr/>
        </p:nvSpPr>
        <p:spPr bwMode="auto">
          <a:xfrm>
            <a:off x="228600" y="219764"/>
            <a:ext cx="11582400"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Aft>
                <a:spcPct val="0"/>
              </a:spcAft>
            </a:pPr>
            <a:r>
              <a:rPr lang="en-US" sz="3600" dirty="0">
                <a:solidFill>
                  <a:srgbClr val="000000"/>
                </a:solidFill>
                <a:latin typeface="Times New Roman" pitchFamily="18" charset="0"/>
              </a:rPr>
              <a:t>  </a:t>
            </a:r>
            <a:r>
              <a:rPr lang="en-US" sz="3500" b="1" u="sng" dirty="0" err="1">
                <a:solidFill>
                  <a:srgbClr val="000000"/>
                </a:solidFill>
                <a:latin typeface="Times New Roman" pitchFamily="18" charset="0"/>
              </a:rPr>
              <a:t>Bài</a:t>
            </a:r>
            <a:r>
              <a:rPr lang="en-US" sz="3500" b="1" u="sng" dirty="0">
                <a:solidFill>
                  <a:srgbClr val="000000"/>
                </a:solidFill>
                <a:latin typeface="Times New Roman" pitchFamily="18" charset="0"/>
              </a:rPr>
              <a:t> 1</a:t>
            </a:r>
            <a:r>
              <a:rPr lang="en-US" sz="3500" i="1" u="sng" dirty="0">
                <a:solidFill>
                  <a:srgbClr val="000000"/>
                </a:solidFill>
                <a:latin typeface="Times New Roman" pitchFamily="18" charset="0"/>
              </a:rPr>
              <a:t>:</a:t>
            </a:r>
            <a:r>
              <a:rPr lang="en-US" sz="3500" i="1" dirty="0">
                <a:solidFill>
                  <a:srgbClr val="000000"/>
                </a:solidFill>
                <a:latin typeface="Times New Roman" pitchFamily="18" charset="0"/>
              </a:rPr>
              <a:t>  </a:t>
            </a:r>
            <a:r>
              <a:rPr lang="en-US" sz="3500" b="1" dirty="0" err="1">
                <a:solidFill>
                  <a:srgbClr val="000000"/>
                </a:solidFill>
                <a:latin typeface="Times New Roman" pitchFamily="18" charset="0"/>
              </a:rPr>
              <a:t>Xếp</a:t>
            </a:r>
            <a:r>
              <a:rPr lang="en-US" sz="3500" b="1" dirty="0">
                <a:solidFill>
                  <a:srgbClr val="000000"/>
                </a:solidFill>
                <a:latin typeface="Times New Roman" pitchFamily="18" charset="0"/>
              </a:rPr>
              <a:t> </a:t>
            </a:r>
            <a:r>
              <a:rPr lang="en-US" sz="3500" b="1" dirty="0" err="1">
                <a:solidFill>
                  <a:srgbClr val="000000"/>
                </a:solidFill>
                <a:latin typeface="Times New Roman" pitchFamily="18" charset="0"/>
              </a:rPr>
              <a:t>các</a:t>
            </a:r>
            <a:r>
              <a:rPr lang="en-US" sz="3500" b="1" dirty="0">
                <a:solidFill>
                  <a:srgbClr val="000000"/>
                </a:solidFill>
                <a:latin typeface="Times New Roman" pitchFamily="18" charset="0"/>
              </a:rPr>
              <a:t> </a:t>
            </a:r>
            <a:r>
              <a:rPr lang="en-US" sz="3500" b="1" dirty="0" err="1">
                <a:solidFill>
                  <a:srgbClr val="000000"/>
                </a:solidFill>
                <a:latin typeface="Times New Roman" pitchFamily="18" charset="0"/>
              </a:rPr>
              <a:t>từ</a:t>
            </a:r>
            <a:r>
              <a:rPr lang="en-US" sz="3500" b="1" dirty="0">
                <a:solidFill>
                  <a:srgbClr val="000000"/>
                </a:solidFill>
                <a:latin typeface="Times New Roman" pitchFamily="18" charset="0"/>
              </a:rPr>
              <a:t> </a:t>
            </a:r>
            <a:r>
              <a:rPr lang="en-US" sz="3500" b="1" dirty="0" err="1">
                <a:solidFill>
                  <a:srgbClr val="000000"/>
                </a:solidFill>
                <a:latin typeface="Times New Roman" pitchFamily="18" charset="0"/>
              </a:rPr>
              <a:t>sau</a:t>
            </a:r>
            <a:r>
              <a:rPr lang="en-US" sz="3500" b="1" dirty="0">
                <a:solidFill>
                  <a:srgbClr val="000000"/>
                </a:solidFill>
                <a:latin typeface="Times New Roman" pitchFamily="18" charset="0"/>
              </a:rPr>
              <a:t> </a:t>
            </a:r>
            <a:r>
              <a:rPr lang="en-US" sz="3500" b="1" dirty="0" err="1">
                <a:solidFill>
                  <a:srgbClr val="000000"/>
                </a:solidFill>
                <a:latin typeface="Times New Roman" pitchFamily="18" charset="0"/>
              </a:rPr>
              <a:t>đây</a:t>
            </a:r>
            <a:r>
              <a:rPr lang="en-US" sz="3500" b="1" dirty="0">
                <a:solidFill>
                  <a:srgbClr val="000000"/>
                </a:solidFill>
                <a:latin typeface="Times New Roman" pitchFamily="18" charset="0"/>
              </a:rPr>
              <a:t> </a:t>
            </a:r>
            <a:r>
              <a:rPr lang="en-US" sz="3500" b="1" dirty="0" err="1">
                <a:solidFill>
                  <a:srgbClr val="000000"/>
                </a:solidFill>
                <a:latin typeface="Times New Roman" pitchFamily="18" charset="0"/>
              </a:rPr>
              <a:t>vào</a:t>
            </a:r>
            <a:r>
              <a:rPr lang="en-US" sz="3500" b="1" dirty="0">
                <a:solidFill>
                  <a:srgbClr val="000000"/>
                </a:solidFill>
                <a:latin typeface="Times New Roman" pitchFamily="18" charset="0"/>
              </a:rPr>
              <a:t> </a:t>
            </a:r>
            <a:r>
              <a:rPr lang="en-US" sz="3500" b="1" dirty="0" err="1">
                <a:solidFill>
                  <a:srgbClr val="000000"/>
                </a:solidFill>
                <a:latin typeface="Times New Roman" pitchFamily="18" charset="0"/>
              </a:rPr>
              <a:t>nhóm</a:t>
            </a:r>
            <a:r>
              <a:rPr lang="en-US" sz="3500" b="1" dirty="0">
                <a:solidFill>
                  <a:srgbClr val="000000"/>
                </a:solidFill>
                <a:latin typeface="Times New Roman" pitchFamily="18" charset="0"/>
              </a:rPr>
              <a:t> </a:t>
            </a:r>
            <a:r>
              <a:rPr lang="en-US" sz="3500" b="1" dirty="0" err="1">
                <a:solidFill>
                  <a:srgbClr val="000000"/>
                </a:solidFill>
                <a:latin typeface="Times New Roman" pitchFamily="18" charset="0"/>
              </a:rPr>
              <a:t>thích</a:t>
            </a:r>
            <a:r>
              <a:rPr lang="en-US" sz="3500" b="1" dirty="0">
                <a:solidFill>
                  <a:srgbClr val="000000"/>
                </a:solidFill>
                <a:latin typeface="Times New Roman" pitchFamily="18" charset="0"/>
              </a:rPr>
              <a:t> </a:t>
            </a:r>
            <a:r>
              <a:rPr lang="en-US" sz="3500" b="1" dirty="0" err="1">
                <a:solidFill>
                  <a:srgbClr val="000000"/>
                </a:solidFill>
                <a:latin typeface="Times New Roman" pitchFamily="18" charset="0"/>
              </a:rPr>
              <a:t>hợp</a:t>
            </a:r>
            <a:r>
              <a:rPr lang="en-US" sz="3500" b="1" dirty="0">
                <a:solidFill>
                  <a:srgbClr val="000000"/>
                </a:solidFill>
                <a:latin typeface="Times New Roman" pitchFamily="18" charset="0"/>
              </a:rPr>
              <a:t>:  </a:t>
            </a:r>
            <a:r>
              <a:rPr lang="en-US" sz="3500" b="1" i="1" dirty="0" err="1">
                <a:solidFill>
                  <a:srgbClr val="0000FF"/>
                </a:solidFill>
                <a:latin typeface="Times New Roman" pitchFamily="18" charset="0"/>
              </a:rPr>
              <a:t>đất</a:t>
            </a:r>
            <a:r>
              <a:rPr lang="en-US" sz="3500" b="1" i="1" dirty="0">
                <a:solidFill>
                  <a:srgbClr val="0000FF"/>
                </a:solidFill>
                <a:latin typeface="Times New Roman" pitchFamily="18" charset="0"/>
              </a:rPr>
              <a:t> </a:t>
            </a:r>
            <a:r>
              <a:rPr lang="en-US" sz="3500" b="1" i="1" dirty="0" err="1">
                <a:solidFill>
                  <a:srgbClr val="0000FF"/>
                </a:solidFill>
                <a:latin typeface="Times New Roman" pitchFamily="18" charset="0"/>
              </a:rPr>
              <a:t>nước</a:t>
            </a:r>
            <a:r>
              <a:rPr lang="en-US" sz="3500" b="1" i="1" dirty="0">
                <a:solidFill>
                  <a:srgbClr val="0000FF"/>
                </a:solidFill>
                <a:latin typeface="Times New Roman" pitchFamily="18" charset="0"/>
              </a:rPr>
              <a:t>, </a:t>
            </a:r>
            <a:r>
              <a:rPr lang="en-US" sz="3500" b="1" i="1" dirty="0" err="1">
                <a:solidFill>
                  <a:srgbClr val="0000FF"/>
                </a:solidFill>
                <a:latin typeface="Times New Roman" pitchFamily="18" charset="0"/>
              </a:rPr>
              <a:t>dựng</a:t>
            </a:r>
            <a:r>
              <a:rPr lang="en-US" sz="3500" b="1" i="1" dirty="0">
                <a:solidFill>
                  <a:srgbClr val="0000FF"/>
                </a:solidFill>
                <a:latin typeface="Times New Roman" pitchFamily="18" charset="0"/>
              </a:rPr>
              <a:t> </a:t>
            </a:r>
            <a:r>
              <a:rPr lang="en-US" sz="3500" b="1" i="1" dirty="0" err="1">
                <a:solidFill>
                  <a:srgbClr val="0000FF"/>
                </a:solidFill>
                <a:latin typeface="Times New Roman" pitchFamily="18" charset="0"/>
                <a:cs typeface="Times New Roman" pitchFamily="18" charset="0"/>
              </a:rPr>
              <a:t>xây</a:t>
            </a:r>
            <a:r>
              <a:rPr lang="en-US" sz="3500" b="1" i="1" dirty="0">
                <a:solidFill>
                  <a:srgbClr val="0000FF"/>
                </a:solidFill>
                <a:latin typeface="Times New Roman" pitchFamily="18" charset="0"/>
              </a:rPr>
              <a:t>, </a:t>
            </a:r>
            <a:r>
              <a:rPr lang="en-US" sz="3500" b="1" i="1" dirty="0" err="1">
                <a:solidFill>
                  <a:srgbClr val="0000FF"/>
                </a:solidFill>
                <a:latin typeface="Times New Roman" pitchFamily="18" charset="0"/>
              </a:rPr>
              <a:t>nhà</a:t>
            </a:r>
            <a:r>
              <a:rPr lang="en-US" sz="3500" b="1" i="1" dirty="0">
                <a:solidFill>
                  <a:srgbClr val="0000FF"/>
                </a:solidFill>
                <a:latin typeface="Times New Roman" pitchFamily="18" charset="0"/>
              </a:rPr>
              <a:t> </a:t>
            </a:r>
            <a:r>
              <a:rPr lang="en-US" sz="3500" b="1" i="1" dirty="0" err="1">
                <a:solidFill>
                  <a:srgbClr val="0000FF"/>
                </a:solidFill>
                <a:latin typeface="Times New Roman" pitchFamily="18" charset="0"/>
              </a:rPr>
              <a:t>nước</a:t>
            </a:r>
            <a:r>
              <a:rPr lang="en-US" sz="3500" b="1" i="1" dirty="0">
                <a:solidFill>
                  <a:srgbClr val="0000FF"/>
                </a:solidFill>
                <a:latin typeface="Times New Roman" pitchFamily="18" charset="0"/>
              </a:rPr>
              <a:t>, </a:t>
            </a:r>
            <a:r>
              <a:rPr lang="en-US" sz="3500" b="1" i="1" dirty="0" err="1">
                <a:solidFill>
                  <a:srgbClr val="0000FF"/>
                </a:solidFill>
                <a:latin typeface="Times New Roman" pitchFamily="18" charset="0"/>
              </a:rPr>
              <a:t>giữ</a:t>
            </a:r>
            <a:r>
              <a:rPr lang="en-US" sz="3500" b="1" i="1" dirty="0">
                <a:solidFill>
                  <a:srgbClr val="0000FF"/>
                </a:solidFill>
                <a:latin typeface="Times New Roman" pitchFamily="18" charset="0"/>
              </a:rPr>
              <a:t> </a:t>
            </a:r>
            <a:r>
              <a:rPr lang="en-US" sz="3500" b="1" i="1" dirty="0" err="1">
                <a:solidFill>
                  <a:srgbClr val="0000FF"/>
                </a:solidFill>
                <a:latin typeface="Times New Roman" pitchFamily="18" charset="0"/>
              </a:rPr>
              <a:t>gìn</a:t>
            </a:r>
            <a:r>
              <a:rPr lang="en-US" sz="3500" b="1" i="1" dirty="0">
                <a:solidFill>
                  <a:srgbClr val="0000FF"/>
                </a:solidFill>
                <a:latin typeface="Times New Roman" pitchFamily="18" charset="0"/>
              </a:rPr>
              <a:t>, non </a:t>
            </a:r>
            <a:r>
              <a:rPr lang="en-US" sz="3500" b="1" i="1" dirty="0" err="1">
                <a:solidFill>
                  <a:srgbClr val="0000FF"/>
                </a:solidFill>
                <a:latin typeface="Times New Roman" pitchFamily="18" charset="0"/>
              </a:rPr>
              <a:t>sông</a:t>
            </a:r>
            <a:r>
              <a:rPr lang="en-US" sz="3500" b="1" i="1" dirty="0">
                <a:solidFill>
                  <a:srgbClr val="0000FF"/>
                </a:solidFill>
                <a:latin typeface="Times New Roman" pitchFamily="18" charset="0"/>
              </a:rPr>
              <a:t>, </a:t>
            </a:r>
            <a:r>
              <a:rPr lang="en-US" sz="3500" b="1" i="1" dirty="0" err="1">
                <a:solidFill>
                  <a:srgbClr val="0000FF"/>
                </a:solidFill>
                <a:latin typeface="Times New Roman" pitchFamily="18" charset="0"/>
              </a:rPr>
              <a:t>gìn</a:t>
            </a:r>
            <a:r>
              <a:rPr lang="en-US" sz="3500" b="1" i="1" dirty="0">
                <a:solidFill>
                  <a:srgbClr val="0000FF"/>
                </a:solidFill>
                <a:latin typeface="Times New Roman" pitchFamily="18" charset="0"/>
              </a:rPr>
              <a:t>  </a:t>
            </a:r>
            <a:r>
              <a:rPr lang="en-US" sz="3500" b="1" i="1" dirty="0" err="1">
                <a:solidFill>
                  <a:srgbClr val="0000FF"/>
                </a:solidFill>
                <a:latin typeface="Times New Roman" pitchFamily="18" charset="0"/>
              </a:rPr>
              <a:t>giữ</a:t>
            </a:r>
            <a:r>
              <a:rPr lang="en-US" sz="3500" b="1" i="1" dirty="0">
                <a:solidFill>
                  <a:srgbClr val="0000FF"/>
                </a:solidFill>
                <a:latin typeface="Times New Roman" pitchFamily="18" charset="0"/>
              </a:rPr>
              <a:t>, </a:t>
            </a:r>
            <a:r>
              <a:rPr lang="en-US" sz="3500" b="1" i="1" dirty="0" err="1">
                <a:solidFill>
                  <a:srgbClr val="0000FF"/>
                </a:solidFill>
                <a:latin typeface="Times New Roman" pitchFamily="18" charset="0"/>
              </a:rPr>
              <a:t>kiến</a:t>
            </a:r>
            <a:r>
              <a:rPr lang="en-US" sz="3500" b="1" i="1" dirty="0">
                <a:solidFill>
                  <a:srgbClr val="0000FF"/>
                </a:solidFill>
                <a:latin typeface="Times New Roman" pitchFamily="18" charset="0"/>
              </a:rPr>
              <a:t> </a:t>
            </a:r>
            <a:r>
              <a:rPr lang="en-US" sz="3500" b="1" i="1" dirty="0" err="1">
                <a:solidFill>
                  <a:srgbClr val="0000FF"/>
                </a:solidFill>
                <a:latin typeface="Times New Roman" pitchFamily="18" charset="0"/>
              </a:rPr>
              <a:t>thiết</a:t>
            </a:r>
            <a:r>
              <a:rPr lang="en-US" sz="3500" b="1" i="1" dirty="0">
                <a:solidFill>
                  <a:srgbClr val="0000FF"/>
                </a:solidFill>
                <a:latin typeface="Times New Roman" pitchFamily="18" charset="0"/>
              </a:rPr>
              <a:t>, </a:t>
            </a:r>
            <a:r>
              <a:rPr lang="en-US" sz="3500" b="1" i="1" dirty="0" err="1">
                <a:solidFill>
                  <a:srgbClr val="0000FF"/>
                </a:solidFill>
                <a:latin typeface="Times New Roman" pitchFamily="18" charset="0"/>
              </a:rPr>
              <a:t>giang</a:t>
            </a:r>
            <a:r>
              <a:rPr lang="en-US" sz="3500" b="1" i="1" dirty="0">
                <a:solidFill>
                  <a:srgbClr val="0000FF"/>
                </a:solidFill>
                <a:latin typeface="Times New Roman" pitchFamily="18" charset="0"/>
              </a:rPr>
              <a:t> </a:t>
            </a:r>
            <a:r>
              <a:rPr lang="en-US" sz="3500" b="1" i="1" dirty="0" err="1">
                <a:solidFill>
                  <a:srgbClr val="0000FF"/>
                </a:solidFill>
                <a:latin typeface="Times New Roman" pitchFamily="18" charset="0"/>
              </a:rPr>
              <a:t>sơn</a:t>
            </a:r>
            <a:r>
              <a:rPr lang="en-US" sz="3500" b="1" i="1" dirty="0">
                <a:solidFill>
                  <a:srgbClr val="0000FF"/>
                </a:solidFill>
                <a:latin typeface="Times New Roman" pitchFamily="18" charset="0"/>
              </a:rPr>
              <a:t>.</a:t>
            </a:r>
          </a:p>
        </p:txBody>
      </p:sp>
      <p:sp>
        <p:nvSpPr>
          <p:cNvPr id="28793" name="Rectangle 121"/>
          <p:cNvSpPr>
            <a:spLocks noChangeArrowheads="1"/>
          </p:cNvSpPr>
          <p:nvPr/>
        </p:nvSpPr>
        <p:spPr bwMode="auto">
          <a:xfrm>
            <a:off x="4876800" y="1981056"/>
            <a:ext cx="5391150" cy="1295400"/>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r>
              <a:rPr lang="en-US" sz="2800" b="1" dirty="0">
                <a:solidFill>
                  <a:srgbClr val="000000"/>
                </a:solidFill>
                <a:latin typeface="Times New Roman" pitchFamily="18" charset="0"/>
                <a:cs typeface="Times New Roman" pitchFamily="18" charset="0"/>
              </a:rPr>
              <a:t>   </a:t>
            </a:r>
            <a:r>
              <a:rPr lang="en-US" sz="3500" b="1" dirty="0" err="1">
                <a:solidFill>
                  <a:srgbClr val="FF0000"/>
                </a:solidFill>
                <a:latin typeface="Times New Roman" pitchFamily="18" charset="0"/>
                <a:cs typeface="Times New Roman" pitchFamily="18" charset="0"/>
              </a:rPr>
              <a:t>đất</a:t>
            </a:r>
            <a:r>
              <a:rPr lang="en-US" sz="3500" b="1" dirty="0">
                <a:solidFill>
                  <a:srgbClr val="FF0000"/>
                </a:solidFill>
                <a:latin typeface="Times New Roman" pitchFamily="18" charset="0"/>
                <a:cs typeface="Times New Roman" pitchFamily="18" charset="0"/>
              </a:rPr>
              <a:t> </a:t>
            </a:r>
            <a:r>
              <a:rPr lang="en-US" sz="3500" b="1" dirty="0" err="1">
                <a:solidFill>
                  <a:srgbClr val="FF0000"/>
                </a:solidFill>
                <a:latin typeface="Times New Roman" pitchFamily="18" charset="0"/>
                <a:cs typeface="Times New Roman" pitchFamily="18" charset="0"/>
              </a:rPr>
              <a:t>nước</a:t>
            </a:r>
            <a:r>
              <a:rPr lang="en-US" sz="3500" b="1" dirty="0">
                <a:solidFill>
                  <a:srgbClr val="FF0000"/>
                </a:solidFill>
                <a:latin typeface="Times New Roman" pitchFamily="18" charset="0"/>
                <a:cs typeface="Times New Roman" pitchFamily="18" charset="0"/>
              </a:rPr>
              <a:t>, </a:t>
            </a:r>
            <a:r>
              <a:rPr lang="en-US" sz="3500" b="1" dirty="0" err="1">
                <a:solidFill>
                  <a:srgbClr val="FF0000"/>
                </a:solidFill>
                <a:latin typeface="Times New Roman" pitchFamily="18" charset="0"/>
                <a:cs typeface="Times New Roman" pitchFamily="18" charset="0"/>
              </a:rPr>
              <a:t>nhà</a:t>
            </a:r>
            <a:r>
              <a:rPr lang="en-US" sz="3500" b="1" dirty="0">
                <a:solidFill>
                  <a:srgbClr val="FF0000"/>
                </a:solidFill>
                <a:latin typeface="Times New Roman" pitchFamily="18" charset="0"/>
                <a:cs typeface="Times New Roman" pitchFamily="18" charset="0"/>
              </a:rPr>
              <a:t> </a:t>
            </a:r>
            <a:r>
              <a:rPr lang="en-US" sz="3500" b="1" dirty="0" err="1">
                <a:solidFill>
                  <a:srgbClr val="FF0000"/>
                </a:solidFill>
                <a:latin typeface="Times New Roman" pitchFamily="18" charset="0"/>
                <a:cs typeface="Times New Roman" pitchFamily="18" charset="0"/>
              </a:rPr>
              <a:t>nước</a:t>
            </a:r>
            <a:r>
              <a:rPr lang="en-US" sz="3500" b="1" dirty="0">
                <a:solidFill>
                  <a:srgbClr val="FF0000"/>
                </a:solidFill>
                <a:latin typeface="Times New Roman" pitchFamily="18" charset="0"/>
                <a:cs typeface="Times New Roman" pitchFamily="18" charset="0"/>
              </a:rPr>
              <a:t>, non </a:t>
            </a:r>
            <a:r>
              <a:rPr lang="en-US" sz="3500" b="1" dirty="0" err="1">
                <a:solidFill>
                  <a:srgbClr val="FF0000"/>
                </a:solidFill>
                <a:latin typeface="Times New Roman" pitchFamily="18" charset="0"/>
                <a:cs typeface="Times New Roman" pitchFamily="18" charset="0"/>
              </a:rPr>
              <a:t>sông</a:t>
            </a:r>
            <a:r>
              <a:rPr lang="en-US" sz="3500" b="1" dirty="0">
                <a:solidFill>
                  <a:srgbClr val="FF0000"/>
                </a:solidFill>
                <a:latin typeface="Times New Roman" pitchFamily="18" charset="0"/>
                <a:cs typeface="Times New Roman" pitchFamily="18" charset="0"/>
              </a:rPr>
              <a:t>,</a:t>
            </a:r>
          </a:p>
          <a:p>
            <a:pPr fontAlgn="base">
              <a:spcBef>
                <a:spcPct val="0"/>
              </a:spcBef>
              <a:spcAft>
                <a:spcPct val="0"/>
              </a:spcAft>
            </a:pPr>
            <a:r>
              <a:rPr lang="en-US" sz="3500" b="1" dirty="0">
                <a:solidFill>
                  <a:srgbClr val="FF0000"/>
                </a:solidFill>
                <a:latin typeface="Times New Roman" pitchFamily="18" charset="0"/>
                <a:cs typeface="Times New Roman" pitchFamily="18" charset="0"/>
              </a:rPr>
              <a:t>   </a:t>
            </a:r>
            <a:r>
              <a:rPr lang="en-US" sz="3500" b="1" dirty="0" err="1">
                <a:solidFill>
                  <a:srgbClr val="FF0000"/>
                </a:solidFill>
                <a:latin typeface="Times New Roman" pitchFamily="18" charset="0"/>
                <a:cs typeface="Times New Roman" pitchFamily="18" charset="0"/>
              </a:rPr>
              <a:t>giang</a:t>
            </a:r>
            <a:r>
              <a:rPr lang="en-US" sz="3500" b="1" dirty="0">
                <a:solidFill>
                  <a:srgbClr val="FF0000"/>
                </a:solidFill>
                <a:latin typeface="Times New Roman" pitchFamily="18" charset="0"/>
                <a:cs typeface="Times New Roman" pitchFamily="18" charset="0"/>
              </a:rPr>
              <a:t> </a:t>
            </a:r>
            <a:r>
              <a:rPr lang="en-US" sz="3500" b="1" dirty="0" err="1">
                <a:solidFill>
                  <a:srgbClr val="FF0000"/>
                </a:solidFill>
                <a:latin typeface="Times New Roman" pitchFamily="18" charset="0"/>
                <a:cs typeface="Times New Roman" pitchFamily="18" charset="0"/>
              </a:rPr>
              <a:t>sơn</a:t>
            </a:r>
            <a:endParaRPr lang="en-US" sz="3500" b="1" dirty="0">
              <a:solidFill>
                <a:srgbClr val="000000"/>
              </a:solidFill>
              <a:latin typeface="Times New Roman" pitchFamily="18" charset="0"/>
              <a:cs typeface="Times New Roman" pitchFamily="18" charset="0"/>
            </a:endParaRPr>
          </a:p>
        </p:txBody>
      </p:sp>
      <p:sp>
        <p:nvSpPr>
          <p:cNvPr id="28794" name="Rectangle 122"/>
          <p:cNvSpPr>
            <a:spLocks noChangeArrowheads="1"/>
          </p:cNvSpPr>
          <p:nvPr/>
        </p:nvSpPr>
        <p:spPr bwMode="auto">
          <a:xfrm>
            <a:off x="4819437" y="3490322"/>
            <a:ext cx="5329238" cy="1250156"/>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r>
              <a:rPr lang="en-US" sz="3200" b="1" dirty="0">
                <a:solidFill>
                  <a:srgbClr val="0000FF"/>
                </a:solidFill>
                <a:latin typeface="Times New Roman" pitchFamily="18" charset="0"/>
                <a:cs typeface="Times New Roman" pitchFamily="18" charset="0"/>
              </a:rPr>
              <a:t>   </a:t>
            </a:r>
            <a:r>
              <a:rPr lang="en-US" sz="3500" b="1" dirty="0" err="1">
                <a:solidFill>
                  <a:srgbClr val="FF0000"/>
                </a:solidFill>
                <a:latin typeface="Times New Roman" pitchFamily="18" charset="0"/>
                <a:cs typeface="Times New Roman" pitchFamily="18" charset="0"/>
              </a:rPr>
              <a:t>giữ</a:t>
            </a:r>
            <a:r>
              <a:rPr lang="en-US" sz="3500" b="1" dirty="0">
                <a:solidFill>
                  <a:srgbClr val="FF0000"/>
                </a:solidFill>
                <a:latin typeface="Times New Roman" pitchFamily="18" charset="0"/>
                <a:cs typeface="Times New Roman" pitchFamily="18" charset="0"/>
              </a:rPr>
              <a:t> </a:t>
            </a:r>
            <a:r>
              <a:rPr lang="en-US" sz="3500" b="1" dirty="0" err="1">
                <a:solidFill>
                  <a:srgbClr val="FF0000"/>
                </a:solidFill>
                <a:latin typeface="Times New Roman" pitchFamily="18" charset="0"/>
                <a:cs typeface="Times New Roman" pitchFamily="18" charset="0"/>
              </a:rPr>
              <a:t>gìn</a:t>
            </a:r>
            <a:r>
              <a:rPr lang="en-US" sz="3500" b="1" dirty="0">
                <a:solidFill>
                  <a:srgbClr val="FF0000"/>
                </a:solidFill>
                <a:latin typeface="Times New Roman" pitchFamily="18" charset="0"/>
                <a:cs typeface="Times New Roman" pitchFamily="18" charset="0"/>
              </a:rPr>
              <a:t>, </a:t>
            </a:r>
            <a:r>
              <a:rPr lang="en-US" sz="3500" b="1" dirty="0" err="1">
                <a:solidFill>
                  <a:srgbClr val="FF0000"/>
                </a:solidFill>
                <a:latin typeface="Times New Roman" pitchFamily="18" charset="0"/>
                <a:cs typeface="Times New Roman" pitchFamily="18" charset="0"/>
              </a:rPr>
              <a:t>gìn</a:t>
            </a:r>
            <a:r>
              <a:rPr lang="en-US" sz="3500" b="1" dirty="0">
                <a:solidFill>
                  <a:srgbClr val="FF0000"/>
                </a:solidFill>
                <a:latin typeface="Times New Roman" pitchFamily="18" charset="0"/>
                <a:cs typeface="Times New Roman" pitchFamily="18" charset="0"/>
              </a:rPr>
              <a:t> </a:t>
            </a:r>
            <a:r>
              <a:rPr lang="en-US" sz="3500" b="1" dirty="0" err="1">
                <a:solidFill>
                  <a:srgbClr val="FF0000"/>
                </a:solidFill>
                <a:latin typeface="Times New Roman" pitchFamily="18" charset="0"/>
                <a:cs typeface="Times New Roman" pitchFamily="18" charset="0"/>
              </a:rPr>
              <a:t>giữ</a:t>
            </a:r>
            <a:r>
              <a:rPr lang="en-US" sz="3500" b="1" dirty="0">
                <a:solidFill>
                  <a:srgbClr val="FF0000"/>
                </a:solidFill>
                <a:latin typeface="Times New Roman" pitchFamily="18" charset="0"/>
                <a:cs typeface="Times New Roman" pitchFamily="18" charset="0"/>
              </a:rPr>
              <a:t>    </a:t>
            </a:r>
          </a:p>
        </p:txBody>
      </p:sp>
      <p:sp>
        <p:nvSpPr>
          <p:cNvPr id="28795" name="Rectangle 123"/>
          <p:cNvSpPr>
            <a:spLocks noChangeArrowheads="1"/>
          </p:cNvSpPr>
          <p:nvPr/>
        </p:nvSpPr>
        <p:spPr bwMode="auto">
          <a:xfrm>
            <a:off x="4876800" y="4932656"/>
            <a:ext cx="5029200" cy="1250156"/>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r>
              <a:rPr lang="en-US" sz="3200" b="1" dirty="0">
                <a:solidFill>
                  <a:srgbClr val="FF3399"/>
                </a:solidFill>
                <a:latin typeface="Times New Roman" pitchFamily="18" charset="0"/>
                <a:cs typeface="Times New Roman" pitchFamily="18" charset="0"/>
              </a:rPr>
              <a:t>   </a:t>
            </a:r>
            <a:r>
              <a:rPr lang="en-US" sz="3500" b="1" dirty="0" err="1">
                <a:solidFill>
                  <a:srgbClr val="FF0000"/>
                </a:solidFill>
                <a:latin typeface="Times New Roman" pitchFamily="18" charset="0"/>
                <a:cs typeface="Times New Roman" pitchFamily="18" charset="0"/>
              </a:rPr>
              <a:t>dựng</a:t>
            </a:r>
            <a:r>
              <a:rPr lang="en-US" sz="3500" b="1" dirty="0">
                <a:solidFill>
                  <a:srgbClr val="FF0000"/>
                </a:solidFill>
                <a:latin typeface="Times New Roman" pitchFamily="18" charset="0"/>
                <a:cs typeface="Times New Roman" pitchFamily="18" charset="0"/>
              </a:rPr>
              <a:t> </a:t>
            </a:r>
            <a:r>
              <a:rPr lang="en-US" sz="3500" b="1" dirty="0" err="1">
                <a:solidFill>
                  <a:srgbClr val="FF0000"/>
                </a:solidFill>
                <a:latin typeface="Times New Roman" pitchFamily="18" charset="0"/>
                <a:cs typeface="Times New Roman" pitchFamily="18" charset="0"/>
              </a:rPr>
              <a:t>xây</a:t>
            </a:r>
            <a:r>
              <a:rPr lang="en-US" sz="3500" b="1" dirty="0">
                <a:solidFill>
                  <a:srgbClr val="FF0000"/>
                </a:solidFill>
                <a:latin typeface="Times New Roman" pitchFamily="18" charset="0"/>
                <a:cs typeface="Times New Roman" pitchFamily="18" charset="0"/>
              </a:rPr>
              <a:t>, </a:t>
            </a:r>
            <a:r>
              <a:rPr lang="en-US" sz="3500" b="1" dirty="0" err="1">
                <a:solidFill>
                  <a:srgbClr val="FF0000"/>
                </a:solidFill>
                <a:latin typeface="Times New Roman" pitchFamily="18" charset="0"/>
                <a:cs typeface="Times New Roman" pitchFamily="18" charset="0"/>
              </a:rPr>
              <a:t>kiến</a:t>
            </a:r>
            <a:r>
              <a:rPr lang="en-US" sz="3500" b="1" dirty="0">
                <a:solidFill>
                  <a:srgbClr val="FF0000"/>
                </a:solidFill>
                <a:latin typeface="Times New Roman" pitchFamily="18" charset="0"/>
                <a:cs typeface="Times New Roman" pitchFamily="18" charset="0"/>
              </a:rPr>
              <a:t> </a:t>
            </a:r>
            <a:r>
              <a:rPr lang="en-US" sz="3500" b="1" dirty="0" err="1">
                <a:solidFill>
                  <a:srgbClr val="FF0000"/>
                </a:solidFill>
                <a:latin typeface="Times New Roman" pitchFamily="18" charset="0"/>
                <a:cs typeface="Times New Roman" pitchFamily="18" charset="0"/>
              </a:rPr>
              <a:t>thiết</a:t>
            </a:r>
            <a:endParaRPr lang="en-US" sz="35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36712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793"/>
                                        </p:tgtEl>
                                        <p:attrNameLst>
                                          <p:attrName>style.visibility</p:attrName>
                                        </p:attrNameLst>
                                      </p:cBhvr>
                                      <p:to>
                                        <p:strVal val="visible"/>
                                      </p:to>
                                    </p:set>
                                    <p:animEffect transition="in" filter="checkerboard(across)">
                                      <p:cBhvr>
                                        <p:cTn id="7" dur="500"/>
                                        <p:tgtEl>
                                          <p:spTgt spid="287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8794"/>
                                        </p:tgtEl>
                                        <p:attrNameLst>
                                          <p:attrName>style.visibility</p:attrName>
                                        </p:attrNameLst>
                                      </p:cBhvr>
                                      <p:to>
                                        <p:strVal val="visible"/>
                                      </p:to>
                                    </p:set>
                                    <p:animEffect transition="in" filter="checkerboard(across)">
                                      <p:cBhvr>
                                        <p:cTn id="12" dur="500"/>
                                        <p:tgtEl>
                                          <p:spTgt spid="287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8795"/>
                                        </p:tgtEl>
                                        <p:attrNameLst>
                                          <p:attrName>style.visibility</p:attrName>
                                        </p:attrNameLst>
                                      </p:cBhvr>
                                      <p:to>
                                        <p:strVal val="visible"/>
                                      </p:to>
                                    </p:set>
                                    <p:animEffect transition="in" filter="checkerboard(across)">
                                      <p:cBhvr>
                                        <p:cTn id="17" dur="500"/>
                                        <p:tgtEl>
                                          <p:spTgt spid="28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93" grpId="0" animBg="1"/>
      <p:bldP spid="28794" grpId="0" animBg="1"/>
      <p:bldP spid="2879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Text Box 7"/>
          <p:cNvSpPr txBox="1">
            <a:spLocks noChangeArrowheads="1"/>
          </p:cNvSpPr>
          <p:nvPr/>
        </p:nvSpPr>
        <p:spPr bwMode="auto">
          <a:xfrm>
            <a:off x="2133600" y="838200"/>
            <a:ext cx="8518525"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000">
                <a:solidFill>
                  <a:schemeClr val="tx1"/>
                </a:solidFill>
                <a:latin typeface=".VnTime" pitchFamily="34" charset="0"/>
              </a:defRPr>
            </a:lvl1pPr>
            <a:lvl2pPr marL="742950" indent="-285750" eaLnBrk="0" hangingPunct="0">
              <a:defRPr sz="3000">
                <a:solidFill>
                  <a:schemeClr val="tx1"/>
                </a:solidFill>
                <a:latin typeface=".VnTime" pitchFamily="34" charset="0"/>
              </a:defRPr>
            </a:lvl2pPr>
            <a:lvl3pPr marL="1143000" indent="-228600" eaLnBrk="0" hangingPunct="0">
              <a:defRPr sz="3000">
                <a:solidFill>
                  <a:schemeClr val="tx1"/>
                </a:solidFill>
                <a:latin typeface=".VnTime" pitchFamily="34" charset="0"/>
              </a:defRPr>
            </a:lvl3pPr>
            <a:lvl4pPr marL="1600200" indent="-228600" eaLnBrk="0" hangingPunct="0">
              <a:defRPr sz="3000">
                <a:solidFill>
                  <a:schemeClr val="tx1"/>
                </a:solidFill>
                <a:latin typeface=".VnTime" pitchFamily="34" charset="0"/>
              </a:defRPr>
            </a:lvl4pPr>
            <a:lvl5pPr marL="2057400" indent="-228600" eaLnBrk="0" hangingPunct="0">
              <a:defRPr sz="3000">
                <a:solidFill>
                  <a:schemeClr val="tx1"/>
                </a:solidFill>
                <a:latin typeface=".VnTime" pitchFamily="34" charset="0"/>
              </a:defRPr>
            </a:lvl5pPr>
            <a:lvl6pPr marL="2514600" indent="-228600" algn="ctr" eaLnBrk="0" fontAlgn="base" hangingPunct="0">
              <a:spcBef>
                <a:spcPct val="0"/>
              </a:spcBef>
              <a:spcAft>
                <a:spcPct val="0"/>
              </a:spcAft>
              <a:defRPr sz="3000">
                <a:solidFill>
                  <a:schemeClr val="tx1"/>
                </a:solidFill>
                <a:latin typeface=".VnTime" pitchFamily="34" charset="0"/>
              </a:defRPr>
            </a:lvl6pPr>
            <a:lvl7pPr marL="2971800" indent="-228600" algn="ctr" eaLnBrk="0" fontAlgn="base" hangingPunct="0">
              <a:spcBef>
                <a:spcPct val="0"/>
              </a:spcBef>
              <a:spcAft>
                <a:spcPct val="0"/>
              </a:spcAft>
              <a:defRPr sz="3000">
                <a:solidFill>
                  <a:schemeClr val="tx1"/>
                </a:solidFill>
                <a:latin typeface=".VnTime" pitchFamily="34" charset="0"/>
              </a:defRPr>
            </a:lvl7pPr>
            <a:lvl8pPr marL="3429000" indent="-228600" algn="ctr" eaLnBrk="0" fontAlgn="base" hangingPunct="0">
              <a:spcBef>
                <a:spcPct val="0"/>
              </a:spcBef>
              <a:spcAft>
                <a:spcPct val="0"/>
              </a:spcAft>
              <a:defRPr sz="3000">
                <a:solidFill>
                  <a:schemeClr val="tx1"/>
                </a:solidFill>
                <a:latin typeface=".VnTime" pitchFamily="34" charset="0"/>
              </a:defRPr>
            </a:lvl8pPr>
            <a:lvl9pPr marL="3886200" indent="-228600" algn="ctr" eaLnBrk="0" fontAlgn="base" hangingPunct="0">
              <a:spcBef>
                <a:spcPct val="0"/>
              </a:spcBef>
              <a:spcAft>
                <a:spcPct val="0"/>
              </a:spcAft>
              <a:defRPr sz="3000">
                <a:solidFill>
                  <a:schemeClr val="tx1"/>
                </a:solidFill>
                <a:latin typeface=".VnTime" pitchFamily="34" charset="0"/>
              </a:defRPr>
            </a:lvl9pPr>
          </a:lstStyle>
          <a:p>
            <a:pPr algn="just" eaLnBrk="1" fontAlgn="base" hangingPunct="1">
              <a:spcBef>
                <a:spcPct val="50000"/>
              </a:spcBef>
              <a:spcAft>
                <a:spcPct val="0"/>
              </a:spcAft>
            </a:pPr>
            <a:r>
              <a:rPr lang="en-US" sz="3600">
                <a:solidFill>
                  <a:schemeClr val="tx1">
                    <a:lumMod val="95000"/>
                    <a:lumOff val="5000"/>
                  </a:schemeClr>
                </a:solidFill>
              </a:rPr>
              <a:t> 				</a:t>
            </a:r>
            <a:r>
              <a:rPr lang="en-US" sz="3200">
                <a:solidFill>
                  <a:schemeClr val="tx1">
                    <a:lumMod val="95000"/>
                    <a:lumOff val="5000"/>
                  </a:schemeClr>
                </a:solidFill>
                <a:latin typeface="Times New Roman" pitchFamily="18" charset="0"/>
                <a:cs typeface="Times New Roman" pitchFamily="18" charset="0"/>
              </a:rPr>
              <a:t>Chủ tịch Hồ Chí Minh là vị 			 lãnh tụ vĩ đại của nhân dân 				Việt Nam. Người đã sáng lập 				ra Đảng Cộng Sản Việt Nam 				và lãnh đạo nhân dân ta làm 				cuộc Cách mạng tháng Tám 				thắng lợi, lập ra nước Việt Nam dân chủ cộng hòa, tiếp đó lãnh đạo hai cuộc kháng chiến vĩ đại chống Pháp và Mĩ giành thắng lợi.</a:t>
            </a:r>
          </a:p>
          <a:p>
            <a:pPr algn="just" eaLnBrk="1" fontAlgn="base" hangingPunct="1">
              <a:spcBef>
                <a:spcPct val="50000"/>
              </a:spcBef>
              <a:spcAft>
                <a:spcPct val="0"/>
              </a:spcAft>
            </a:pPr>
            <a:r>
              <a:rPr lang="en-US" sz="3200">
                <a:solidFill>
                  <a:schemeClr val="tx1">
                    <a:lumMod val="95000"/>
                    <a:lumOff val="5000"/>
                  </a:schemeClr>
                </a:solidFill>
                <a:latin typeface="Times New Roman" pitchFamily="18" charset="0"/>
                <a:cs typeface="Times New Roman" pitchFamily="18" charset="0"/>
              </a:rPr>
              <a:t>	Chủ tịch Hồ Chí Minh – Anh hùng giải phóng dân tộc, nhà văn hóa lớn.</a:t>
            </a:r>
            <a:endParaRPr lang="en-US" sz="3200">
              <a:solidFill>
                <a:schemeClr val="tx1">
                  <a:lumMod val="95000"/>
                  <a:lumOff val="5000"/>
                </a:schemeClr>
              </a:solidFill>
            </a:endParaRPr>
          </a:p>
        </p:txBody>
      </p:sp>
      <p:pic>
        <p:nvPicPr>
          <p:cNvPr id="10" name="Picture 9" descr="Chu_tich_Ho_Chi_Minh[1].jpg">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76200"/>
            <a:ext cx="3641725" cy="421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6380069"/>
      </p:ext>
    </p:extLst>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7" descr="BD2053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1300" y="36513"/>
            <a:ext cx="17526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12"/>
          <p:cNvSpPr txBox="1">
            <a:spLocks noChangeArrowheads="1"/>
          </p:cNvSpPr>
          <p:nvPr/>
        </p:nvSpPr>
        <p:spPr bwMode="auto">
          <a:xfrm>
            <a:off x="304800" y="914400"/>
            <a:ext cx="117348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800">
                <a:solidFill>
                  <a:srgbClr val="0000CC"/>
                </a:solidFill>
                <a:latin typeface="Times New Roman" pitchFamily="18" charset="0"/>
                <a:cs typeface="Times New Roman" pitchFamily="18" charset="0"/>
              </a:rPr>
              <a:t>   </a:t>
            </a:r>
            <a:r>
              <a:rPr lang="en-US" sz="3200" b="1" i="1">
                <a:solidFill>
                  <a:srgbClr val="0000CC"/>
                </a:solidFill>
                <a:latin typeface="Times New Roman" pitchFamily="18" charset="0"/>
                <a:cs typeface="Times New Roman" pitchFamily="18" charset="0"/>
              </a:rPr>
              <a:t>Bài 3. </a:t>
            </a:r>
            <a:r>
              <a:rPr lang="en-US" sz="3200" b="1" i="1">
                <a:solidFill>
                  <a:srgbClr val="0000CC"/>
                </a:solidFill>
                <a:latin typeface="Franklin Gothic Book" pitchFamily="34" charset="0"/>
              </a:rPr>
              <a:t> </a:t>
            </a:r>
            <a:r>
              <a:rPr lang="en-US" sz="3200" b="1">
                <a:solidFill>
                  <a:srgbClr val="0000CC"/>
                </a:solidFill>
                <a:latin typeface="Times New Roman" pitchFamily="18" charset="0"/>
                <a:cs typeface="Times New Roman" pitchFamily="18" charset="0"/>
              </a:rPr>
              <a:t>Em đặt thêm dấu phẩy vào chỗ nào trong những câu in nghiêng sau đây ?</a:t>
            </a:r>
            <a:endParaRPr lang="en-US" sz="3200" b="1">
              <a:solidFill>
                <a:srgbClr val="F31D0D"/>
              </a:solidFill>
              <a:latin typeface="Times New Roman" pitchFamily="18" charset="0"/>
              <a:cs typeface="Times New Roman" pitchFamily="18" charset="0"/>
            </a:endParaRPr>
          </a:p>
          <a:p>
            <a:pPr eaLnBrk="1" fontAlgn="base" hangingPunct="1">
              <a:spcBef>
                <a:spcPct val="50000"/>
              </a:spcBef>
              <a:spcAft>
                <a:spcPct val="0"/>
              </a:spcAft>
            </a:pPr>
            <a:endParaRPr lang="en-US" sz="2800">
              <a:solidFill>
                <a:srgbClr val="F31D0D"/>
              </a:solidFill>
              <a:latin typeface="Franklin Gothic Book" pitchFamily="34" charset="0"/>
            </a:endParaRPr>
          </a:p>
          <a:p>
            <a:pPr eaLnBrk="1" fontAlgn="base" hangingPunct="1">
              <a:spcBef>
                <a:spcPct val="50000"/>
              </a:spcBef>
              <a:spcAft>
                <a:spcPct val="0"/>
              </a:spcAft>
            </a:pPr>
            <a:r>
              <a:rPr lang="en-US" sz="2800" b="1" i="1">
                <a:solidFill>
                  <a:srgbClr val="0000CC"/>
                </a:solidFill>
                <a:latin typeface="Franklin Gothic Book" pitchFamily="34" charset="0"/>
              </a:rPr>
              <a:t>               </a:t>
            </a:r>
            <a:endParaRPr lang="en-US" sz="2800">
              <a:solidFill>
                <a:srgbClr val="FF0000"/>
              </a:solidFill>
              <a:latin typeface="Franklin Gothic Book" pitchFamily="34" charset="0"/>
            </a:endParaRPr>
          </a:p>
        </p:txBody>
      </p:sp>
      <p:sp>
        <p:nvSpPr>
          <p:cNvPr id="26629" name="Text Box 19"/>
          <p:cNvSpPr txBox="1">
            <a:spLocks noChangeArrowheads="1"/>
          </p:cNvSpPr>
          <p:nvPr/>
        </p:nvSpPr>
        <p:spPr bwMode="auto">
          <a:xfrm>
            <a:off x="3657600" y="1752600"/>
            <a:ext cx="304800"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endParaRPr lang="en-US" sz="2600">
              <a:solidFill>
                <a:srgbClr val="660033"/>
              </a:solidFill>
              <a:latin typeface="Franklin Gothic Book" pitchFamily="34" charset="0"/>
            </a:endParaRPr>
          </a:p>
          <a:p>
            <a:pPr eaLnBrk="1" fontAlgn="base" hangingPunct="1">
              <a:spcBef>
                <a:spcPct val="50000"/>
              </a:spcBef>
              <a:spcAft>
                <a:spcPct val="0"/>
              </a:spcAft>
            </a:pPr>
            <a:r>
              <a:rPr lang="en-US" sz="2600">
                <a:solidFill>
                  <a:srgbClr val="660033"/>
                </a:solidFill>
                <a:latin typeface="Franklin Gothic Book" pitchFamily="34" charset="0"/>
              </a:rPr>
              <a:t>,</a:t>
            </a:r>
          </a:p>
        </p:txBody>
      </p:sp>
      <p:sp>
        <p:nvSpPr>
          <p:cNvPr id="17" name="Text Box 10"/>
          <p:cNvSpPr txBox="1">
            <a:spLocks noChangeArrowheads="1"/>
          </p:cNvSpPr>
          <p:nvPr/>
        </p:nvSpPr>
        <p:spPr bwMode="auto">
          <a:xfrm>
            <a:off x="304800" y="1970305"/>
            <a:ext cx="11734800" cy="4278094"/>
          </a:xfrm>
          <a:prstGeom prst="rect">
            <a:avLst/>
          </a:prstGeom>
          <a:solidFill>
            <a:schemeClr val="accent3">
              <a:lumMod val="20000"/>
              <a:lumOff val="80000"/>
            </a:schemeClr>
          </a:solidFill>
          <a:ln w="9525">
            <a:noFill/>
            <a:miter lim="800000"/>
            <a:headEnd/>
            <a:tailEnd/>
          </a:ln>
        </p:spPr>
        <p:txBody>
          <a:bodyPr wrap="square">
            <a:spAutoFit/>
          </a:bodyPr>
          <a:lstStyle/>
          <a:p>
            <a:pPr algn="just" fontAlgn="base">
              <a:spcBef>
                <a:spcPct val="50000"/>
              </a:spcBef>
              <a:spcAft>
                <a:spcPct val="0"/>
              </a:spcAft>
              <a:defRPr/>
            </a:pPr>
            <a:r>
              <a:rPr lang="en-US" sz="2800" b="1">
                <a:solidFill>
                  <a:prstClr val="black"/>
                </a:solidFill>
                <a:latin typeface="Times New Roman" pitchFamily="18" charset="0"/>
              </a:rPr>
              <a:t>                                                  </a:t>
            </a:r>
            <a:r>
              <a:rPr lang="en-US" sz="3200" b="1">
                <a:solidFill>
                  <a:srgbClr val="C00000"/>
                </a:solidFill>
                <a:latin typeface="Times New Roman" pitchFamily="18" charset="0"/>
              </a:rPr>
              <a:t>Lê </a:t>
            </a:r>
            <a:r>
              <a:rPr lang="en-US" sz="3200" b="1" dirty="0">
                <a:solidFill>
                  <a:srgbClr val="C00000"/>
                </a:solidFill>
                <a:latin typeface="Times New Roman" pitchFamily="18" charset="0"/>
              </a:rPr>
              <a:t>Lai </a:t>
            </a:r>
            <a:r>
              <a:rPr lang="en-US" sz="3200" b="1" dirty="0" err="1">
                <a:solidFill>
                  <a:srgbClr val="C00000"/>
                </a:solidFill>
                <a:latin typeface="Times New Roman" pitchFamily="18" charset="0"/>
              </a:rPr>
              <a:t>cứu</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chúa</a:t>
            </a:r>
            <a:endParaRPr lang="en-US" sz="3200" b="1" dirty="0">
              <a:solidFill>
                <a:srgbClr val="C00000"/>
              </a:solidFill>
              <a:latin typeface="Times New Roman" pitchFamily="18" charset="0"/>
            </a:endParaRPr>
          </a:p>
          <a:p>
            <a:pPr algn="just" fontAlgn="base">
              <a:spcBef>
                <a:spcPct val="50000"/>
              </a:spcBef>
              <a:spcAft>
                <a:spcPct val="0"/>
              </a:spcAft>
              <a:defRPr/>
            </a:pPr>
            <a:r>
              <a:rPr lang="en-US" sz="2800" dirty="0">
                <a:solidFill>
                  <a:prstClr val="black"/>
                </a:solidFill>
                <a:latin typeface="Times New Roman" pitchFamily="18" charset="0"/>
              </a:rPr>
              <a:t>    </a:t>
            </a:r>
            <a:r>
              <a:rPr lang="en-US" sz="3200" b="1" dirty="0" err="1">
                <a:solidFill>
                  <a:prstClr val="black"/>
                </a:solidFill>
                <a:latin typeface="Times New Roman" pitchFamily="18" charset="0"/>
              </a:rPr>
              <a:t>Giặc</a:t>
            </a:r>
            <a:r>
              <a:rPr lang="en-US" sz="3200" b="1" dirty="0">
                <a:solidFill>
                  <a:prstClr val="black"/>
                </a:solidFill>
                <a:latin typeface="Times New Roman" pitchFamily="18" charset="0"/>
              </a:rPr>
              <a:t> Minh </a:t>
            </a:r>
            <a:r>
              <a:rPr lang="en-US" sz="3200" b="1" dirty="0" err="1">
                <a:solidFill>
                  <a:prstClr val="black"/>
                </a:solidFill>
                <a:latin typeface="Times New Roman" pitchFamily="18" charset="0"/>
              </a:rPr>
              <a:t>xâm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chiếm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nước</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ta</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Chúng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làm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nhiều</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điều</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bạo</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ngược</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khiến</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lòng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dân</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vô</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cùng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căm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giận</a:t>
            </a:r>
            <a:r>
              <a:rPr lang="en-US" sz="3200" b="1" dirty="0">
                <a:solidFill>
                  <a:prstClr val="black"/>
                </a:solidFill>
                <a:latin typeface="Times New Roman" pitchFamily="18" charset="0"/>
              </a:rPr>
              <a:t>.</a:t>
            </a:r>
            <a:r>
              <a:rPr lang="en-US" sz="3200" b="1" dirty="0">
                <a:solidFill>
                  <a:srgbClr val="FF0000"/>
                </a:solidFill>
                <a:latin typeface="Times New Roman" pitchFamily="18" charset="0"/>
              </a:rPr>
              <a:t> </a:t>
            </a:r>
            <a:r>
              <a:rPr lang="en-US" sz="3200" b="1" i="1" dirty="0" err="1">
                <a:solidFill>
                  <a:srgbClr val="020578"/>
                </a:solidFill>
                <a:latin typeface="Times New Roman" pitchFamily="18" charset="0"/>
              </a:rPr>
              <a:t>Bấy</a:t>
            </a:r>
            <a:r>
              <a:rPr lang="en-US" sz="3200" b="1" i="1" dirty="0">
                <a:solidFill>
                  <a:srgbClr val="020578"/>
                </a:solidFill>
                <a:latin typeface="Times New Roman" pitchFamily="18" charset="0"/>
              </a:rPr>
              <a:t> </a:t>
            </a:r>
            <a:r>
              <a:rPr lang="en-US" sz="3200" b="1" i="1" err="1">
                <a:solidFill>
                  <a:srgbClr val="020578"/>
                </a:solidFill>
                <a:latin typeface="Times New Roman" pitchFamily="18" charset="0"/>
              </a:rPr>
              <a:t>giờ</a:t>
            </a:r>
            <a:r>
              <a:rPr lang="en-US" sz="3200" b="1" i="1">
                <a:solidFill>
                  <a:srgbClr val="020578"/>
                </a:solidFill>
                <a:latin typeface="Times New Roman" pitchFamily="18" charset="0"/>
              </a:rPr>
              <a:t>  ở </a:t>
            </a:r>
            <a:r>
              <a:rPr lang="en-US" sz="3200" b="1" i="1" dirty="0">
                <a:solidFill>
                  <a:srgbClr val="020578"/>
                </a:solidFill>
                <a:latin typeface="Times New Roman" pitchFamily="18" charset="0"/>
              </a:rPr>
              <a:t>Lam </a:t>
            </a:r>
            <a:r>
              <a:rPr lang="en-US" sz="3200" b="1" i="1" dirty="0" err="1">
                <a:solidFill>
                  <a:srgbClr val="020578"/>
                </a:solidFill>
                <a:latin typeface="Times New Roman" pitchFamily="18" charset="0"/>
              </a:rPr>
              <a:t>Sơn</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có</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ông</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Lê</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Lợi</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phất</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cờ</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khởi</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nghĩa</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Trong</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những</a:t>
            </a:r>
            <a:r>
              <a:rPr lang="en-US" sz="3200" b="1" i="1" dirty="0">
                <a:solidFill>
                  <a:srgbClr val="020578"/>
                </a:solidFill>
                <a:latin typeface="Times New Roman" pitchFamily="18" charset="0"/>
              </a:rPr>
              <a:t> </a:t>
            </a:r>
            <a:r>
              <a:rPr lang="en-US" sz="3200" b="1" i="1" err="1">
                <a:solidFill>
                  <a:srgbClr val="020578"/>
                </a:solidFill>
                <a:latin typeface="Times New Roman" pitchFamily="18" charset="0"/>
              </a:rPr>
              <a:t>năm</a:t>
            </a:r>
            <a:r>
              <a:rPr lang="en-US" sz="3200" b="1" i="1">
                <a:solidFill>
                  <a:srgbClr val="020578"/>
                </a:solidFill>
                <a:latin typeface="Times New Roman" pitchFamily="18" charset="0"/>
              </a:rPr>
              <a:t> đầu  </a:t>
            </a:r>
            <a:r>
              <a:rPr lang="en-US" sz="3200" b="1" i="1" dirty="0" err="1">
                <a:solidFill>
                  <a:srgbClr val="020578"/>
                </a:solidFill>
                <a:latin typeface="Times New Roman" pitchFamily="18" charset="0"/>
              </a:rPr>
              <a:t>nghĩa</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quân</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còn</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yếu</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thường</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bị</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giặc</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vây</a:t>
            </a:r>
            <a:r>
              <a:rPr lang="en-US" sz="3200" b="1" i="1" dirty="0">
                <a:solidFill>
                  <a:srgbClr val="020578"/>
                </a:solidFill>
                <a:latin typeface="Times New Roman" pitchFamily="18" charset="0"/>
              </a:rPr>
              <a:t>. </a:t>
            </a:r>
            <a:r>
              <a:rPr lang="en-US" sz="3200" b="1" i="1" err="1">
                <a:solidFill>
                  <a:srgbClr val="020578"/>
                </a:solidFill>
                <a:latin typeface="Times New Roman" pitchFamily="18" charset="0"/>
              </a:rPr>
              <a:t>Có</a:t>
            </a:r>
            <a:r>
              <a:rPr lang="en-US" sz="3200" b="1" i="1">
                <a:solidFill>
                  <a:srgbClr val="020578"/>
                </a:solidFill>
                <a:latin typeface="Times New Roman" pitchFamily="18" charset="0"/>
              </a:rPr>
              <a:t> lần  </a:t>
            </a:r>
            <a:r>
              <a:rPr lang="en-US" sz="3200" b="1" i="1" dirty="0" err="1">
                <a:solidFill>
                  <a:srgbClr val="020578"/>
                </a:solidFill>
                <a:latin typeface="Times New Roman" pitchFamily="18" charset="0"/>
              </a:rPr>
              <a:t>giặc</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vây</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rất</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ngặt</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quyết</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bắt</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bằng</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được</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chủ</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tướng</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Lê</a:t>
            </a:r>
            <a:r>
              <a:rPr lang="en-US" sz="3200" b="1" i="1" dirty="0">
                <a:solidFill>
                  <a:srgbClr val="020578"/>
                </a:solidFill>
                <a:latin typeface="Times New Roman" pitchFamily="18" charset="0"/>
              </a:rPr>
              <a:t> </a:t>
            </a:r>
            <a:r>
              <a:rPr lang="en-US" sz="3200" b="1" i="1" dirty="0" err="1">
                <a:solidFill>
                  <a:srgbClr val="020578"/>
                </a:solidFill>
                <a:latin typeface="Times New Roman" pitchFamily="18" charset="0"/>
              </a:rPr>
              <a:t>Lợi</a:t>
            </a:r>
            <a:r>
              <a:rPr lang="en-US" sz="3200" b="1" dirty="0">
                <a:solidFill>
                  <a:srgbClr val="020578"/>
                </a:solidFill>
                <a:latin typeface="Times New Roman" pitchFamily="18" charset="0"/>
              </a:rPr>
              <a:t>. </a:t>
            </a:r>
            <a:r>
              <a:rPr lang="en-US" sz="3200" b="1" dirty="0" err="1">
                <a:solidFill>
                  <a:prstClr val="black"/>
                </a:solidFill>
                <a:latin typeface="Times New Roman" pitchFamily="18" charset="0"/>
              </a:rPr>
              <a:t>Ông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Lê</a:t>
            </a:r>
            <a:r>
              <a:rPr lang="en-US" sz="3200" b="1" dirty="0">
                <a:solidFill>
                  <a:prstClr val="black"/>
                </a:solidFill>
                <a:latin typeface="Times New Roman" pitchFamily="18" charset="0"/>
              </a:rPr>
              <a:t> Lai </a:t>
            </a:r>
            <a:r>
              <a:rPr lang="en-US" sz="3200" b="1" dirty="0" err="1">
                <a:solidFill>
                  <a:prstClr val="black"/>
                </a:solidFill>
                <a:latin typeface="Times New Roman" pitchFamily="18" charset="0"/>
              </a:rPr>
              <a:t>liền</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đóng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giả</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làm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Lê</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Lợi</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đem</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một</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toán</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quân</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phá</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vòng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vây</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Giặc</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bắt</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được</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ông</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nhờ</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vậy</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mà</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Lê</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Lợi</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và</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số</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quân</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còn</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lại</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được</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cứu</a:t>
            </a:r>
            <a:r>
              <a:rPr lang="en-US" sz="3200" b="1" dirty="0">
                <a:solidFill>
                  <a:prstClr val="black"/>
                </a:solidFill>
                <a:latin typeface="Times New Roman" pitchFamily="18" charset="0"/>
              </a:rPr>
              <a:t> </a:t>
            </a:r>
            <a:r>
              <a:rPr lang="en-US" sz="3200" b="1" dirty="0" err="1">
                <a:solidFill>
                  <a:prstClr val="black"/>
                </a:solidFill>
                <a:latin typeface="Times New Roman" pitchFamily="18" charset="0"/>
              </a:rPr>
              <a:t>thoát</a:t>
            </a:r>
            <a:r>
              <a:rPr lang="en-US" sz="3200" b="1" dirty="0">
                <a:solidFill>
                  <a:prstClr val="black"/>
                </a:solidFill>
                <a:latin typeface="Times New Roman" pitchFamily="18" charset="0"/>
              </a:rPr>
              <a:t>.</a:t>
            </a:r>
          </a:p>
        </p:txBody>
      </p:sp>
      <p:cxnSp>
        <p:nvCxnSpPr>
          <p:cNvPr id="25" name="Straight Connector 24"/>
          <p:cNvCxnSpPr/>
          <p:nvPr/>
        </p:nvCxnSpPr>
        <p:spPr>
          <a:xfrm>
            <a:off x="3581400" y="1371599"/>
            <a:ext cx="2590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706" name="Line 27"/>
          <p:cNvSpPr>
            <a:spLocks noChangeShapeType="1"/>
          </p:cNvSpPr>
          <p:nvPr/>
        </p:nvSpPr>
        <p:spPr bwMode="auto">
          <a:xfrm>
            <a:off x="1828800" y="1828799"/>
            <a:ext cx="16002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rial" charset="0"/>
            </a:endParaRPr>
          </a:p>
        </p:txBody>
      </p:sp>
      <p:sp>
        <p:nvSpPr>
          <p:cNvPr id="8" name="Text Box 17">
            <a:extLst>
              <a:ext uri="{FF2B5EF4-FFF2-40B4-BE49-F238E27FC236}">
                <a16:creationId xmlns:a16="http://schemas.microsoft.com/office/drawing/2014/main" id="{9DF9E2B4-55F3-49BB-8C87-D46CE25697CB}"/>
              </a:ext>
            </a:extLst>
          </p:cNvPr>
          <p:cNvSpPr txBox="1">
            <a:spLocks noChangeArrowheads="1"/>
          </p:cNvSpPr>
          <p:nvPr/>
        </p:nvSpPr>
        <p:spPr bwMode="auto">
          <a:xfrm>
            <a:off x="9067800" y="3135968"/>
            <a:ext cx="22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3600" b="1">
                <a:solidFill>
                  <a:srgbClr val="FF3300"/>
                </a:solidFill>
                <a:latin typeface="Times New Roman" pitchFamily="18" charset="0"/>
              </a:rPr>
              <a:t>,</a:t>
            </a:r>
          </a:p>
        </p:txBody>
      </p:sp>
      <p:sp>
        <p:nvSpPr>
          <p:cNvPr id="9" name="Text Box 18">
            <a:extLst>
              <a:ext uri="{FF2B5EF4-FFF2-40B4-BE49-F238E27FC236}">
                <a16:creationId xmlns:a16="http://schemas.microsoft.com/office/drawing/2014/main" id="{5BA13DF5-B5E2-4D39-BA6E-6F7793C20072}"/>
              </a:ext>
            </a:extLst>
          </p:cNvPr>
          <p:cNvSpPr txBox="1">
            <a:spLocks noChangeArrowheads="1"/>
          </p:cNvSpPr>
          <p:nvPr/>
        </p:nvSpPr>
        <p:spPr bwMode="auto">
          <a:xfrm>
            <a:off x="6705600" y="4077886"/>
            <a:ext cx="22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3600" b="1">
                <a:solidFill>
                  <a:srgbClr val="FF3300"/>
                </a:solidFill>
                <a:latin typeface="Times New Roman" pitchFamily="18" charset="0"/>
              </a:rPr>
              <a:t>,</a:t>
            </a:r>
          </a:p>
        </p:txBody>
      </p:sp>
      <p:sp>
        <p:nvSpPr>
          <p:cNvPr id="10" name="Text Box 19">
            <a:extLst>
              <a:ext uri="{FF2B5EF4-FFF2-40B4-BE49-F238E27FC236}">
                <a16:creationId xmlns:a16="http://schemas.microsoft.com/office/drawing/2014/main" id="{9452DA8F-5C3A-4530-A10A-F460093C48D2}"/>
              </a:ext>
            </a:extLst>
          </p:cNvPr>
          <p:cNvSpPr txBox="1">
            <a:spLocks noChangeArrowheads="1"/>
          </p:cNvSpPr>
          <p:nvPr/>
        </p:nvSpPr>
        <p:spPr bwMode="auto">
          <a:xfrm>
            <a:off x="9677400" y="3675777"/>
            <a:ext cx="22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3600" b="1">
                <a:solidFill>
                  <a:srgbClr val="FF3300"/>
                </a:solidFill>
                <a:latin typeface="Times New Roman" pitchFamily="18" charset="0"/>
              </a:rPr>
              <a:t>,</a:t>
            </a:r>
          </a:p>
        </p:txBody>
      </p:sp>
    </p:spTree>
    <p:extLst>
      <p:ext uri="{BB962C8B-B14F-4D97-AF65-F5344CB8AC3E}">
        <p14:creationId xmlns:p14="http://schemas.microsoft.com/office/powerpoint/2010/main" val="37097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ChangeArrowheads="1"/>
          </p:cNvSpPr>
          <p:nvPr/>
        </p:nvSpPr>
        <p:spPr bwMode="auto">
          <a:xfrm>
            <a:off x="2286000" y="152400"/>
            <a:ext cx="7391400" cy="6858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r>
              <a:rPr lang="en-US" sz="4000" b="1" dirty="0">
                <a:solidFill>
                  <a:srgbClr val="FF0000"/>
                </a:solidFill>
                <a:latin typeface="Times New Roman" pitchFamily="18" charset="0"/>
              </a:rPr>
              <a:t>Ai </a:t>
            </a:r>
            <a:r>
              <a:rPr lang="en-US" sz="4000" b="1" dirty="0" err="1">
                <a:solidFill>
                  <a:srgbClr val="FF0000"/>
                </a:solidFill>
                <a:latin typeface="Times New Roman" pitchFamily="18" charset="0"/>
              </a:rPr>
              <a:t>nhanh</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và</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đúng</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sẽ</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được</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thưởng</a:t>
            </a:r>
            <a:endParaRPr lang="en-US" sz="4000" b="1" dirty="0">
              <a:solidFill>
                <a:srgbClr val="FF0000"/>
              </a:solidFill>
              <a:latin typeface="Times New Roman" pitchFamily="18" charset="0"/>
            </a:endParaRPr>
          </a:p>
        </p:txBody>
      </p:sp>
      <p:sp>
        <p:nvSpPr>
          <p:cNvPr id="321539" name="Rectangle 3"/>
          <p:cNvSpPr>
            <a:spLocks noChangeArrowheads="1"/>
          </p:cNvSpPr>
          <p:nvPr/>
        </p:nvSpPr>
        <p:spPr bwMode="auto">
          <a:xfrm>
            <a:off x="1600200" y="1071503"/>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fontAlgn="base">
              <a:spcBef>
                <a:spcPct val="0"/>
              </a:spcBef>
              <a:spcAft>
                <a:spcPct val="0"/>
              </a:spcAft>
            </a:pPr>
            <a:r>
              <a:rPr lang="en-US" sz="3200" b="1">
                <a:solidFill>
                  <a:srgbClr val="C00000"/>
                </a:solidFill>
                <a:latin typeface="Times New Roman" pitchFamily="18" charset="0"/>
              </a:rPr>
              <a:t>* </a:t>
            </a:r>
            <a:r>
              <a:rPr lang="en-US" sz="3200" b="1">
                <a:solidFill>
                  <a:srgbClr val="000000"/>
                </a:solidFill>
                <a:latin typeface="Times New Roman" pitchFamily="18" charset="0"/>
                <a:cs typeface="Times New Roman" pitchFamily="18" charset="0"/>
              </a:rPr>
              <a:t>Tên</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tuổi</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của</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Ngô</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Quyền</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gắn</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liền</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với</a:t>
            </a:r>
            <a:r>
              <a:rPr lang="en-US" sz="3200" b="1" dirty="0">
                <a:solidFill>
                  <a:srgbClr val="000000"/>
                </a:solidFill>
                <a:latin typeface="Times New Roman" pitchFamily="18" charset="0"/>
                <a:cs typeface="Times New Roman" pitchFamily="18" charset="0"/>
              </a:rPr>
              <a:t> </a:t>
            </a:r>
          </a:p>
          <a:p>
            <a:pPr algn="just" fontAlgn="base">
              <a:spcBef>
                <a:spcPct val="0"/>
              </a:spcBef>
              <a:spcAft>
                <a:spcPct val="0"/>
              </a:spcAft>
            </a:pPr>
            <a:r>
              <a:rPr lang="en-US" sz="3200" b="1" dirty="0">
                <a:solidFill>
                  <a:srgbClr val="000000"/>
                </a:solidFill>
                <a:latin typeface="Times New Roman" pitchFamily="18" charset="0"/>
                <a:cs typeface="Times New Roman" pitchFamily="18" charset="0"/>
              </a:rPr>
              <a:t>     </a:t>
            </a:r>
            <a:r>
              <a:rPr lang="en-US" sz="3200" b="1" err="1">
                <a:solidFill>
                  <a:srgbClr val="000000"/>
                </a:solidFill>
                <a:latin typeface="Times New Roman" pitchFamily="18" charset="0"/>
                <a:cs typeface="Times New Roman" pitchFamily="18" charset="0"/>
              </a:rPr>
              <a:t>chiến</a:t>
            </a:r>
            <a:r>
              <a:rPr lang="en-US" sz="3200" b="1">
                <a:solidFill>
                  <a:srgbClr val="000000"/>
                </a:solidFill>
                <a:latin typeface="Times New Roman" pitchFamily="18" charset="0"/>
                <a:cs typeface="Times New Roman" pitchFamily="18" charset="0"/>
              </a:rPr>
              <a:t> thắng Bạch </a:t>
            </a:r>
            <a:r>
              <a:rPr lang="en-US" sz="3200" b="1" dirty="0" err="1">
                <a:solidFill>
                  <a:srgbClr val="000000"/>
                </a:solidFill>
                <a:latin typeface="Times New Roman" pitchFamily="18" charset="0"/>
                <a:cs typeface="Times New Roman" pitchFamily="18" charset="0"/>
              </a:rPr>
              <a:t>Đằng</a:t>
            </a:r>
            <a:endParaRPr lang="en-US" sz="3200" b="1" dirty="0">
              <a:solidFill>
                <a:srgbClr val="000000"/>
              </a:solidFill>
              <a:latin typeface="Times New Roman" pitchFamily="18" charset="0"/>
              <a:cs typeface="Times New Roman" pitchFamily="18" charset="0"/>
            </a:endParaRPr>
          </a:p>
          <a:p>
            <a:pPr algn="just" fontAlgn="base">
              <a:spcBef>
                <a:spcPct val="0"/>
              </a:spcBef>
              <a:spcAft>
                <a:spcPct val="0"/>
              </a:spcAft>
            </a:pPr>
            <a:endParaRPr lang="en-US" sz="3200" b="1" dirty="0">
              <a:solidFill>
                <a:srgbClr val="000099"/>
              </a:solidFill>
              <a:latin typeface="Times New Roman" pitchFamily="18" charset="0"/>
            </a:endParaRPr>
          </a:p>
        </p:txBody>
      </p:sp>
      <p:sp>
        <p:nvSpPr>
          <p:cNvPr id="321540" name="Rectangle 4"/>
          <p:cNvSpPr>
            <a:spLocks noChangeArrowheads="1"/>
          </p:cNvSpPr>
          <p:nvPr/>
        </p:nvSpPr>
        <p:spPr bwMode="auto">
          <a:xfrm>
            <a:off x="1524000" y="1981200"/>
            <a:ext cx="7086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fontAlgn="base">
              <a:spcBef>
                <a:spcPct val="0"/>
              </a:spcBef>
              <a:spcAft>
                <a:spcPct val="0"/>
              </a:spcAft>
            </a:pPr>
            <a:r>
              <a:rPr lang="en-US" sz="3200" b="1">
                <a:solidFill>
                  <a:srgbClr val="387026"/>
                </a:solidFill>
                <a:latin typeface="Times New Roman" pitchFamily="18" charset="0"/>
              </a:rPr>
              <a:t>*Trần Hưng Đạo ba lần đánh thắng giặc</a:t>
            </a:r>
          </a:p>
          <a:p>
            <a:pPr algn="just" fontAlgn="base">
              <a:spcBef>
                <a:spcPct val="0"/>
              </a:spcBef>
              <a:spcAft>
                <a:spcPct val="0"/>
              </a:spcAft>
            </a:pPr>
            <a:r>
              <a:rPr lang="en-US" sz="3200" b="1">
                <a:solidFill>
                  <a:srgbClr val="387026"/>
                </a:solidFill>
                <a:latin typeface="Times New Roman" pitchFamily="18" charset="0"/>
              </a:rPr>
              <a:t>Nguyên.</a:t>
            </a:r>
          </a:p>
        </p:txBody>
      </p:sp>
      <p:sp>
        <p:nvSpPr>
          <p:cNvPr id="321541" name="Rectangle 5"/>
          <p:cNvSpPr>
            <a:spLocks noChangeArrowheads="1"/>
          </p:cNvSpPr>
          <p:nvPr/>
        </p:nvSpPr>
        <p:spPr bwMode="auto">
          <a:xfrm>
            <a:off x="1524000" y="2819400"/>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en-US" sz="3200" b="1" dirty="0">
                <a:solidFill>
                  <a:srgbClr val="C00000"/>
                </a:solidFill>
                <a:latin typeface="Times New Roman" pitchFamily="18" charset="0"/>
              </a:rPr>
              <a:t>*</a:t>
            </a:r>
            <a:r>
              <a:rPr lang="en-US" sz="3200" b="1" dirty="0" err="1">
                <a:solidFill>
                  <a:srgbClr val="C00000"/>
                </a:solidFill>
                <a:latin typeface="Times New Roman" pitchFamily="18" charset="0"/>
              </a:rPr>
              <a:t>Buổi</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sáng</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trẻ</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em</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tung</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tăng</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đến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trường</a:t>
            </a:r>
            <a:r>
              <a:rPr lang="en-US" sz="3200" b="1" dirty="0">
                <a:solidFill>
                  <a:srgbClr val="C00000"/>
                </a:solidFill>
                <a:latin typeface="Times New Roman" pitchFamily="18" charset="0"/>
              </a:rPr>
              <a:t>.  </a:t>
            </a:r>
          </a:p>
        </p:txBody>
      </p:sp>
      <p:sp>
        <p:nvSpPr>
          <p:cNvPr id="321542" name="Rectangle 6"/>
          <p:cNvSpPr>
            <a:spLocks noChangeArrowheads="1"/>
          </p:cNvSpPr>
          <p:nvPr/>
        </p:nvSpPr>
        <p:spPr bwMode="auto">
          <a:xfrm>
            <a:off x="1524000" y="4038600"/>
            <a:ext cx="6934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fontAlgn="base">
              <a:spcBef>
                <a:spcPct val="0"/>
              </a:spcBef>
              <a:spcAft>
                <a:spcPct val="0"/>
              </a:spcAft>
            </a:pPr>
            <a:r>
              <a:rPr lang="en-US" sz="3200" b="1">
                <a:solidFill>
                  <a:srgbClr val="083763"/>
                </a:solidFill>
                <a:latin typeface="Times New Roman" pitchFamily="18" charset="0"/>
              </a:rPr>
              <a:t>*Từ cùng nghĩa với từ Tổ quốc là: </a:t>
            </a:r>
          </a:p>
          <a:p>
            <a:pPr algn="just" fontAlgn="base">
              <a:spcBef>
                <a:spcPct val="0"/>
              </a:spcBef>
              <a:spcAft>
                <a:spcPct val="0"/>
              </a:spcAft>
            </a:pPr>
            <a:r>
              <a:rPr lang="en-US" sz="3200" b="1">
                <a:solidFill>
                  <a:srgbClr val="083763"/>
                </a:solidFill>
                <a:latin typeface="Times New Roman" pitchFamily="18" charset="0"/>
              </a:rPr>
              <a:t>quê hương , giang sơn… </a:t>
            </a:r>
          </a:p>
        </p:txBody>
      </p:sp>
      <p:sp>
        <p:nvSpPr>
          <p:cNvPr id="321543" name="Rectangle 7"/>
          <p:cNvSpPr>
            <a:spLocks noChangeArrowheads="1"/>
          </p:cNvSpPr>
          <p:nvPr/>
        </p:nvSpPr>
        <p:spPr bwMode="auto">
          <a:xfrm>
            <a:off x="9525000" y="1219200"/>
            <a:ext cx="609600" cy="609600"/>
          </a:xfrm>
          <a:prstGeom prst="rect">
            <a:avLst/>
          </a:prstGeom>
          <a:solidFill>
            <a:srgbClr val="FFFF00"/>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EAEAEA"/>
              </a:solidFill>
              <a:latin typeface="Franklin Gothic Book" pitchFamily="34" charset="0"/>
            </a:endParaRPr>
          </a:p>
        </p:txBody>
      </p:sp>
      <p:sp>
        <p:nvSpPr>
          <p:cNvPr id="321544" name="Rectangle 8"/>
          <p:cNvSpPr>
            <a:spLocks noChangeArrowheads="1"/>
          </p:cNvSpPr>
          <p:nvPr/>
        </p:nvSpPr>
        <p:spPr bwMode="auto">
          <a:xfrm>
            <a:off x="8839200" y="1981200"/>
            <a:ext cx="9144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EAEAEA"/>
              </a:solidFill>
              <a:latin typeface="Franklin Gothic Book" pitchFamily="34" charset="0"/>
            </a:endParaRPr>
          </a:p>
        </p:txBody>
      </p:sp>
      <p:sp>
        <p:nvSpPr>
          <p:cNvPr id="321545" name="Rectangle 9"/>
          <p:cNvSpPr>
            <a:spLocks noChangeArrowheads="1"/>
          </p:cNvSpPr>
          <p:nvPr/>
        </p:nvSpPr>
        <p:spPr bwMode="auto">
          <a:xfrm>
            <a:off x="9448800" y="2895600"/>
            <a:ext cx="9906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EAEAEA"/>
              </a:solidFill>
              <a:latin typeface="Franklin Gothic Book" pitchFamily="34" charset="0"/>
            </a:endParaRPr>
          </a:p>
        </p:txBody>
      </p:sp>
      <p:sp>
        <p:nvSpPr>
          <p:cNvPr id="321546" name="Rectangle 10"/>
          <p:cNvSpPr>
            <a:spLocks noChangeArrowheads="1"/>
          </p:cNvSpPr>
          <p:nvPr/>
        </p:nvSpPr>
        <p:spPr bwMode="auto">
          <a:xfrm>
            <a:off x="8153400" y="4267200"/>
            <a:ext cx="1066800"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EAEAEA"/>
              </a:solidFill>
              <a:latin typeface="Franklin Gothic Book" pitchFamily="34" charset="0"/>
            </a:endParaRPr>
          </a:p>
        </p:txBody>
      </p:sp>
      <p:sp>
        <p:nvSpPr>
          <p:cNvPr id="321547" name="Rectangle 11"/>
          <p:cNvSpPr>
            <a:spLocks noChangeArrowheads="1"/>
          </p:cNvSpPr>
          <p:nvPr/>
        </p:nvSpPr>
        <p:spPr bwMode="auto">
          <a:xfrm>
            <a:off x="9525000" y="1219200"/>
            <a:ext cx="685800" cy="60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r>
              <a:rPr lang="en-US" sz="4800">
                <a:solidFill>
                  <a:srgbClr val="6600FF"/>
                </a:solidFill>
                <a:latin typeface="Times New Roman" pitchFamily="18" charset="0"/>
              </a:rPr>
              <a:t>Đ</a:t>
            </a:r>
          </a:p>
        </p:txBody>
      </p:sp>
      <p:sp>
        <p:nvSpPr>
          <p:cNvPr id="321548" name="Rectangle 12"/>
          <p:cNvSpPr>
            <a:spLocks noChangeArrowheads="1"/>
          </p:cNvSpPr>
          <p:nvPr/>
        </p:nvSpPr>
        <p:spPr bwMode="auto">
          <a:xfrm>
            <a:off x="8839200" y="2057400"/>
            <a:ext cx="914400" cy="609600"/>
          </a:xfrm>
          <a:prstGeom prst="rect">
            <a:avLst/>
          </a:prstGeom>
          <a:solidFill>
            <a:srgbClr val="99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r>
              <a:rPr lang="en-US" sz="4800">
                <a:solidFill>
                  <a:srgbClr val="FFFF00"/>
                </a:solidFill>
                <a:latin typeface="Times New Roman" pitchFamily="18" charset="0"/>
              </a:rPr>
              <a:t>Đ</a:t>
            </a:r>
          </a:p>
        </p:txBody>
      </p:sp>
      <p:sp>
        <p:nvSpPr>
          <p:cNvPr id="321549" name="Rectangle 13"/>
          <p:cNvSpPr>
            <a:spLocks noChangeArrowheads="1"/>
          </p:cNvSpPr>
          <p:nvPr/>
        </p:nvSpPr>
        <p:spPr bwMode="auto">
          <a:xfrm>
            <a:off x="9448800" y="2971800"/>
            <a:ext cx="838200" cy="6096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r>
              <a:rPr lang="en-US" sz="4800" dirty="0">
                <a:solidFill>
                  <a:srgbClr val="0D0D0D"/>
                </a:solidFill>
                <a:latin typeface="Times New Roman" pitchFamily="18" charset="0"/>
              </a:rPr>
              <a:t>S</a:t>
            </a:r>
          </a:p>
        </p:txBody>
      </p:sp>
      <p:sp>
        <p:nvSpPr>
          <p:cNvPr id="321550" name="Rectangle 14"/>
          <p:cNvSpPr>
            <a:spLocks noChangeArrowheads="1"/>
          </p:cNvSpPr>
          <p:nvPr/>
        </p:nvSpPr>
        <p:spPr bwMode="auto">
          <a:xfrm>
            <a:off x="8305800" y="4343400"/>
            <a:ext cx="838200" cy="685800"/>
          </a:xfrm>
          <a:prstGeom prst="rect">
            <a:avLst/>
          </a:prstGeom>
          <a:solidFill>
            <a:srgbClr val="92D050"/>
          </a:solidFill>
          <a:ln w="9525">
            <a:noFill/>
            <a:miter lim="800000"/>
            <a:headEnd/>
            <a:tailEnd/>
          </a:ln>
          <a:effectLst/>
        </p:spPr>
        <p:txBody>
          <a:bodyPr wrap="none" anchor="ctr"/>
          <a:lstStyle/>
          <a:p>
            <a:pPr algn="ctr">
              <a:defRPr/>
            </a:pPr>
            <a:r>
              <a:rPr lang="en-US" sz="4800" dirty="0">
                <a:solidFill>
                  <a:srgbClr val="EAEAEA">
                    <a:lumMod val="95000"/>
                    <a:lumOff val="5000"/>
                  </a:srgbClr>
                </a:solidFill>
                <a:latin typeface="Times New Roman" pitchFamily="18" charset="0"/>
              </a:rPr>
              <a:t>Đ</a:t>
            </a:r>
          </a:p>
        </p:txBody>
      </p:sp>
      <p:pic>
        <p:nvPicPr>
          <p:cNvPr id="34831" name="Picture 15" descr="bunny_thumping_foot_md_clr"/>
          <p:cNvPicPr>
            <a:picLocks noChangeAspect="1" noChangeArrowheads="1" noCrop="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9686926" y="0"/>
            <a:ext cx="9810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2" name="Picture 16" descr="bunny_thumping_foot_md_clr"/>
          <p:cNvPicPr>
            <a:picLocks noChangeAspect="1" noChangeArrowheads="1" noCrop="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1524001" y="0"/>
            <a:ext cx="9810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1553" name="Rectangle 17"/>
          <p:cNvSpPr>
            <a:spLocks noChangeArrowheads="1"/>
          </p:cNvSpPr>
          <p:nvPr/>
        </p:nvSpPr>
        <p:spPr bwMode="auto">
          <a:xfrm>
            <a:off x="2362200" y="5715000"/>
            <a:ext cx="1600200" cy="609600"/>
          </a:xfrm>
          <a:prstGeom prst="rect">
            <a:avLst/>
          </a:prstGeom>
          <a:solidFill>
            <a:srgbClr val="FFFF00"/>
          </a:solidFill>
          <a:ln w="9525">
            <a:solidFill>
              <a:schemeClr val="tx1"/>
            </a:solidFill>
            <a:miter lim="800000"/>
            <a:headEnd/>
            <a:tailEnd/>
          </a:ln>
        </p:spPr>
        <p:txBody>
          <a:bodyPr wrap="none" anchor="ctr"/>
          <a:lstStyle/>
          <a:p>
            <a:pPr algn="ctr" fontAlgn="base">
              <a:spcBef>
                <a:spcPct val="0"/>
              </a:spcBef>
              <a:spcAft>
                <a:spcPct val="0"/>
              </a:spcAft>
            </a:pPr>
            <a:r>
              <a:rPr lang="en-US" b="1">
                <a:solidFill>
                  <a:srgbClr val="EAEAEA"/>
                </a:solidFill>
                <a:latin typeface="Franklin Gothic Book" pitchFamily="34" charset="0"/>
              </a:rPr>
              <a:t>1 quyển vở</a:t>
            </a:r>
          </a:p>
        </p:txBody>
      </p:sp>
      <p:sp>
        <p:nvSpPr>
          <p:cNvPr id="321556" name="Rectangle 20"/>
          <p:cNvSpPr>
            <a:spLocks noChangeArrowheads="1"/>
          </p:cNvSpPr>
          <p:nvPr/>
        </p:nvSpPr>
        <p:spPr bwMode="auto">
          <a:xfrm>
            <a:off x="4267200" y="5715000"/>
            <a:ext cx="1600200" cy="609600"/>
          </a:xfrm>
          <a:prstGeom prst="rect">
            <a:avLst/>
          </a:prstGeom>
          <a:solidFill>
            <a:srgbClr val="FFFF00"/>
          </a:solidFill>
          <a:ln w="9525">
            <a:solidFill>
              <a:schemeClr val="tx1"/>
            </a:solidFill>
            <a:miter lim="800000"/>
            <a:headEnd/>
            <a:tailEnd/>
          </a:ln>
        </p:spPr>
        <p:txBody>
          <a:bodyPr wrap="none" anchor="ctr"/>
          <a:lstStyle/>
          <a:p>
            <a:pPr algn="ctr" fontAlgn="base">
              <a:spcBef>
                <a:spcPct val="0"/>
              </a:spcBef>
              <a:spcAft>
                <a:spcPct val="0"/>
              </a:spcAft>
            </a:pPr>
            <a:r>
              <a:rPr lang="en-US" b="1">
                <a:solidFill>
                  <a:srgbClr val="EAEAEA"/>
                </a:solidFill>
                <a:latin typeface="Franklin Gothic Book" pitchFamily="34" charset="0"/>
              </a:rPr>
              <a:t>1 chiếc bút chì</a:t>
            </a:r>
          </a:p>
        </p:txBody>
      </p:sp>
      <p:sp>
        <p:nvSpPr>
          <p:cNvPr id="321557" name="Rectangle 21"/>
          <p:cNvSpPr>
            <a:spLocks noChangeArrowheads="1"/>
          </p:cNvSpPr>
          <p:nvPr/>
        </p:nvSpPr>
        <p:spPr bwMode="auto">
          <a:xfrm>
            <a:off x="6172200" y="5715000"/>
            <a:ext cx="1600200" cy="609600"/>
          </a:xfrm>
          <a:prstGeom prst="rect">
            <a:avLst/>
          </a:prstGeom>
          <a:solidFill>
            <a:srgbClr val="FFFF00"/>
          </a:solidFill>
          <a:ln w="9525">
            <a:solidFill>
              <a:schemeClr val="tx1"/>
            </a:solidFill>
            <a:miter lim="800000"/>
            <a:headEnd/>
            <a:tailEnd/>
          </a:ln>
        </p:spPr>
        <p:txBody>
          <a:bodyPr wrap="none" anchor="ctr"/>
          <a:lstStyle/>
          <a:p>
            <a:pPr algn="ctr" fontAlgn="base">
              <a:spcBef>
                <a:spcPct val="0"/>
              </a:spcBef>
              <a:spcAft>
                <a:spcPct val="0"/>
              </a:spcAft>
            </a:pPr>
            <a:r>
              <a:rPr lang="en-US" b="1">
                <a:solidFill>
                  <a:srgbClr val="EAEAEA"/>
                </a:solidFill>
                <a:latin typeface="Franklin Gothic Book" pitchFamily="34" charset="0"/>
              </a:rPr>
              <a:t>1 thước kẻ</a:t>
            </a:r>
          </a:p>
        </p:txBody>
      </p:sp>
      <p:sp>
        <p:nvSpPr>
          <p:cNvPr id="321558" name="Rectangle 22"/>
          <p:cNvSpPr>
            <a:spLocks noChangeArrowheads="1"/>
          </p:cNvSpPr>
          <p:nvPr/>
        </p:nvSpPr>
        <p:spPr bwMode="auto">
          <a:xfrm>
            <a:off x="8077200" y="5715000"/>
            <a:ext cx="1600200" cy="609600"/>
          </a:xfrm>
          <a:prstGeom prst="rect">
            <a:avLst/>
          </a:prstGeom>
          <a:solidFill>
            <a:srgbClr val="FFFF00"/>
          </a:solidFill>
          <a:ln w="9525">
            <a:solidFill>
              <a:schemeClr val="tx1"/>
            </a:solidFill>
            <a:miter lim="800000"/>
            <a:headEnd/>
            <a:tailEnd/>
          </a:ln>
        </p:spPr>
        <p:txBody>
          <a:bodyPr wrap="none" anchor="ctr"/>
          <a:lstStyle/>
          <a:p>
            <a:pPr algn="ctr" fontAlgn="base">
              <a:spcBef>
                <a:spcPct val="0"/>
              </a:spcBef>
              <a:spcAft>
                <a:spcPct val="0"/>
              </a:spcAft>
            </a:pPr>
            <a:r>
              <a:rPr lang="en-US" b="1">
                <a:solidFill>
                  <a:srgbClr val="EAEAEA"/>
                </a:solidFill>
                <a:latin typeface="Franklin Gothic Book" pitchFamily="34" charset="0"/>
              </a:rPr>
              <a:t>1 bịch kẹo</a:t>
            </a:r>
          </a:p>
        </p:txBody>
      </p:sp>
      <p:sp>
        <p:nvSpPr>
          <p:cNvPr id="321559" name="Rectangle 23"/>
          <p:cNvSpPr>
            <a:spLocks noChangeArrowheads="1"/>
          </p:cNvSpPr>
          <p:nvPr/>
        </p:nvSpPr>
        <p:spPr bwMode="auto">
          <a:xfrm>
            <a:off x="2362200" y="5715000"/>
            <a:ext cx="1600200" cy="609600"/>
          </a:xfrm>
          <a:prstGeom prst="rect">
            <a:avLst/>
          </a:prstGeom>
          <a:solidFill>
            <a:srgbClr val="60F0F4"/>
          </a:solidFill>
          <a:ln w="9525">
            <a:solidFill>
              <a:schemeClr val="tx1"/>
            </a:solidFill>
            <a:miter lim="800000"/>
            <a:headEnd/>
            <a:tailEnd/>
          </a:ln>
        </p:spPr>
        <p:txBody>
          <a:bodyPr wrap="none" anchor="ctr"/>
          <a:lstStyle/>
          <a:p>
            <a:pPr algn="ctr" fontAlgn="base">
              <a:spcBef>
                <a:spcPct val="0"/>
              </a:spcBef>
              <a:spcAft>
                <a:spcPct val="0"/>
              </a:spcAft>
            </a:pPr>
            <a:endParaRPr lang="en-US">
              <a:solidFill>
                <a:srgbClr val="EAEAEA"/>
              </a:solidFill>
              <a:latin typeface="Franklin Gothic Book" pitchFamily="34" charset="0"/>
            </a:endParaRPr>
          </a:p>
        </p:txBody>
      </p:sp>
      <p:sp>
        <p:nvSpPr>
          <p:cNvPr id="321560" name="Rectangle 24"/>
          <p:cNvSpPr>
            <a:spLocks noChangeArrowheads="1"/>
          </p:cNvSpPr>
          <p:nvPr/>
        </p:nvSpPr>
        <p:spPr bwMode="auto">
          <a:xfrm>
            <a:off x="4267200" y="5715000"/>
            <a:ext cx="1600200" cy="609600"/>
          </a:xfrm>
          <a:prstGeom prst="rect">
            <a:avLst/>
          </a:prstGeom>
          <a:gradFill rotWithShape="1">
            <a:gsLst>
              <a:gs pos="0">
                <a:srgbClr val="FF0000"/>
              </a:gs>
              <a:gs pos="100000">
                <a:srgbClr val="760000"/>
              </a:gs>
            </a:gsLst>
            <a:path path="shape">
              <a:fillToRect l="50000" t="50000" r="50000" b="50000"/>
            </a:path>
          </a:gradFill>
          <a:ln w="9525">
            <a:solidFill>
              <a:schemeClr val="tx1"/>
            </a:solidFill>
            <a:miter lim="800000"/>
            <a:headEnd/>
            <a:tailEnd/>
          </a:ln>
        </p:spPr>
        <p:txBody>
          <a:bodyPr wrap="none" anchor="ctr"/>
          <a:lstStyle/>
          <a:p>
            <a:pPr algn="ctr" fontAlgn="base">
              <a:spcBef>
                <a:spcPct val="0"/>
              </a:spcBef>
              <a:spcAft>
                <a:spcPct val="0"/>
              </a:spcAft>
            </a:pPr>
            <a:endParaRPr lang="en-US">
              <a:solidFill>
                <a:srgbClr val="EAEAEA"/>
              </a:solidFill>
              <a:latin typeface="Franklin Gothic Book" pitchFamily="34" charset="0"/>
            </a:endParaRPr>
          </a:p>
        </p:txBody>
      </p:sp>
      <p:sp>
        <p:nvSpPr>
          <p:cNvPr id="321561" name="Rectangle 25"/>
          <p:cNvSpPr>
            <a:spLocks noChangeArrowheads="1"/>
          </p:cNvSpPr>
          <p:nvPr/>
        </p:nvSpPr>
        <p:spPr bwMode="auto">
          <a:xfrm>
            <a:off x="6172200" y="5715000"/>
            <a:ext cx="1600200" cy="609600"/>
          </a:xfrm>
          <a:prstGeom prst="rect">
            <a:avLst/>
          </a:prstGeom>
          <a:gradFill rotWithShape="1">
            <a:gsLst>
              <a:gs pos="0">
                <a:srgbClr val="990099"/>
              </a:gs>
              <a:gs pos="100000">
                <a:srgbClr val="470047"/>
              </a:gs>
            </a:gsLst>
            <a:path path="shape">
              <a:fillToRect l="50000" t="50000" r="50000" b="50000"/>
            </a:path>
          </a:gradFill>
          <a:ln w="9525">
            <a:solidFill>
              <a:schemeClr val="tx1"/>
            </a:solidFill>
            <a:miter lim="800000"/>
            <a:headEnd/>
            <a:tailEnd/>
          </a:ln>
        </p:spPr>
        <p:txBody>
          <a:bodyPr wrap="none" anchor="ctr"/>
          <a:lstStyle/>
          <a:p>
            <a:pPr algn="ctr" fontAlgn="base">
              <a:spcBef>
                <a:spcPct val="0"/>
              </a:spcBef>
              <a:spcAft>
                <a:spcPct val="0"/>
              </a:spcAft>
            </a:pPr>
            <a:endParaRPr lang="en-US">
              <a:solidFill>
                <a:srgbClr val="EAEAEA"/>
              </a:solidFill>
              <a:latin typeface="Franklin Gothic Book" pitchFamily="34" charset="0"/>
            </a:endParaRPr>
          </a:p>
        </p:txBody>
      </p:sp>
      <p:sp>
        <p:nvSpPr>
          <p:cNvPr id="321562" name="Rectangle 26"/>
          <p:cNvSpPr>
            <a:spLocks noChangeArrowheads="1"/>
          </p:cNvSpPr>
          <p:nvPr/>
        </p:nvSpPr>
        <p:spPr bwMode="auto">
          <a:xfrm>
            <a:off x="8077200" y="5715000"/>
            <a:ext cx="1600200" cy="609600"/>
          </a:xfrm>
          <a:prstGeom prst="rect">
            <a:avLst/>
          </a:prstGeom>
          <a:gradFill rotWithShape="1">
            <a:gsLst>
              <a:gs pos="0">
                <a:srgbClr val="FFFF00"/>
              </a:gs>
              <a:gs pos="100000">
                <a:srgbClr val="767600"/>
              </a:gs>
            </a:gsLst>
            <a:path path="shape">
              <a:fillToRect l="50000" t="50000" r="50000" b="50000"/>
            </a:path>
          </a:gradFill>
          <a:ln w="9525">
            <a:solidFill>
              <a:schemeClr val="tx1"/>
            </a:solidFill>
            <a:miter lim="800000"/>
            <a:headEnd/>
            <a:tailEnd/>
          </a:ln>
        </p:spPr>
        <p:txBody>
          <a:bodyPr wrap="none" anchor="ctr"/>
          <a:lstStyle/>
          <a:p>
            <a:pPr algn="ctr" fontAlgn="base">
              <a:spcBef>
                <a:spcPct val="0"/>
              </a:spcBef>
              <a:spcAft>
                <a:spcPct val="0"/>
              </a:spcAft>
            </a:pPr>
            <a:endParaRPr lang="en-US">
              <a:solidFill>
                <a:srgbClr val="EAEAEA"/>
              </a:solidFill>
              <a:latin typeface="Franklin Gothic Book" pitchFamily="34" charset="0"/>
            </a:endParaRPr>
          </a:p>
        </p:txBody>
      </p:sp>
      <p:sp>
        <p:nvSpPr>
          <p:cNvPr id="321563" name="Text Box 27"/>
          <p:cNvSpPr txBox="1">
            <a:spLocks noChangeArrowheads="1"/>
          </p:cNvSpPr>
          <p:nvPr/>
        </p:nvSpPr>
        <p:spPr bwMode="auto">
          <a:xfrm>
            <a:off x="1905000" y="1905001"/>
            <a:ext cx="7772400" cy="206210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3200" b="1" dirty="0" err="1">
                <a:solidFill>
                  <a:srgbClr val="FF0066"/>
                </a:solidFill>
                <a:latin typeface="Times New Roman" pitchFamily="18" charset="0"/>
                <a:cs typeface="Times New Roman" pitchFamily="18" charset="0"/>
              </a:rPr>
              <a:t>Cách</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chơi</a:t>
            </a:r>
            <a:r>
              <a:rPr lang="en-US" sz="3200" b="1" dirty="0">
                <a:solidFill>
                  <a:srgbClr val="FF0066"/>
                </a:solidFill>
                <a:latin typeface="Times New Roman" pitchFamily="18" charset="0"/>
                <a:cs typeface="Times New Roman" pitchFamily="18" charset="0"/>
              </a:rPr>
              <a:t>:</a:t>
            </a:r>
            <a:r>
              <a:rPr lang="en-US" sz="3200" b="1" dirty="0">
                <a:solidFill>
                  <a:srgbClr val="EAEAEA"/>
                </a:solidFill>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ý </a:t>
            </a:r>
            <a:r>
              <a:rPr lang="en-US" sz="3200" b="1" dirty="0" err="1">
                <a:latin typeface="Times New Roman" pitchFamily="18" charset="0"/>
                <a:cs typeface="Times New Roman" pitchFamily="18" charset="0"/>
              </a:rPr>
              <a:t>kiến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nói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về</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anh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tộc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đặt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dấu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dưới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Em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cần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dựa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vừa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biết</a:t>
            </a:r>
            <a:r>
              <a:rPr lang="en-US" sz="3200" b="1" dirty="0">
                <a:latin typeface="Times New Roman" pitchFamily="18" charset="0"/>
                <a:cs typeface="Times New Roman" pitchFamily="18" charset="0"/>
              </a:rPr>
              <a:t> ý </a:t>
            </a:r>
            <a:r>
              <a:rPr lang="en-US" sz="3200" b="1" dirty="0" err="1">
                <a:latin typeface="Times New Roman" pitchFamily="18" charset="0"/>
                <a:cs typeface="Times New Roman" pitchFamily="18" charset="0"/>
              </a:rPr>
              <a:t>kiến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đúng</a:t>
            </a:r>
            <a:r>
              <a:rPr lang="en-US" sz="3200" b="1" dirty="0">
                <a:latin typeface="Times New Roman" pitchFamily="18" charset="0"/>
                <a:cs typeface="Times New Roman" pitchFamily="18" charset="0"/>
              </a:rPr>
              <a:t> hay </a:t>
            </a:r>
            <a:r>
              <a:rPr lang="en-US" sz="3200" b="1" dirty="0" err="1">
                <a:latin typeface="Times New Roman" pitchFamily="18" charset="0"/>
                <a:cs typeface="Times New Roman" pitchFamily="18" charset="0"/>
              </a:rPr>
              <a:t>sai</a:t>
            </a:r>
            <a:r>
              <a:rPr lang="en-US" sz="3200" b="1" dirty="0">
                <a:latin typeface="Times New Roman" pitchFamily="18" charset="0"/>
                <a:cs typeface="Times New Roman" pitchFamily="18" charset="0"/>
              </a:rPr>
              <a:t>.  </a:t>
            </a:r>
            <a:endParaRPr lang="en-US" sz="3200" b="1" dirty="0">
              <a:solidFill>
                <a:srgbClr val="EAEAEA"/>
              </a:solidFill>
              <a:latin typeface="Times New Roman" pitchFamily="18" charset="0"/>
              <a:cs typeface="Times New Roman" pitchFamily="18" charset="0"/>
            </a:endParaRPr>
          </a:p>
        </p:txBody>
      </p:sp>
    </p:spTree>
    <p:extLst>
      <p:ext uri="{BB962C8B-B14F-4D97-AF65-F5344CB8AC3E}">
        <p14:creationId xmlns:p14="http://schemas.microsoft.com/office/powerpoint/2010/main" val="42194503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1538"/>
                                        </p:tgtEl>
                                        <p:attrNameLst>
                                          <p:attrName>style.visibility</p:attrName>
                                        </p:attrNameLst>
                                      </p:cBhvr>
                                      <p:to>
                                        <p:strVal val="visible"/>
                                      </p:to>
                                    </p:set>
                                    <p:animEffect transition="in" filter="fade">
                                      <p:cBhvr>
                                        <p:cTn id="7" dur="2000"/>
                                        <p:tgtEl>
                                          <p:spTgt spid="3215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21563"/>
                                        </p:tgtEl>
                                        <p:attrNameLst>
                                          <p:attrName>style.visibility</p:attrName>
                                        </p:attrNameLst>
                                      </p:cBhvr>
                                      <p:to>
                                        <p:strVal val="visible"/>
                                      </p:to>
                                    </p:set>
                                    <p:animEffect transition="in" filter="checkerboard(across)">
                                      <p:cBhvr>
                                        <p:cTn id="12" dur="500"/>
                                        <p:tgtEl>
                                          <p:spTgt spid="3215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321563"/>
                                        </p:tgtEl>
                                      </p:cBhvr>
                                    </p:animEffect>
                                    <p:set>
                                      <p:cBhvr>
                                        <p:cTn id="17" dur="1" fill="hold">
                                          <p:stCondLst>
                                            <p:cond delay="499"/>
                                          </p:stCondLst>
                                        </p:cTn>
                                        <p:tgtEl>
                                          <p:spTgt spid="321563"/>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321539"/>
                                        </p:tgtEl>
                                        <p:attrNameLst>
                                          <p:attrName>style.visibility</p:attrName>
                                        </p:attrNameLst>
                                      </p:cBhvr>
                                      <p:to>
                                        <p:strVal val="visible"/>
                                      </p:to>
                                    </p:set>
                                    <p:anim calcmode="lin" valueType="num">
                                      <p:cBhvr additive="base">
                                        <p:cTn id="22" dur="500" fill="hold"/>
                                        <p:tgtEl>
                                          <p:spTgt spid="321539"/>
                                        </p:tgtEl>
                                        <p:attrNameLst>
                                          <p:attrName>ppt_x</p:attrName>
                                        </p:attrNameLst>
                                      </p:cBhvr>
                                      <p:tavLst>
                                        <p:tav tm="0">
                                          <p:val>
                                            <p:strVal val="0-#ppt_w/2"/>
                                          </p:val>
                                        </p:tav>
                                        <p:tav tm="100000">
                                          <p:val>
                                            <p:strVal val="#ppt_x"/>
                                          </p:val>
                                        </p:tav>
                                      </p:tavLst>
                                    </p:anim>
                                    <p:anim calcmode="lin" valueType="num">
                                      <p:cBhvr additive="base">
                                        <p:cTn id="23" dur="500" fill="hold"/>
                                        <p:tgtEl>
                                          <p:spTgt spid="321539"/>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321543"/>
                                        </p:tgtEl>
                                        <p:attrNameLst>
                                          <p:attrName>style.visibility</p:attrName>
                                        </p:attrNameLst>
                                      </p:cBhvr>
                                      <p:to>
                                        <p:strVal val="visible"/>
                                      </p:to>
                                    </p:set>
                                    <p:anim calcmode="lin" valueType="num">
                                      <p:cBhvr additive="base">
                                        <p:cTn id="26" dur="500" fill="hold"/>
                                        <p:tgtEl>
                                          <p:spTgt spid="321543"/>
                                        </p:tgtEl>
                                        <p:attrNameLst>
                                          <p:attrName>ppt_x</p:attrName>
                                        </p:attrNameLst>
                                      </p:cBhvr>
                                      <p:tavLst>
                                        <p:tav tm="0">
                                          <p:val>
                                            <p:strVal val="1+#ppt_w/2"/>
                                          </p:val>
                                        </p:tav>
                                        <p:tav tm="100000">
                                          <p:val>
                                            <p:strVal val="#ppt_x"/>
                                          </p:val>
                                        </p:tav>
                                      </p:tavLst>
                                    </p:anim>
                                    <p:anim calcmode="lin" valueType="num">
                                      <p:cBhvr additive="base">
                                        <p:cTn id="27" dur="500" fill="hold"/>
                                        <p:tgtEl>
                                          <p:spTgt spid="321543"/>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321547"/>
                                        </p:tgtEl>
                                        <p:attrNameLst>
                                          <p:attrName>style.visibility</p:attrName>
                                        </p:attrNameLst>
                                      </p:cBhvr>
                                      <p:to>
                                        <p:strVal val="visible"/>
                                      </p:to>
                                    </p:set>
                                    <p:animEffect transition="in" filter="wedge">
                                      <p:cBhvr>
                                        <p:cTn id="32" dur="1000"/>
                                        <p:tgtEl>
                                          <p:spTgt spid="32154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1540"/>
                                        </p:tgtEl>
                                        <p:attrNameLst>
                                          <p:attrName>style.visibility</p:attrName>
                                        </p:attrNameLst>
                                      </p:cBhvr>
                                      <p:to>
                                        <p:strVal val="visible"/>
                                      </p:to>
                                    </p:set>
                                    <p:anim calcmode="lin" valueType="num">
                                      <p:cBhvr additive="base">
                                        <p:cTn id="37" dur="500" fill="hold"/>
                                        <p:tgtEl>
                                          <p:spTgt spid="321540"/>
                                        </p:tgtEl>
                                        <p:attrNameLst>
                                          <p:attrName>ppt_x</p:attrName>
                                        </p:attrNameLst>
                                      </p:cBhvr>
                                      <p:tavLst>
                                        <p:tav tm="0">
                                          <p:val>
                                            <p:strVal val="0-#ppt_w/2"/>
                                          </p:val>
                                        </p:tav>
                                        <p:tav tm="100000">
                                          <p:val>
                                            <p:strVal val="#ppt_x"/>
                                          </p:val>
                                        </p:tav>
                                      </p:tavLst>
                                    </p:anim>
                                    <p:anim calcmode="lin" valueType="num">
                                      <p:cBhvr additive="base">
                                        <p:cTn id="38" dur="500" fill="hold"/>
                                        <p:tgtEl>
                                          <p:spTgt spid="321540"/>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321544"/>
                                        </p:tgtEl>
                                        <p:attrNameLst>
                                          <p:attrName>style.visibility</p:attrName>
                                        </p:attrNameLst>
                                      </p:cBhvr>
                                      <p:to>
                                        <p:strVal val="visible"/>
                                      </p:to>
                                    </p:set>
                                    <p:anim calcmode="lin" valueType="num">
                                      <p:cBhvr additive="base">
                                        <p:cTn id="41" dur="500" fill="hold"/>
                                        <p:tgtEl>
                                          <p:spTgt spid="321544"/>
                                        </p:tgtEl>
                                        <p:attrNameLst>
                                          <p:attrName>ppt_x</p:attrName>
                                        </p:attrNameLst>
                                      </p:cBhvr>
                                      <p:tavLst>
                                        <p:tav tm="0">
                                          <p:val>
                                            <p:strVal val="1+#ppt_w/2"/>
                                          </p:val>
                                        </p:tav>
                                        <p:tav tm="100000">
                                          <p:val>
                                            <p:strVal val="#ppt_x"/>
                                          </p:val>
                                        </p:tav>
                                      </p:tavLst>
                                    </p:anim>
                                    <p:anim calcmode="lin" valueType="num">
                                      <p:cBhvr additive="base">
                                        <p:cTn id="42" dur="500" fill="hold"/>
                                        <p:tgtEl>
                                          <p:spTgt spid="321544"/>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321548"/>
                                        </p:tgtEl>
                                        <p:attrNameLst>
                                          <p:attrName>style.visibility</p:attrName>
                                        </p:attrNameLst>
                                      </p:cBhvr>
                                      <p:to>
                                        <p:strVal val="visible"/>
                                      </p:to>
                                    </p:set>
                                    <p:animEffect transition="in" filter="wedge">
                                      <p:cBhvr>
                                        <p:cTn id="47" dur="1000"/>
                                        <p:tgtEl>
                                          <p:spTgt spid="32154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321541"/>
                                        </p:tgtEl>
                                        <p:attrNameLst>
                                          <p:attrName>style.visibility</p:attrName>
                                        </p:attrNameLst>
                                      </p:cBhvr>
                                      <p:to>
                                        <p:strVal val="visible"/>
                                      </p:to>
                                    </p:set>
                                    <p:anim calcmode="lin" valueType="num">
                                      <p:cBhvr additive="base">
                                        <p:cTn id="52" dur="500" fill="hold"/>
                                        <p:tgtEl>
                                          <p:spTgt spid="321541"/>
                                        </p:tgtEl>
                                        <p:attrNameLst>
                                          <p:attrName>ppt_x</p:attrName>
                                        </p:attrNameLst>
                                      </p:cBhvr>
                                      <p:tavLst>
                                        <p:tav tm="0">
                                          <p:val>
                                            <p:strVal val="0-#ppt_w/2"/>
                                          </p:val>
                                        </p:tav>
                                        <p:tav tm="100000">
                                          <p:val>
                                            <p:strVal val="#ppt_x"/>
                                          </p:val>
                                        </p:tav>
                                      </p:tavLst>
                                    </p:anim>
                                    <p:anim calcmode="lin" valueType="num">
                                      <p:cBhvr additive="base">
                                        <p:cTn id="53" dur="500" fill="hold"/>
                                        <p:tgtEl>
                                          <p:spTgt spid="321541"/>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321545"/>
                                        </p:tgtEl>
                                        <p:attrNameLst>
                                          <p:attrName>style.visibility</p:attrName>
                                        </p:attrNameLst>
                                      </p:cBhvr>
                                      <p:to>
                                        <p:strVal val="visible"/>
                                      </p:to>
                                    </p:set>
                                    <p:anim calcmode="lin" valueType="num">
                                      <p:cBhvr additive="base">
                                        <p:cTn id="56" dur="500" fill="hold"/>
                                        <p:tgtEl>
                                          <p:spTgt spid="321545"/>
                                        </p:tgtEl>
                                        <p:attrNameLst>
                                          <p:attrName>ppt_x</p:attrName>
                                        </p:attrNameLst>
                                      </p:cBhvr>
                                      <p:tavLst>
                                        <p:tav tm="0">
                                          <p:val>
                                            <p:strVal val="1+#ppt_w/2"/>
                                          </p:val>
                                        </p:tav>
                                        <p:tav tm="100000">
                                          <p:val>
                                            <p:strVal val="#ppt_x"/>
                                          </p:val>
                                        </p:tav>
                                      </p:tavLst>
                                    </p:anim>
                                    <p:anim calcmode="lin" valueType="num">
                                      <p:cBhvr additive="base">
                                        <p:cTn id="57" dur="500" fill="hold"/>
                                        <p:tgtEl>
                                          <p:spTgt spid="321545"/>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0" presetClass="entr" presetSubtype="0" fill="hold" grpId="0" nodeType="clickEffect">
                                  <p:stCondLst>
                                    <p:cond delay="0"/>
                                  </p:stCondLst>
                                  <p:childTnLst>
                                    <p:set>
                                      <p:cBhvr>
                                        <p:cTn id="61" dur="1" fill="hold">
                                          <p:stCondLst>
                                            <p:cond delay="0"/>
                                          </p:stCondLst>
                                        </p:cTn>
                                        <p:tgtEl>
                                          <p:spTgt spid="321549"/>
                                        </p:tgtEl>
                                        <p:attrNameLst>
                                          <p:attrName>style.visibility</p:attrName>
                                        </p:attrNameLst>
                                      </p:cBhvr>
                                      <p:to>
                                        <p:strVal val="visible"/>
                                      </p:to>
                                    </p:set>
                                    <p:animEffect transition="in" filter="wedge">
                                      <p:cBhvr>
                                        <p:cTn id="62" dur="1000"/>
                                        <p:tgtEl>
                                          <p:spTgt spid="32154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21542"/>
                                        </p:tgtEl>
                                        <p:attrNameLst>
                                          <p:attrName>style.visibility</p:attrName>
                                        </p:attrNameLst>
                                      </p:cBhvr>
                                      <p:to>
                                        <p:strVal val="visible"/>
                                      </p:to>
                                    </p:set>
                                    <p:anim calcmode="lin" valueType="num">
                                      <p:cBhvr additive="base">
                                        <p:cTn id="67" dur="500" fill="hold"/>
                                        <p:tgtEl>
                                          <p:spTgt spid="321542"/>
                                        </p:tgtEl>
                                        <p:attrNameLst>
                                          <p:attrName>ppt_x</p:attrName>
                                        </p:attrNameLst>
                                      </p:cBhvr>
                                      <p:tavLst>
                                        <p:tav tm="0">
                                          <p:val>
                                            <p:strVal val="0-#ppt_w/2"/>
                                          </p:val>
                                        </p:tav>
                                        <p:tav tm="100000">
                                          <p:val>
                                            <p:strVal val="#ppt_x"/>
                                          </p:val>
                                        </p:tav>
                                      </p:tavLst>
                                    </p:anim>
                                    <p:anim calcmode="lin" valueType="num">
                                      <p:cBhvr additive="base">
                                        <p:cTn id="68" dur="500" fill="hold"/>
                                        <p:tgtEl>
                                          <p:spTgt spid="32154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321546"/>
                                        </p:tgtEl>
                                        <p:attrNameLst>
                                          <p:attrName>style.visibility</p:attrName>
                                        </p:attrNameLst>
                                      </p:cBhvr>
                                      <p:to>
                                        <p:strVal val="visible"/>
                                      </p:to>
                                    </p:set>
                                    <p:anim calcmode="lin" valueType="num">
                                      <p:cBhvr additive="base">
                                        <p:cTn id="71" dur="500" fill="hold"/>
                                        <p:tgtEl>
                                          <p:spTgt spid="321546"/>
                                        </p:tgtEl>
                                        <p:attrNameLst>
                                          <p:attrName>ppt_x</p:attrName>
                                        </p:attrNameLst>
                                      </p:cBhvr>
                                      <p:tavLst>
                                        <p:tav tm="0">
                                          <p:val>
                                            <p:strVal val="1+#ppt_w/2"/>
                                          </p:val>
                                        </p:tav>
                                        <p:tav tm="100000">
                                          <p:val>
                                            <p:strVal val="#ppt_x"/>
                                          </p:val>
                                        </p:tav>
                                      </p:tavLst>
                                    </p:anim>
                                    <p:anim calcmode="lin" valueType="num">
                                      <p:cBhvr additive="base">
                                        <p:cTn id="72" dur="500" fill="hold"/>
                                        <p:tgtEl>
                                          <p:spTgt spid="321546"/>
                                        </p:tgtEl>
                                        <p:attrNameLst>
                                          <p:attrName>ppt_y</p:attrName>
                                        </p:attrNameLst>
                                      </p:cBhvr>
                                      <p:tavLst>
                                        <p:tav tm="0">
                                          <p:val>
                                            <p:strVal val="#ppt_y"/>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0" presetClass="entr" presetSubtype="0" fill="hold" grpId="0" nodeType="clickEffect">
                                  <p:stCondLst>
                                    <p:cond delay="0"/>
                                  </p:stCondLst>
                                  <p:childTnLst>
                                    <p:set>
                                      <p:cBhvr>
                                        <p:cTn id="76" dur="1" fill="hold">
                                          <p:stCondLst>
                                            <p:cond delay="0"/>
                                          </p:stCondLst>
                                        </p:cTn>
                                        <p:tgtEl>
                                          <p:spTgt spid="321550"/>
                                        </p:tgtEl>
                                        <p:attrNameLst>
                                          <p:attrName>style.visibility</p:attrName>
                                        </p:attrNameLst>
                                      </p:cBhvr>
                                      <p:to>
                                        <p:strVal val="visible"/>
                                      </p:to>
                                    </p:set>
                                    <p:animEffect transition="in" filter="wedge">
                                      <p:cBhvr>
                                        <p:cTn id="77" dur="1000"/>
                                        <p:tgtEl>
                                          <p:spTgt spid="32155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8" restart="whenNotActive" fill="hold" evtFilter="cancelBubble" nodeType="interactiveSeq">
                <p:stCondLst>
                  <p:cond evt="onClick" delay="0">
                    <p:tgtEl>
                      <p:spTgt spid="321553"/>
                    </p:tgtEl>
                  </p:cond>
                </p:stCondLst>
                <p:endSync evt="end" delay="0">
                  <p:rtn val="all"/>
                </p:endSync>
                <p:childTnLst>
                  <p:par>
                    <p:cTn id="79" fill="hold" nodeType="clickPar">
                      <p:stCondLst>
                        <p:cond delay="0"/>
                      </p:stCondLst>
                      <p:childTnLst>
                        <p:par>
                          <p:cTn id="80" fill="hold" nodeType="withGroup">
                            <p:stCondLst>
                              <p:cond delay="0"/>
                            </p:stCondLst>
                            <p:childTnLst>
                              <p:par>
                                <p:cTn id="81" presetID="21" presetClass="exit" presetSubtype="4" fill="hold" grpId="0" nodeType="clickEffect">
                                  <p:stCondLst>
                                    <p:cond delay="0"/>
                                  </p:stCondLst>
                                  <p:childTnLst>
                                    <p:animEffect transition="out" filter="wheel(4)">
                                      <p:cBhvr>
                                        <p:cTn id="82" dur="1000"/>
                                        <p:tgtEl>
                                          <p:spTgt spid="321553"/>
                                        </p:tgtEl>
                                      </p:cBhvr>
                                    </p:animEffect>
                                    <p:set>
                                      <p:cBhvr>
                                        <p:cTn id="83" dur="1" fill="hold">
                                          <p:stCondLst>
                                            <p:cond delay="999"/>
                                          </p:stCondLst>
                                        </p:cTn>
                                        <p:tgtEl>
                                          <p:spTgt spid="321553"/>
                                        </p:tgtEl>
                                        <p:attrNameLst>
                                          <p:attrName>style.visibility</p:attrName>
                                        </p:attrNameLst>
                                      </p:cBhvr>
                                      <p:to>
                                        <p:strVal val="hidden"/>
                                      </p:to>
                                    </p:set>
                                  </p:childTnLst>
                                </p:cTn>
                              </p:par>
                            </p:childTnLst>
                          </p:cTn>
                        </p:par>
                      </p:childTnLst>
                    </p:cTn>
                  </p:par>
                </p:childTnLst>
              </p:cTn>
              <p:nextCondLst>
                <p:cond evt="onClick" delay="0">
                  <p:tgtEl>
                    <p:spTgt spid="321553"/>
                  </p:tgtEl>
                </p:cond>
              </p:nextCondLst>
            </p:seq>
            <p:seq concurrent="1" nextAc="seek">
              <p:cTn id="84" restart="whenNotActive" fill="hold" evtFilter="cancelBubble" nodeType="interactiveSeq">
                <p:stCondLst>
                  <p:cond evt="onClick" delay="0">
                    <p:tgtEl>
                      <p:spTgt spid="321556"/>
                    </p:tgtEl>
                  </p:cond>
                </p:stCondLst>
                <p:endSync evt="end" delay="0">
                  <p:rtn val="all"/>
                </p:endSync>
                <p:childTnLst>
                  <p:par>
                    <p:cTn id="85" fill="hold" nodeType="clickPar">
                      <p:stCondLst>
                        <p:cond delay="0"/>
                      </p:stCondLst>
                      <p:childTnLst>
                        <p:par>
                          <p:cTn id="86" fill="hold" nodeType="withGroup">
                            <p:stCondLst>
                              <p:cond delay="0"/>
                            </p:stCondLst>
                            <p:childTnLst>
                              <p:par>
                                <p:cTn id="87" presetID="21" presetClass="exit" presetSubtype="4" fill="hold" grpId="0" nodeType="clickEffect">
                                  <p:stCondLst>
                                    <p:cond delay="0"/>
                                  </p:stCondLst>
                                  <p:childTnLst>
                                    <p:animEffect transition="out" filter="wheel(4)">
                                      <p:cBhvr>
                                        <p:cTn id="88" dur="1000"/>
                                        <p:tgtEl>
                                          <p:spTgt spid="321556"/>
                                        </p:tgtEl>
                                      </p:cBhvr>
                                    </p:animEffect>
                                    <p:set>
                                      <p:cBhvr>
                                        <p:cTn id="89" dur="1" fill="hold">
                                          <p:stCondLst>
                                            <p:cond delay="999"/>
                                          </p:stCondLst>
                                        </p:cTn>
                                        <p:tgtEl>
                                          <p:spTgt spid="321556"/>
                                        </p:tgtEl>
                                        <p:attrNameLst>
                                          <p:attrName>style.visibility</p:attrName>
                                        </p:attrNameLst>
                                      </p:cBhvr>
                                      <p:to>
                                        <p:strVal val="hidden"/>
                                      </p:to>
                                    </p:set>
                                  </p:childTnLst>
                                </p:cTn>
                              </p:par>
                            </p:childTnLst>
                          </p:cTn>
                        </p:par>
                      </p:childTnLst>
                    </p:cTn>
                  </p:par>
                </p:childTnLst>
              </p:cTn>
              <p:nextCondLst>
                <p:cond evt="onClick" delay="0">
                  <p:tgtEl>
                    <p:spTgt spid="321556"/>
                  </p:tgtEl>
                </p:cond>
              </p:nextCondLst>
            </p:seq>
            <p:seq concurrent="1" nextAc="seek">
              <p:cTn id="90" restart="whenNotActive" fill="hold" evtFilter="cancelBubble" nodeType="interactiveSeq">
                <p:stCondLst>
                  <p:cond evt="onClick" delay="0">
                    <p:tgtEl>
                      <p:spTgt spid="321557"/>
                    </p:tgtEl>
                  </p:cond>
                </p:stCondLst>
                <p:endSync evt="end" delay="0">
                  <p:rtn val="all"/>
                </p:endSync>
                <p:childTnLst>
                  <p:par>
                    <p:cTn id="91" fill="hold" nodeType="clickPar">
                      <p:stCondLst>
                        <p:cond delay="0"/>
                      </p:stCondLst>
                      <p:childTnLst>
                        <p:par>
                          <p:cTn id="92" fill="hold" nodeType="withGroup">
                            <p:stCondLst>
                              <p:cond delay="0"/>
                            </p:stCondLst>
                            <p:childTnLst>
                              <p:par>
                                <p:cTn id="93" presetID="21" presetClass="exit" presetSubtype="4" fill="hold" grpId="0" nodeType="clickEffect">
                                  <p:stCondLst>
                                    <p:cond delay="0"/>
                                  </p:stCondLst>
                                  <p:childTnLst>
                                    <p:animEffect transition="out" filter="wheel(4)">
                                      <p:cBhvr>
                                        <p:cTn id="94" dur="1000"/>
                                        <p:tgtEl>
                                          <p:spTgt spid="321557"/>
                                        </p:tgtEl>
                                      </p:cBhvr>
                                    </p:animEffect>
                                    <p:set>
                                      <p:cBhvr>
                                        <p:cTn id="95" dur="1" fill="hold">
                                          <p:stCondLst>
                                            <p:cond delay="999"/>
                                          </p:stCondLst>
                                        </p:cTn>
                                        <p:tgtEl>
                                          <p:spTgt spid="321557"/>
                                        </p:tgtEl>
                                        <p:attrNameLst>
                                          <p:attrName>style.visibility</p:attrName>
                                        </p:attrNameLst>
                                      </p:cBhvr>
                                      <p:to>
                                        <p:strVal val="hidden"/>
                                      </p:to>
                                    </p:set>
                                  </p:childTnLst>
                                </p:cTn>
                              </p:par>
                            </p:childTnLst>
                          </p:cTn>
                        </p:par>
                      </p:childTnLst>
                    </p:cTn>
                  </p:par>
                </p:childTnLst>
              </p:cTn>
              <p:nextCondLst>
                <p:cond evt="onClick" delay="0">
                  <p:tgtEl>
                    <p:spTgt spid="321557"/>
                  </p:tgtEl>
                </p:cond>
              </p:nextCondLst>
            </p:seq>
            <p:seq concurrent="1" nextAc="seek">
              <p:cTn id="96" restart="whenNotActive" fill="hold" evtFilter="cancelBubble" nodeType="interactiveSeq">
                <p:stCondLst>
                  <p:cond evt="onClick" delay="0">
                    <p:tgtEl>
                      <p:spTgt spid="321558"/>
                    </p:tgtEl>
                  </p:cond>
                </p:stCondLst>
                <p:endSync evt="end" delay="0">
                  <p:rtn val="all"/>
                </p:endSync>
                <p:childTnLst>
                  <p:par>
                    <p:cTn id="97" fill="hold" nodeType="clickPar">
                      <p:stCondLst>
                        <p:cond delay="0"/>
                      </p:stCondLst>
                      <p:childTnLst>
                        <p:par>
                          <p:cTn id="98" fill="hold" nodeType="withGroup">
                            <p:stCondLst>
                              <p:cond delay="0"/>
                            </p:stCondLst>
                            <p:childTnLst>
                              <p:par>
                                <p:cTn id="99" presetID="21" presetClass="exit" presetSubtype="4" fill="hold" grpId="0" nodeType="clickEffect">
                                  <p:stCondLst>
                                    <p:cond delay="0"/>
                                  </p:stCondLst>
                                  <p:childTnLst>
                                    <p:animEffect transition="out" filter="wheel(4)">
                                      <p:cBhvr>
                                        <p:cTn id="100" dur="1000"/>
                                        <p:tgtEl>
                                          <p:spTgt spid="321558"/>
                                        </p:tgtEl>
                                      </p:cBhvr>
                                    </p:animEffect>
                                    <p:set>
                                      <p:cBhvr>
                                        <p:cTn id="101" dur="1" fill="hold">
                                          <p:stCondLst>
                                            <p:cond delay="999"/>
                                          </p:stCondLst>
                                        </p:cTn>
                                        <p:tgtEl>
                                          <p:spTgt spid="321558"/>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21" presetClass="exit" presetSubtype="4" fill="hold" grpId="0" nodeType="clickEffect">
                                  <p:stCondLst>
                                    <p:cond delay="0"/>
                                  </p:stCondLst>
                                  <p:childTnLst>
                                    <p:animEffect transition="out" filter="wheel(4)">
                                      <p:cBhvr>
                                        <p:cTn id="105" dur="1000"/>
                                        <p:tgtEl>
                                          <p:spTgt spid="321562"/>
                                        </p:tgtEl>
                                      </p:cBhvr>
                                    </p:animEffect>
                                    <p:set>
                                      <p:cBhvr>
                                        <p:cTn id="106" dur="1" fill="hold">
                                          <p:stCondLst>
                                            <p:cond delay="999"/>
                                          </p:stCondLst>
                                        </p:cTn>
                                        <p:tgtEl>
                                          <p:spTgt spid="321562"/>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21" presetClass="exit" presetSubtype="4" fill="hold" grpId="0" nodeType="clickEffect">
                                  <p:stCondLst>
                                    <p:cond delay="0"/>
                                  </p:stCondLst>
                                  <p:childTnLst>
                                    <p:animEffect transition="out" filter="wheel(4)">
                                      <p:cBhvr>
                                        <p:cTn id="110" dur="1000"/>
                                        <p:tgtEl>
                                          <p:spTgt spid="321561"/>
                                        </p:tgtEl>
                                      </p:cBhvr>
                                    </p:animEffect>
                                    <p:set>
                                      <p:cBhvr>
                                        <p:cTn id="111" dur="1" fill="hold">
                                          <p:stCondLst>
                                            <p:cond delay="999"/>
                                          </p:stCondLst>
                                        </p:cTn>
                                        <p:tgtEl>
                                          <p:spTgt spid="321561"/>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21" presetClass="exit" presetSubtype="4" fill="hold" grpId="0" nodeType="clickEffect">
                                  <p:stCondLst>
                                    <p:cond delay="0"/>
                                  </p:stCondLst>
                                  <p:childTnLst>
                                    <p:animEffect transition="out" filter="wheel(4)">
                                      <p:cBhvr>
                                        <p:cTn id="115" dur="1000"/>
                                        <p:tgtEl>
                                          <p:spTgt spid="321560"/>
                                        </p:tgtEl>
                                      </p:cBhvr>
                                    </p:animEffect>
                                    <p:set>
                                      <p:cBhvr>
                                        <p:cTn id="116" dur="1" fill="hold">
                                          <p:stCondLst>
                                            <p:cond delay="999"/>
                                          </p:stCondLst>
                                        </p:cTn>
                                        <p:tgtEl>
                                          <p:spTgt spid="321560"/>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21" presetClass="exit" presetSubtype="4" fill="hold" grpId="0" nodeType="clickEffect">
                                  <p:stCondLst>
                                    <p:cond delay="0"/>
                                  </p:stCondLst>
                                  <p:childTnLst>
                                    <p:animEffect transition="out" filter="wheel(4)">
                                      <p:cBhvr>
                                        <p:cTn id="120" dur="1000"/>
                                        <p:tgtEl>
                                          <p:spTgt spid="321559"/>
                                        </p:tgtEl>
                                      </p:cBhvr>
                                    </p:animEffect>
                                    <p:set>
                                      <p:cBhvr>
                                        <p:cTn id="121" dur="1" fill="hold">
                                          <p:stCondLst>
                                            <p:cond delay="999"/>
                                          </p:stCondLst>
                                        </p:cTn>
                                        <p:tgtEl>
                                          <p:spTgt spid="321559"/>
                                        </p:tgtEl>
                                        <p:attrNameLst>
                                          <p:attrName>style.visibility</p:attrName>
                                        </p:attrNameLst>
                                      </p:cBhvr>
                                      <p:to>
                                        <p:strVal val="hidden"/>
                                      </p:to>
                                    </p:set>
                                  </p:childTnLst>
                                </p:cTn>
                              </p:par>
                            </p:childTnLst>
                          </p:cTn>
                        </p:par>
                      </p:childTnLst>
                    </p:cTn>
                  </p:par>
                </p:childTnLst>
              </p:cTn>
              <p:nextCondLst>
                <p:cond evt="onClick" delay="0">
                  <p:tgtEl>
                    <p:spTgt spid="321558"/>
                  </p:tgtEl>
                </p:cond>
              </p:nextCondLst>
            </p:seq>
          </p:childTnLst>
        </p:cTn>
      </p:par>
    </p:tnLst>
    <p:bldLst>
      <p:bldP spid="321538" grpId="0" animBg="1"/>
      <p:bldP spid="321539" grpId="0"/>
      <p:bldP spid="321540" grpId="0"/>
      <p:bldP spid="321541" grpId="0"/>
      <p:bldP spid="321542" grpId="0"/>
      <p:bldP spid="321543" grpId="0" animBg="1"/>
      <p:bldP spid="321544" grpId="0" animBg="1"/>
      <p:bldP spid="321545" grpId="0" animBg="1"/>
      <p:bldP spid="321546" grpId="0" animBg="1"/>
      <p:bldP spid="321547" grpId="0" animBg="1"/>
      <p:bldP spid="321548" grpId="0" animBg="1"/>
      <p:bldP spid="321549" grpId="0" animBg="1"/>
      <p:bldP spid="321550" grpId="0" animBg="1"/>
      <p:bldP spid="321553" grpId="0" animBg="1"/>
      <p:bldP spid="321556" grpId="0" animBg="1"/>
      <p:bldP spid="321557" grpId="0" animBg="1"/>
      <p:bldP spid="321558" grpId="0" animBg="1"/>
      <p:bldP spid="321559" grpId="0" animBg="1"/>
      <p:bldP spid="321560" grpId="0" animBg="1"/>
      <p:bldP spid="321561" grpId="0" animBg="1"/>
      <p:bldP spid="321562" grpId="0" animBg="1"/>
      <p:bldP spid="321563" grpId="0" animBg="1"/>
      <p:bldP spid="321563"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8E364E8A-02DC-4C24-832E-69D66ACE8C60}"/>
              </a:ext>
            </a:extLst>
          </p:cNvPr>
          <p:cNvSpPr txBox="1">
            <a:spLocks noChangeArrowheads="1"/>
          </p:cNvSpPr>
          <p:nvPr/>
        </p:nvSpPr>
        <p:spPr bwMode="auto">
          <a:xfrm>
            <a:off x="3581400" y="2514601"/>
            <a:ext cx="472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endParaRPr lang="vi-VN" altLang="vi-VN">
              <a:cs typeface="Arial" panose="020B0604020202020204" pitchFamily="34" charset="0"/>
            </a:endParaRPr>
          </a:p>
        </p:txBody>
      </p:sp>
      <p:sp>
        <p:nvSpPr>
          <p:cNvPr id="6149" name="Text Box 12">
            <a:extLst>
              <a:ext uri="{FF2B5EF4-FFF2-40B4-BE49-F238E27FC236}">
                <a16:creationId xmlns:a16="http://schemas.microsoft.com/office/drawing/2014/main" id="{4BF61DBC-00B2-4F5B-9B9D-9FA9BA6FCBB3}"/>
              </a:ext>
            </a:extLst>
          </p:cNvPr>
          <p:cNvSpPr txBox="1">
            <a:spLocks noChangeArrowheads="1"/>
          </p:cNvSpPr>
          <p:nvPr/>
        </p:nvSpPr>
        <p:spPr bwMode="auto">
          <a:xfrm>
            <a:off x="1524000" y="2057401"/>
            <a:ext cx="9753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3200" b="1" dirty="0" smtClean="0">
                <a:latin typeface="Times New Roman" panose="02020603050405020304" pitchFamily="18" charset="0"/>
              </a:rPr>
              <a:t>      </a:t>
            </a:r>
            <a:r>
              <a:rPr lang="en-US" altLang="vi-VN" sz="3200" b="1" dirty="0" err="1" smtClean="0">
                <a:solidFill>
                  <a:srgbClr val="FF0000"/>
                </a:solidFill>
                <a:latin typeface="Times New Roman" panose="02020603050405020304" pitchFamily="18" charset="0"/>
              </a:rPr>
              <a:t>Tìm</a:t>
            </a:r>
            <a:r>
              <a:rPr lang="en-US" altLang="vi-VN" sz="3200" b="1" dirty="0" smtClean="0">
                <a:solidFill>
                  <a:srgbClr val="FF0000"/>
                </a:solidFill>
                <a:latin typeface="Times New Roman" panose="02020603050405020304" pitchFamily="18" charset="0"/>
              </a:rPr>
              <a:t> </a:t>
            </a:r>
            <a:r>
              <a:rPr lang="en-US" altLang="vi-VN" sz="3200" b="1" dirty="0" err="1" smtClean="0">
                <a:solidFill>
                  <a:srgbClr val="FF0000"/>
                </a:solidFill>
                <a:latin typeface="Times New Roman" panose="02020603050405020304" pitchFamily="18" charset="0"/>
              </a:rPr>
              <a:t>các</a:t>
            </a:r>
            <a:r>
              <a:rPr lang="en-US" altLang="vi-VN" sz="3200" b="1" dirty="0" smtClean="0">
                <a:solidFill>
                  <a:srgbClr val="FF0000"/>
                </a:solidFill>
                <a:latin typeface="Times New Roman" panose="02020603050405020304" pitchFamily="18" charset="0"/>
              </a:rPr>
              <a:t> </a:t>
            </a:r>
            <a:r>
              <a:rPr lang="en-US" altLang="vi-VN" sz="3200" b="1" dirty="0" err="1" smtClean="0">
                <a:solidFill>
                  <a:srgbClr val="FF0000"/>
                </a:solidFill>
                <a:latin typeface="Times New Roman" panose="02020603050405020304" pitchFamily="18" charset="0"/>
              </a:rPr>
              <a:t>sự</a:t>
            </a:r>
            <a:r>
              <a:rPr lang="en-US" altLang="vi-VN" sz="3200" b="1" dirty="0" smtClean="0">
                <a:solidFill>
                  <a:srgbClr val="FF0000"/>
                </a:solidFill>
                <a:latin typeface="Times New Roman" panose="02020603050405020304" pitchFamily="18" charset="0"/>
              </a:rPr>
              <a:t> </a:t>
            </a:r>
            <a:r>
              <a:rPr lang="en-US" altLang="vi-VN" sz="3200" b="1" dirty="0" err="1" smtClean="0">
                <a:solidFill>
                  <a:srgbClr val="FF0000"/>
                </a:solidFill>
                <a:latin typeface="Times New Roman" panose="02020603050405020304" pitchFamily="18" charset="0"/>
              </a:rPr>
              <a:t>vật</a:t>
            </a:r>
            <a:r>
              <a:rPr lang="en-US" altLang="vi-VN" sz="3200" b="1" dirty="0" smtClean="0">
                <a:solidFill>
                  <a:srgbClr val="FF0000"/>
                </a:solidFill>
                <a:latin typeface="Times New Roman" panose="02020603050405020304" pitchFamily="18" charset="0"/>
              </a:rPr>
              <a:t> </a:t>
            </a:r>
            <a:r>
              <a:rPr lang="en-US" altLang="vi-VN" sz="3200" b="1" dirty="0" err="1" smtClean="0">
                <a:solidFill>
                  <a:srgbClr val="FF0000"/>
                </a:solidFill>
                <a:latin typeface="Times New Roman" panose="02020603050405020304" pitchFamily="18" charset="0"/>
              </a:rPr>
              <a:t>được</a:t>
            </a:r>
            <a:r>
              <a:rPr lang="en-US" altLang="vi-VN" sz="3200" b="1" dirty="0" smtClean="0">
                <a:solidFill>
                  <a:srgbClr val="FF0000"/>
                </a:solidFill>
                <a:latin typeface="Times New Roman" panose="02020603050405020304" pitchFamily="18" charset="0"/>
              </a:rPr>
              <a:t> </a:t>
            </a:r>
            <a:r>
              <a:rPr lang="en-US" altLang="vi-VN" sz="3200" b="1" dirty="0" err="1" smtClean="0">
                <a:solidFill>
                  <a:srgbClr val="FF0000"/>
                </a:solidFill>
                <a:latin typeface="Times New Roman" panose="02020603050405020304" pitchFamily="18" charset="0"/>
              </a:rPr>
              <a:t>nhân</a:t>
            </a:r>
            <a:r>
              <a:rPr lang="en-US" altLang="vi-VN" sz="3200" b="1" dirty="0" smtClean="0">
                <a:solidFill>
                  <a:srgbClr val="FF0000"/>
                </a:solidFill>
                <a:latin typeface="Times New Roman" panose="02020603050405020304" pitchFamily="18" charset="0"/>
              </a:rPr>
              <a:t> </a:t>
            </a:r>
            <a:r>
              <a:rPr lang="en-US" altLang="vi-VN" sz="3200" b="1" dirty="0" err="1" smtClean="0">
                <a:solidFill>
                  <a:srgbClr val="FF0000"/>
                </a:solidFill>
                <a:latin typeface="Times New Roman" panose="02020603050405020304" pitchFamily="18" charset="0"/>
              </a:rPr>
              <a:t>hóa</a:t>
            </a:r>
            <a:r>
              <a:rPr lang="en-US" altLang="vi-VN" sz="3200" b="1" dirty="0" smtClean="0">
                <a:solidFill>
                  <a:srgbClr val="FF0000"/>
                </a:solidFill>
                <a:latin typeface="Times New Roman" panose="02020603050405020304" pitchFamily="18" charset="0"/>
              </a:rPr>
              <a:t> </a:t>
            </a:r>
            <a:r>
              <a:rPr lang="en-US" altLang="vi-VN" sz="3200" b="1" dirty="0" err="1" smtClean="0">
                <a:solidFill>
                  <a:srgbClr val="FF0000"/>
                </a:solidFill>
                <a:latin typeface="Times New Roman" panose="02020603050405020304" pitchFamily="18" charset="0"/>
              </a:rPr>
              <a:t>trong</a:t>
            </a:r>
            <a:r>
              <a:rPr lang="en-US" altLang="vi-VN" sz="3200" b="1" dirty="0" smtClean="0">
                <a:solidFill>
                  <a:srgbClr val="FF0000"/>
                </a:solidFill>
                <a:latin typeface="Times New Roman" panose="02020603050405020304" pitchFamily="18" charset="0"/>
              </a:rPr>
              <a:t> </a:t>
            </a:r>
            <a:r>
              <a:rPr lang="en-US" altLang="vi-VN" sz="3200" b="1" dirty="0" err="1" smtClean="0">
                <a:solidFill>
                  <a:srgbClr val="FF0000"/>
                </a:solidFill>
                <a:latin typeface="Times New Roman" panose="02020603050405020304" pitchFamily="18" charset="0"/>
              </a:rPr>
              <a:t>các</a:t>
            </a:r>
            <a:r>
              <a:rPr lang="en-US" altLang="vi-VN" sz="3200" b="1" dirty="0" smtClean="0">
                <a:solidFill>
                  <a:srgbClr val="FF0000"/>
                </a:solidFill>
                <a:latin typeface="Times New Roman" panose="02020603050405020304" pitchFamily="18" charset="0"/>
              </a:rPr>
              <a:t> </a:t>
            </a:r>
            <a:r>
              <a:rPr lang="en-US" altLang="vi-VN" sz="3200" b="1" dirty="0" err="1" smtClean="0">
                <a:solidFill>
                  <a:srgbClr val="FF0000"/>
                </a:solidFill>
                <a:latin typeface="Times New Roman" panose="02020603050405020304" pitchFamily="18" charset="0"/>
              </a:rPr>
              <a:t>câu</a:t>
            </a:r>
            <a:r>
              <a:rPr lang="en-US" altLang="vi-VN" sz="3200" b="1" dirty="0" smtClean="0">
                <a:solidFill>
                  <a:srgbClr val="FF0000"/>
                </a:solidFill>
                <a:latin typeface="Times New Roman" panose="02020603050405020304" pitchFamily="18" charset="0"/>
              </a:rPr>
              <a:t> </a:t>
            </a:r>
            <a:r>
              <a:rPr lang="en-US" altLang="vi-VN" sz="3200" b="1" dirty="0" err="1" smtClean="0">
                <a:solidFill>
                  <a:srgbClr val="FF0000"/>
                </a:solidFill>
                <a:latin typeface="Times New Roman" panose="02020603050405020304" pitchFamily="18" charset="0"/>
              </a:rPr>
              <a:t>sau</a:t>
            </a:r>
            <a:r>
              <a:rPr lang="en-US" altLang="vi-VN" sz="3200" b="1" dirty="0" smtClean="0">
                <a:solidFill>
                  <a:srgbClr val="FF0000"/>
                </a:solidFill>
                <a:latin typeface="Times New Roman" panose="02020603050405020304" pitchFamily="18" charset="0"/>
              </a:rPr>
              <a:t>:</a:t>
            </a:r>
          </a:p>
          <a:p>
            <a:pPr>
              <a:spcBef>
                <a:spcPct val="50000"/>
              </a:spcBef>
            </a:pPr>
            <a:r>
              <a:rPr lang="en-US" altLang="vi-VN" sz="3200" b="1" dirty="0" smtClean="0">
                <a:latin typeface="Times New Roman" panose="02020603050405020304" pitchFamily="18" charset="0"/>
              </a:rPr>
              <a:t>                   </a:t>
            </a:r>
            <a:r>
              <a:rPr lang="en-US" altLang="vi-VN" sz="3200" b="1" dirty="0" err="1" smtClean="0">
                <a:latin typeface="Times New Roman" panose="02020603050405020304" pitchFamily="18" charset="0"/>
              </a:rPr>
              <a:t>Ông</a:t>
            </a:r>
            <a:r>
              <a:rPr lang="en-US" altLang="vi-VN" sz="3200" b="1" dirty="0" smtClean="0">
                <a:latin typeface="Times New Roman" panose="02020603050405020304" pitchFamily="18" charset="0"/>
              </a:rPr>
              <a:t> </a:t>
            </a:r>
            <a:r>
              <a:rPr lang="en-US" altLang="vi-VN" sz="3200" b="1" dirty="0" err="1" smtClean="0">
                <a:latin typeface="Times New Roman" panose="02020603050405020304" pitchFamily="18" charset="0"/>
              </a:rPr>
              <a:t>trời</a:t>
            </a:r>
            <a:r>
              <a:rPr lang="en-US" altLang="vi-VN" sz="3200" b="1" dirty="0" smtClean="0">
                <a:latin typeface="Times New Roman" panose="02020603050405020304" pitchFamily="18" charset="0"/>
              </a:rPr>
              <a:t> </a:t>
            </a:r>
            <a:r>
              <a:rPr lang="en-US" altLang="vi-VN" sz="3200" b="1" dirty="0" err="1" smtClean="0">
                <a:latin typeface="Times New Roman" panose="02020603050405020304" pitchFamily="18" charset="0"/>
              </a:rPr>
              <a:t>nổi</a:t>
            </a:r>
            <a:r>
              <a:rPr lang="en-US" altLang="vi-VN" sz="3200" b="1" dirty="0" smtClean="0">
                <a:latin typeface="Times New Roman" panose="02020603050405020304" pitchFamily="18" charset="0"/>
              </a:rPr>
              <a:t> </a:t>
            </a:r>
            <a:r>
              <a:rPr lang="en-US" altLang="vi-VN" sz="3200" b="1" dirty="0" err="1" smtClean="0">
                <a:latin typeface="Times New Roman" panose="02020603050405020304" pitchFamily="18" charset="0"/>
              </a:rPr>
              <a:t>lửa</a:t>
            </a:r>
            <a:r>
              <a:rPr lang="en-US" altLang="vi-VN" sz="3200" b="1" dirty="0" smtClean="0">
                <a:latin typeface="Times New Roman" panose="02020603050405020304" pitchFamily="18" charset="0"/>
              </a:rPr>
              <a:t> </a:t>
            </a:r>
            <a:r>
              <a:rPr lang="en-US" altLang="vi-VN" sz="3200" b="1" dirty="0" err="1" smtClean="0">
                <a:latin typeface="Times New Roman" panose="02020603050405020304" pitchFamily="18" charset="0"/>
              </a:rPr>
              <a:t>đằng</a:t>
            </a:r>
            <a:r>
              <a:rPr lang="en-US" altLang="vi-VN" sz="3200" b="1" dirty="0" smtClean="0">
                <a:latin typeface="Times New Roman" panose="02020603050405020304" pitchFamily="18" charset="0"/>
              </a:rPr>
              <a:t> </a:t>
            </a:r>
            <a:r>
              <a:rPr lang="en-US" altLang="vi-VN" sz="3200" b="1" dirty="0" err="1" smtClean="0">
                <a:latin typeface="Times New Roman" panose="02020603050405020304" pitchFamily="18" charset="0"/>
              </a:rPr>
              <a:t>đông</a:t>
            </a:r>
            <a:endParaRPr lang="en-US" altLang="vi-VN" sz="3200" b="1" dirty="0" smtClean="0">
              <a:latin typeface="Times New Roman" panose="02020603050405020304" pitchFamily="18" charset="0"/>
            </a:endParaRPr>
          </a:p>
          <a:p>
            <a:pPr>
              <a:spcBef>
                <a:spcPct val="50000"/>
              </a:spcBef>
            </a:pPr>
            <a:r>
              <a:rPr lang="en-US" altLang="vi-VN" sz="3200" b="1" dirty="0" smtClean="0">
                <a:latin typeface="Times New Roman" panose="02020603050405020304" pitchFamily="18" charset="0"/>
              </a:rPr>
              <a:t>           </a:t>
            </a:r>
            <a:r>
              <a:rPr lang="en-US" altLang="vi-VN" sz="3200" b="1" dirty="0" err="1" smtClean="0">
                <a:latin typeface="Times New Roman" panose="02020603050405020304" pitchFamily="18" charset="0"/>
              </a:rPr>
              <a:t>Bà</a:t>
            </a:r>
            <a:r>
              <a:rPr lang="en-US" altLang="vi-VN" sz="3200" b="1" dirty="0" smtClean="0">
                <a:latin typeface="Times New Roman" panose="02020603050405020304" pitchFamily="18" charset="0"/>
              </a:rPr>
              <a:t> </a:t>
            </a:r>
            <a:r>
              <a:rPr lang="en-US" altLang="vi-VN" sz="3200" b="1" dirty="0" err="1" smtClean="0">
                <a:latin typeface="Times New Roman" panose="02020603050405020304" pitchFamily="18" charset="0"/>
              </a:rPr>
              <a:t>sâu</a:t>
            </a:r>
            <a:r>
              <a:rPr lang="en-US" altLang="vi-VN" sz="3200" b="1" dirty="0" smtClean="0">
                <a:latin typeface="Times New Roman" panose="02020603050405020304" pitchFamily="18" charset="0"/>
              </a:rPr>
              <a:t> </a:t>
            </a:r>
            <a:r>
              <a:rPr lang="en-US" altLang="vi-VN" sz="3200" b="1" dirty="0" err="1" smtClean="0">
                <a:latin typeface="Times New Roman" panose="02020603050405020304" pitchFamily="18" charset="0"/>
              </a:rPr>
              <a:t>vấn</a:t>
            </a:r>
            <a:r>
              <a:rPr lang="en-US" altLang="vi-VN" sz="3200" b="1" dirty="0" smtClean="0">
                <a:latin typeface="Times New Roman" panose="02020603050405020304" pitchFamily="18" charset="0"/>
              </a:rPr>
              <a:t> </a:t>
            </a:r>
            <a:r>
              <a:rPr lang="en-US" altLang="vi-VN" sz="3200" b="1" dirty="0" err="1" smtClean="0">
                <a:latin typeface="Times New Roman" panose="02020603050405020304" pitchFamily="18" charset="0"/>
              </a:rPr>
              <a:t>chiếc</a:t>
            </a:r>
            <a:r>
              <a:rPr lang="en-US" altLang="vi-VN" sz="3200" b="1" dirty="0" smtClean="0">
                <a:latin typeface="Times New Roman" panose="02020603050405020304" pitchFamily="18" charset="0"/>
              </a:rPr>
              <a:t> </a:t>
            </a:r>
            <a:r>
              <a:rPr lang="en-US" altLang="vi-VN" sz="3200" b="1" dirty="0" err="1" smtClean="0">
                <a:latin typeface="Times New Roman" panose="02020603050405020304" pitchFamily="18" charset="0"/>
              </a:rPr>
              <a:t>khăn</a:t>
            </a:r>
            <a:r>
              <a:rPr lang="en-US" altLang="vi-VN" sz="3200" b="1" dirty="0" smtClean="0">
                <a:latin typeface="Times New Roman" panose="02020603050405020304" pitchFamily="18" charset="0"/>
              </a:rPr>
              <a:t> </a:t>
            </a:r>
            <a:r>
              <a:rPr lang="en-US" altLang="vi-VN" sz="3200" b="1" dirty="0" err="1" smtClean="0">
                <a:latin typeface="Times New Roman" panose="02020603050405020304" pitchFamily="18" charset="0"/>
              </a:rPr>
              <a:t>hồng</a:t>
            </a:r>
            <a:r>
              <a:rPr lang="en-US" altLang="vi-VN" sz="3200" b="1" dirty="0" smtClean="0">
                <a:latin typeface="Times New Roman" panose="02020603050405020304" pitchFamily="18" charset="0"/>
              </a:rPr>
              <a:t> </a:t>
            </a:r>
            <a:r>
              <a:rPr lang="en-US" altLang="vi-VN" sz="3200" b="1" dirty="0" err="1" smtClean="0">
                <a:latin typeface="Times New Roman" panose="02020603050405020304" pitchFamily="18" charset="0"/>
              </a:rPr>
              <a:t>đẹp</a:t>
            </a:r>
            <a:r>
              <a:rPr lang="en-US" altLang="vi-VN" sz="3200" b="1" dirty="0" smtClean="0">
                <a:latin typeface="Times New Roman" panose="02020603050405020304" pitchFamily="18" charset="0"/>
              </a:rPr>
              <a:t> </a:t>
            </a:r>
            <a:r>
              <a:rPr lang="en-US" altLang="vi-VN" sz="3200" b="1" dirty="0" err="1" smtClean="0">
                <a:latin typeface="Times New Roman" panose="02020603050405020304" pitchFamily="18" charset="0"/>
              </a:rPr>
              <a:t>thay</a:t>
            </a:r>
            <a:endParaRPr lang="en-US" altLang="vi-VN" sz="3200" b="1" dirty="0" smtClean="0">
              <a:latin typeface="Times New Roman" panose="02020603050405020304" pitchFamily="18" charset="0"/>
            </a:endParaRPr>
          </a:p>
          <a:p>
            <a:pPr>
              <a:spcBef>
                <a:spcPct val="50000"/>
              </a:spcBef>
            </a:pPr>
            <a:r>
              <a:rPr lang="en-US" altLang="vi-VN" sz="3200" b="1" dirty="0" smtClean="0">
                <a:latin typeface="Times New Roman" panose="02020603050405020304" pitchFamily="18" charset="0"/>
              </a:rPr>
              <a:t>                  </a:t>
            </a:r>
            <a:r>
              <a:rPr lang="en-US" altLang="vi-VN" sz="3200" b="1" dirty="0" err="1" smtClean="0">
                <a:latin typeface="Times New Roman" panose="02020603050405020304" pitchFamily="18" charset="0"/>
              </a:rPr>
              <a:t>Bác</a:t>
            </a:r>
            <a:r>
              <a:rPr lang="en-US" altLang="vi-VN" sz="3200" b="1" dirty="0" smtClean="0">
                <a:latin typeface="Times New Roman" panose="02020603050405020304" pitchFamily="18" charset="0"/>
              </a:rPr>
              <a:t> </a:t>
            </a:r>
            <a:r>
              <a:rPr lang="en-US" altLang="vi-VN" sz="3200" b="1" dirty="0" err="1" smtClean="0">
                <a:latin typeface="Times New Roman" panose="02020603050405020304" pitchFamily="18" charset="0"/>
              </a:rPr>
              <a:t>nồi</a:t>
            </a:r>
            <a:r>
              <a:rPr lang="en-US" altLang="vi-VN" sz="3200" b="1" dirty="0" smtClean="0">
                <a:latin typeface="Times New Roman" panose="02020603050405020304" pitchFamily="18" charset="0"/>
              </a:rPr>
              <a:t> </a:t>
            </a:r>
            <a:r>
              <a:rPr lang="en-US" altLang="vi-VN" sz="3200" b="1" dirty="0" err="1" smtClean="0">
                <a:latin typeface="Times New Roman" panose="02020603050405020304" pitchFamily="18" charset="0"/>
              </a:rPr>
              <a:t>đồng</a:t>
            </a:r>
            <a:r>
              <a:rPr lang="en-US" altLang="vi-VN" sz="3200" b="1" dirty="0" smtClean="0">
                <a:latin typeface="Times New Roman" panose="02020603050405020304" pitchFamily="18" charset="0"/>
              </a:rPr>
              <a:t> </a:t>
            </a:r>
            <a:r>
              <a:rPr lang="en-US" altLang="vi-VN" sz="3200" b="1" dirty="0" err="1" smtClean="0">
                <a:latin typeface="Times New Roman" panose="02020603050405020304" pitchFamily="18" charset="0"/>
              </a:rPr>
              <a:t>hát</a:t>
            </a:r>
            <a:r>
              <a:rPr lang="en-US" altLang="vi-VN" sz="3200" b="1" dirty="0" smtClean="0">
                <a:latin typeface="Times New Roman" panose="02020603050405020304" pitchFamily="18" charset="0"/>
              </a:rPr>
              <a:t> </a:t>
            </a:r>
            <a:r>
              <a:rPr lang="en-US" altLang="vi-VN" sz="3200" b="1" dirty="0" err="1" smtClean="0">
                <a:latin typeface="Times New Roman" panose="02020603050405020304" pitchFamily="18" charset="0"/>
              </a:rPr>
              <a:t>bùng</a:t>
            </a:r>
            <a:r>
              <a:rPr lang="en-US" altLang="vi-VN" sz="3200" b="1" dirty="0" smtClean="0">
                <a:latin typeface="Times New Roman" panose="02020603050405020304" pitchFamily="18" charset="0"/>
              </a:rPr>
              <a:t> </a:t>
            </a:r>
            <a:r>
              <a:rPr lang="en-US" altLang="vi-VN" sz="3200" b="1" dirty="0" err="1" smtClean="0">
                <a:latin typeface="Times New Roman" panose="02020603050405020304" pitchFamily="18" charset="0"/>
              </a:rPr>
              <a:t>boong</a:t>
            </a:r>
            <a:endParaRPr lang="en-US" altLang="vi-VN" sz="3200" b="1" dirty="0" smtClean="0">
              <a:latin typeface="Times New Roman" panose="02020603050405020304" pitchFamily="18" charset="0"/>
            </a:endParaRPr>
          </a:p>
          <a:p>
            <a:pPr>
              <a:spcBef>
                <a:spcPct val="50000"/>
              </a:spcBef>
            </a:pPr>
            <a:r>
              <a:rPr lang="en-US" altLang="vi-VN" sz="3200" b="1" dirty="0" smtClean="0">
                <a:latin typeface="Times New Roman" panose="02020603050405020304" pitchFamily="18" charset="0"/>
              </a:rPr>
              <a:t>           </a:t>
            </a:r>
            <a:r>
              <a:rPr lang="en-US" altLang="vi-VN" sz="3200" b="1" dirty="0" err="1" smtClean="0">
                <a:latin typeface="Times New Roman" panose="02020603050405020304" pitchFamily="18" charset="0"/>
              </a:rPr>
              <a:t>Bà</a:t>
            </a:r>
            <a:r>
              <a:rPr lang="en-US" altLang="vi-VN" sz="3200" b="1" dirty="0" smtClean="0">
                <a:latin typeface="Times New Roman" panose="02020603050405020304" pitchFamily="18" charset="0"/>
              </a:rPr>
              <a:t> </a:t>
            </a:r>
            <a:r>
              <a:rPr lang="en-US" altLang="vi-VN" sz="3200" b="1" dirty="0" err="1" smtClean="0">
                <a:latin typeface="Times New Roman" panose="02020603050405020304" pitchFamily="18" charset="0"/>
              </a:rPr>
              <a:t>chổi</a:t>
            </a:r>
            <a:r>
              <a:rPr lang="en-US" altLang="vi-VN" sz="3200" b="1" dirty="0" smtClean="0">
                <a:latin typeface="Times New Roman" panose="02020603050405020304" pitchFamily="18" charset="0"/>
              </a:rPr>
              <a:t> </a:t>
            </a:r>
            <a:r>
              <a:rPr lang="en-US" altLang="vi-VN" sz="3200" b="1" dirty="0" err="1" smtClean="0">
                <a:latin typeface="Times New Roman" panose="02020603050405020304" pitchFamily="18" charset="0"/>
              </a:rPr>
              <a:t>loẹt</a:t>
            </a:r>
            <a:r>
              <a:rPr lang="en-US" altLang="vi-VN" sz="3200" b="1" dirty="0" smtClean="0">
                <a:latin typeface="Times New Roman" panose="02020603050405020304" pitchFamily="18" charset="0"/>
              </a:rPr>
              <a:t> </a:t>
            </a:r>
            <a:r>
              <a:rPr lang="en-US" altLang="vi-VN" sz="3200" b="1" dirty="0" err="1" smtClean="0">
                <a:latin typeface="Times New Roman" panose="02020603050405020304" pitchFamily="18" charset="0"/>
              </a:rPr>
              <a:t>quẹt</a:t>
            </a:r>
            <a:r>
              <a:rPr lang="en-US" altLang="vi-VN" sz="3200" b="1" dirty="0" smtClean="0">
                <a:latin typeface="Times New Roman" panose="02020603050405020304" pitchFamily="18" charset="0"/>
              </a:rPr>
              <a:t>, </a:t>
            </a:r>
            <a:r>
              <a:rPr lang="en-US" altLang="vi-VN" sz="3200" b="1" dirty="0" err="1" smtClean="0">
                <a:latin typeface="Times New Roman" panose="02020603050405020304" pitchFamily="18" charset="0"/>
              </a:rPr>
              <a:t>lom</a:t>
            </a:r>
            <a:r>
              <a:rPr lang="en-US" altLang="vi-VN" sz="3200" b="1" dirty="0" smtClean="0">
                <a:latin typeface="Times New Roman" panose="02020603050405020304" pitchFamily="18" charset="0"/>
              </a:rPr>
              <a:t> </a:t>
            </a:r>
            <a:r>
              <a:rPr lang="en-US" altLang="vi-VN" sz="3200" b="1" dirty="0" err="1" smtClean="0">
                <a:latin typeface="Times New Roman" panose="02020603050405020304" pitchFamily="18" charset="0"/>
              </a:rPr>
              <a:t>khom</a:t>
            </a:r>
            <a:r>
              <a:rPr lang="en-US" altLang="vi-VN" sz="3200" b="1" dirty="0" smtClean="0">
                <a:latin typeface="Times New Roman" panose="02020603050405020304" pitchFamily="18" charset="0"/>
              </a:rPr>
              <a:t> </a:t>
            </a:r>
            <a:r>
              <a:rPr lang="en-US" altLang="vi-VN" sz="3200" b="1" dirty="0" err="1" smtClean="0">
                <a:latin typeface="Times New Roman" panose="02020603050405020304" pitchFamily="18" charset="0"/>
              </a:rPr>
              <a:t>trong</a:t>
            </a:r>
            <a:r>
              <a:rPr lang="en-US" altLang="vi-VN" sz="3200" b="1" dirty="0" smtClean="0">
                <a:latin typeface="Times New Roman" panose="02020603050405020304" pitchFamily="18" charset="0"/>
              </a:rPr>
              <a:t> </a:t>
            </a:r>
            <a:r>
              <a:rPr lang="en-US" altLang="vi-VN" sz="3200" b="1" dirty="0" err="1" smtClean="0">
                <a:latin typeface="Times New Roman" panose="02020603050405020304" pitchFamily="18" charset="0"/>
              </a:rPr>
              <a:t>nhà</a:t>
            </a:r>
            <a:r>
              <a:rPr lang="en-US" altLang="vi-VN" sz="3200" b="1" dirty="0" smtClean="0">
                <a:latin typeface="Times New Roman" panose="02020603050405020304" pitchFamily="18" charset="0"/>
              </a:rPr>
              <a:t>.</a:t>
            </a:r>
            <a:endParaRPr lang="en-US" altLang="vi-VN" sz="3200" b="1" u="sng" dirty="0">
              <a:latin typeface="Times New Roman" panose="02020603050405020304" pitchFamily="18" charset="0"/>
              <a:cs typeface="Times New Roman" panose="02020603050405020304" pitchFamily="18" charset="0"/>
            </a:endParaRPr>
          </a:p>
        </p:txBody>
      </p:sp>
      <p:sp>
        <p:nvSpPr>
          <p:cNvPr id="5" name="Line 11">
            <a:extLst>
              <a:ext uri="{FF2B5EF4-FFF2-40B4-BE49-F238E27FC236}">
                <a16:creationId xmlns:a16="http://schemas.microsoft.com/office/drawing/2014/main" id="{6ADA276A-01D9-4715-8435-C525AF6ADC4F}"/>
              </a:ext>
            </a:extLst>
          </p:cNvPr>
          <p:cNvSpPr>
            <a:spLocks noChangeShapeType="1"/>
          </p:cNvSpPr>
          <p:nvPr/>
        </p:nvSpPr>
        <p:spPr bwMode="auto">
          <a:xfrm>
            <a:off x="3581400" y="3352799"/>
            <a:ext cx="1371600" cy="1"/>
          </a:xfrm>
          <a:prstGeom prst="line">
            <a:avLst/>
          </a:prstGeom>
          <a:noFill/>
          <a:ln w="571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a:solidFill>
                <a:srgbClr val="000000"/>
              </a:solidFill>
            </a:endParaRPr>
          </a:p>
        </p:txBody>
      </p:sp>
      <p:sp>
        <p:nvSpPr>
          <p:cNvPr id="6" name="Line 11">
            <a:extLst>
              <a:ext uri="{FF2B5EF4-FFF2-40B4-BE49-F238E27FC236}">
                <a16:creationId xmlns:a16="http://schemas.microsoft.com/office/drawing/2014/main" id="{294C8FA8-114B-46FB-850D-87E3FC7BC103}"/>
              </a:ext>
            </a:extLst>
          </p:cNvPr>
          <p:cNvSpPr>
            <a:spLocks noChangeShapeType="1"/>
          </p:cNvSpPr>
          <p:nvPr/>
        </p:nvSpPr>
        <p:spPr bwMode="auto">
          <a:xfrm flipV="1">
            <a:off x="2784764" y="4114800"/>
            <a:ext cx="990600" cy="0"/>
          </a:xfrm>
          <a:prstGeom prst="line">
            <a:avLst/>
          </a:prstGeom>
          <a:noFill/>
          <a:ln w="571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a:solidFill>
                <a:srgbClr val="000000"/>
              </a:solidFill>
            </a:endParaRPr>
          </a:p>
        </p:txBody>
      </p:sp>
      <p:sp>
        <p:nvSpPr>
          <p:cNvPr id="7" name="Line 11">
            <a:extLst>
              <a:ext uri="{FF2B5EF4-FFF2-40B4-BE49-F238E27FC236}">
                <a16:creationId xmlns:a16="http://schemas.microsoft.com/office/drawing/2014/main" id="{518CEFFB-93D5-411C-B7B4-3A96C6500F6A}"/>
              </a:ext>
            </a:extLst>
          </p:cNvPr>
          <p:cNvSpPr>
            <a:spLocks noChangeShapeType="1"/>
          </p:cNvSpPr>
          <p:nvPr/>
        </p:nvSpPr>
        <p:spPr bwMode="auto">
          <a:xfrm flipV="1">
            <a:off x="3505200" y="4800600"/>
            <a:ext cx="1143000" cy="0"/>
          </a:xfrm>
          <a:prstGeom prst="line">
            <a:avLst/>
          </a:prstGeom>
          <a:noFill/>
          <a:ln w="571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a:solidFill>
                <a:srgbClr val="000000"/>
              </a:solidFill>
            </a:endParaRPr>
          </a:p>
        </p:txBody>
      </p:sp>
      <p:sp>
        <p:nvSpPr>
          <p:cNvPr id="8" name="Line 11">
            <a:extLst>
              <a:ext uri="{FF2B5EF4-FFF2-40B4-BE49-F238E27FC236}">
                <a16:creationId xmlns:a16="http://schemas.microsoft.com/office/drawing/2014/main" id="{9010002C-D5CE-485D-BE29-585A55D3E576}"/>
              </a:ext>
            </a:extLst>
          </p:cNvPr>
          <p:cNvSpPr>
            <a:spLocks noChangeShapeType="1"/>
          </p:cNvSpPr>
          <p:nvPr/>
        </p:nvSpPr>
        <p:spPr bwMode="auto">
          <a:xfrm>
            <a:off x="2784764" y="5596831"/>
            <a:ext cx="1291936" cy="0"/>
          </a:xfrm>
          <a:prstGeom prst="line">
            <a:avLst/>
          </a:prstGeom>
          <a:noFill/>
          <a:ln w="571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a:solidFill>
                <a:srgbClr val="000000"/>
              </a:solidFill>
            </a:endParaRPr>
          </a:p>
        </p:txBody>
      </p:sp>
      <p:sp>
        <p:nvSpPr>
          <p:cNvPr id="2" name="Rectangle 1">
            <a:extLst>
              <a:ext uri="{FF2B5EF4-FFF2-40B4-BE49-F238E27FC236}">
                <a16:creationId xmlns:a16="http://schemas.microsoft.com/office/drawing/2014/main" id="{0858128C-74C4-4561-8679-D1D7960C7D2C}"/>
              </a:ext>
            </a:extLst>
          </p:cNvPr>
          <p:cNvSpPr/>
          <p:nvPr/>
        </p:nvSpPr>
        <p:spPr>
          <a:xfrm>
            <a:off x="3234983" y="918003"/>
            <a:ext cx="3651962" cy="830997"/>
          </a:xfrm>
          <a:prstGeom prst="rect">
            <a:avLst/>
          </a:prstGeom>
        </p:spPr>
        <p:txBody>
          <a:bodyPr wrap="none">
            <a:spAutoFit/>
          </a:bodyPr>
          <a:lstStyle/>
          <a:p>
            <a:r>
              <a:rPr lang="en-US" sz="4800" kern="10" dirty="0" smtClean="0">
                <a:ln w="9525">
                  <a:solidFill>
                    <a:srgbClr val="0033CC"/>
                  </a:solidFill>
                  <a:round/>
                  <a:headEnd/>
                  <a:tailEnd/>
                </a:ln>
                <a:latin typeface="Times New Roman"/>
                <a:cs typeface="Times New Roman"/>
              </a:rPr>
              <a:t>KHỞI ĐỘNG</a:t>
            </a:r>
            <a:endParaRPr lang="vi-VN"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trips(downRight)">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Right)">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Right)">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strips(downRight)">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8" name="Text Box 16"/>
          <p:cNvSpPr txBox="1">
            <a:spLocks noChangeArrowheads="1"/>
          </p:cNvSpPr>
          <p:nvPr/>
        </p:nvSpPr>
        <p:spPr bwMode="auto">
          <a:xfrm>
            <a:off x="1828800" y="1219201"/>
            <a:ext cx="2514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en-US" sz="2000">
              <a:solidFill>
                <a:srgbClr val="000000"/>
              </a:solidFill>
              <a:latin typeface="Times New Roman" pitchFamily="18" charset="0"/>
            </a:endParaRPr>
          </a:p>
        </p:txBody>
      </p:sp>
      <p:graphicFrame>
        <p:nvGraphicFramePr>
          <p:cNvPr id="28787" name="Group 115"/>
          <p:cNvGraphicFramePr>
            <a:graphicFrameLocks noGrp="1"/>
          </p:cNvGraphicFramePr>
          <p:nvPr>
            <p:ph sz="half" idx="2"/>
            <p:extLst/>
          </p:nvPr>
        </p:nvGraphicFramePr>
        <p:xfrm>
          <a:off x="914400" y="1924344"/>
          <a:ext cx="10134600" cy="4218799"/>
        </p:xfrm>
        <a:graphic>
          <a:graphicData uri="http://schemas.openxmlformats.org/drawingml/2006/table">
            <a:tbl>
              <a:tblPr/>
              <a:tblGrid>
                <a:gridCol w="3911600">
                  <a:extLst>
                    <a:ext uri="{9D8B030D-6E8A-4147-A177-3AD203B41FA5}">
                      <a16:colId xmlns:a16="http://schemas.microsoft.com/office/drawing/2014/main" val="20000"/>
                    </a:ext>
                  </a:extLst>
                </a:gridCol>
                <a:gridCol w="6223000">
                  <a:extLst>
                    <a:ext uri="{9D8B030D-6E8A-4147-A177-3AD203B41FA5}">
                      <a16:colId xmlns:a16="http://schemas.microsoft.com/office/drawing/2014/main" val="20001"/>
                    </a:ext>
                  </a:extLst>
                </a:gridCol>
              </a:tblGrid>
              <a:tr h="138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a:ln>
                          <a:noFill/>
                        </a:ln>
                        <a:solidFill>
                          <a:srgbClr val="000000"/>
                        </a:solidFill>
                        <a:effectLst/>
                        <a:latin typeface="Times New Roman" pitchFamily="18"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00"/>
                          </a:solidFill>
                          <a:effectLst/>
                          <a:latin typeface="Times New Roman" pitchFamily="18" charset="0"/>
                          <a:cs typeface="Arial" charset="0"/>
                        </a:rPr>
                        <a:t>a)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Những</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từ</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cùng</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nghĩa</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với</a:t>
                      </a:r>
                      <a:r>
                        <a:rPr kumimoji="0" lang="en-US" sz="2800" b="0" i="0" u="none" strike="noStrike" cap="none" normalizeH="0" baseline="0" dirty="0">
                          <a:ln>
                            <a:noFill/>
                          </a:ln>
                          <a:solidFill>
                            <a:schemeClr val="tx1"/>
                          </a:solidFill>
                          <a:effectLst/>
                          <a:latin typeface="Times New Roman" pitchFamily="18" charset="0"/>
                          <a:cs typeface="Arial"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Tổ</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quốc</a:t>
                      </a:r>
                      <a:endParaRPr kumimoji="0" lang="en-US" sz="2800" b="1" i="0" u="none" strike="noStrike" cap="none" normalizeH="0" baseline="0" dirty="0">
                        <a:ln>
                          <a:noFill/>
                        </a:ln>
                        <a:solidFill>
                          <a:srgbClr val="FF0000"/>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52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600" b="1" i="0" u="none" strike="noStrike" cap="none" normalizeH="0" baseline="0" dirty="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00"/>
                          </a:solidFill>
                          <a:effectLst/>
                          <a:latin typeface="Times New Roman" pitchFamily="18" charset="0"/>
                          <a:cs typeface="Times New Roman" pitchFamily="18" charset="0"/>
                        </a:rPr>
                        <a:t>b</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a:t>
                      </a:r>
                      <a:r>
                        <a:rPr kumimoji="0" lang="en-US" sz="2800" b="1" i="0" u="none" strike="noStrike" cap="none" normalizeH="0" baseline="0" dirty="0">
                          <a:ln>
                            <a:noFill/>
                          </a:ln>
                          <a:solidFill>
                            <a:srgbClr val="000000"/>
                          </a:solidFill>
                          <a:effectLst/>
                          <a:latin typeface="Arial" charset="0"/>
                          <a:cs typeface="Arial"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Những</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từ</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cùng</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nghĩa</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với</a:t>
                      </a:r>
                      <a:r>
                        <a:rPr kumimoji="0" lang="en-US" sz="2800" b="1" i="0" u="none" strike="noStrike" cap="none" normalizeH="0" baseline="0" dirty="0">
                          <a:ln>
                            <a:noFill/>
                          </a:ln>
                          <a:solidFill>
                            <a:schemeClr val="tx1"/>
                          </a:solidFill>
                          <a:effectLst/>
                          <a:latin typeface="Times New Roman" pitchFamily="18" charset="0"/>
                          <a:cs typeface="Arial" charset="0"/>
                        </a:rPr>
                        <a:t> </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bảo</a:t>
                      </a:r>
                      <a:r>
                        <a:rPr kumimoji="0" 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vệ</a:t>
                      </a:r>
                      <a:endParaRPr kumimoji="0" lang="en-US" sz="2800" b="1"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8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600" b="1" i="0" u="none" strike="noStrike" cap="none" normalizeH="0" baseline="0" dirty="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c)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Những</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từ</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cùng</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nghĩa</a:t>
                      </a:r>
                      <a:r>
                        <a:rPr kumimoji="0" lang="en-US" sz="28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00"/>
                          </a:solidFill>
                          <a:effectLst/>
                          <a:latin typeface="Times New Roman" pitchFamily="18" charset="0"/>
                          <a:cs typeface="Times New Roman" pitchFamily="18" charset="0"/>
                        </a:rPr>
                        <a:t>với</a:t>
                      </a:r>
                      <a:r>
                        <a:rPr kumimoji="0" lang="en-US" sz="2800" b="0" i="0" u="none" strike="noStrike" cap="none" normalizeH="0" baseline="0" dirty="0">
                          <a:ln>
                            <a:noFill/>
                          </a:ln>
                          <a:solidFill>
                            <a:schemeClr val="tx1"/>
                          </a:solidFill>
                          <a:effectLst/>
                          <a:latin typeface="Times New Roman" pitchFamily="18" charset="0"/>
                          <a:cs typeface="Arial" charset="0"/>
                        </a:rPr>
                        <a:t> </a:t>
                      </a:r>
                      <a:r>
                        <a:rPr kumimoji="0" lang="en-US" sz="2800" b="1" i="0" u="none" strike="noStrike" cap="none" normalizeH="0" baseline="0" dirty="0" err="1">
                          <a:ln>
                            <a:noFill/>
                          </a:ln>
                          <a:solidFill>
                            <a:srgbClr val="FF33CC"/>
                          </a:solidFill>
                          <a:effectLst/>
                          <a:latin typeface="Times New Roman" pitchFamily="18" charset="0"/>
                          <a:cs typeface="Times New Roman" pitchFamily="18" charset="0"/>
                        </a:rPr>
                        <a:t>xây</a:t>
                      </a:r>
                      <a:r>
                        <a:rPr kumimoji="0" lang="en-US" sz="2800" b="1" i="0" u="none" strike="noStrike" cap="none" normalizeH="0" baseline="0" dirty="0">
                          <a:ln>
                            <a:noFill/>
                          </a:ln>
                          <a:solidFill>
                            <a:srgbClr val="FF33CC"/>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33CC"/>
                          </a:solidFill>
                          <a:effectLst/>
                          <a:latin typeface="Times New Roman" pitchFamily="18" charset="0"/>
                          <a:cs typeface="Times New Roman" pitchFamily="18" charset="0"/>
                        </a:rPr>
                        <a:t>dựng</a:t>
                      </a:r>
                      <a:endParaRPr kumimoji="0" lang="en-US" sz="2800" b="1" i="0" u="none" strike="noStrike" cap="none" normalizeH="0" baseline="0" dirty="0">
                        <a:ln>
                          <a:noFill/>
                        </a:ln>
                        <a:solidFill>
                          <a:srgbClr val="FF33CC"/>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  </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8760" name="Text Box 88"/>
          <p:cNvSpPr txBox="1">
            <a:spLocks noChangeArrowheads="1"/>
          </p:cNvSpPr>
          <p:nvPr/>
        </p:nvSpPr>
        <p:spPr bwMode="auto">
          <a:xfrm>
            <a:off x="6613525" y="3160713"/>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endParaRPr lang="en-US" sz="2000">
              <a:solidFill>
                <a:srgbClr val="000000"/>
              </a:solidFill>
              <a:latin typeface="Times New Roman" pitchFamily="18" charset="0"/>
            </a:endParaRPr>
          </a:p>
        </p:txBody>
      </p:sp>
      <p:sp>
        <p:nvSpPr>
          <p:cNvPr id="28761" name="Text Box 89"/>
          <p:cNvSpPr txBox="1">
            <a:spLocks noChangeArrowheads="1"/>
          </p:cNvSpPr>
          <p:nvPr/>
        </p:nvSpPr>
        <p:spPr bwMode="auto">
          <a:xfrm>
            <a:off x="3733800" y="1752601"/>
            <a:ext cx="1143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en-US" sz="2000">
              <a:solidFill>
                <a:srgbClr val="000000"/>
              </a:solidFill>
              <a:latin typeface="Times New Roman" pitchFamily="18" charset="0"/>
            </a:endParaRPr>
          </a:p>
        </p:txBody>
      </p:sp>
      <p:sp>
        <p:nvSpPr>
          <p:cNvPr id="28763" name="Text Box 91"/>
          <p:cNvSpPr txBox="1">
            <a:spLocks noChangeArrowheads="1"/>
          </p:cNvSpPr>
          <p:nvPr/>
        </p:nvSpPr>
        <p:spPr bwMode="auto">
          <a:xfrm>
            <a:off x="7299325" y="4227513"/>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endParaRPr lang="en-US" sz="2000">
              <a:solidFill>
                <a:srgbClr val="000000"/>
              </a:solidFill>
              <a:latin typeface="Times New Roman" pitchFamily="18" charset="0"/>
            </a:endParaRPr>
          </a:p>
        </p:txBody>
      </p:sp>
      <p:sp>
        <p:nvSpPr>
          <p:cNvPr id="28788" name="Text Box 116"/>
          <p:cNvSpPr txBox="1">
            <a:spLocks noChangeArrowheads="1"/>
          </p:cNvSpPr>
          <p:nvPr/>
        </p:nvSpPr>
        <p:spPr bwMode="auto">
          <a:xfrm>
            <a:off x="609600" y="609600"/>
            <a:ext cx="10744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Aft>
                <a:spcPct val="0"/>
              </a:spcAft>
            </a:pPr>
            <a:r>
              <a:rPr lang="en-US" sz="3600">
                <a:solidFill>
                  <a:srgbClr val="000000"/>
                </a:solidFill>
                <a:latin typeface="Times New Roman" pitchFamily="18" charset="0"/>
              </a:rPr>
              <a:t>  </a:t>
            </a:r>
            <a:r>
              <a:rPr lang="en-US" sz="2800" b="1" u="sng">
                <a:solidFill>
                  <a:srgbClr val="000000"/>
                </a:solidFill>
                <a:latin typeface="Times New Roman" pitchFamily="18" charset="0"/>
              </a:rPr>
              <a:t>Bài </a:t>
            </a:r>
            <a:r>
              <a:rPr lang="en-US" sz="2800" b="1" u="sng" dirty="0">
                <a:solidFill>
                  <a:srgbClr val="000000"/>
                </a:solidFill>
                <a:latin typeface="Times New Roman" pitchFamily="18" charset="0"/>
              </a:rPr>
              <a:t>1</a:t>
            </a:r>
            <a:r>
              <a:rPr lang="en-US" sz="2800" i="1" u="sng" dirty="0">
                <a:solidFill>
                  <a:srgbClr val="000000"/>
                </a:solidFill>
                <a:latin typeface="Times New Roman" pitchFamily="18" charset="0"/>
              </a:rPr>
              <a:t>:</a:t>
            </a:r>
            <a:r>
              <a:rPr lang="en-US" sz="2800" i="1" dirty="0">
                <a:solidFill>
                  <a:srgbClr val="000000"/>
                </a:solidFill>
                <a:latin typeface="Times New Roman" pitchFamily="18" charset="0"/>
              </a:rPr>
              <a:t>  </a:t>
            </a:r>
            <a:r>
              <a:rPr lang="en-US" sz="2800" b="1" dirty="0" err="1">
                <a:solidFill>
                  <a:srgbClr val="000000"/>
                </a:solidFill>
                <a:latin typeface="Times New Roman" pitchFamily="18" charset="0"/>
              </a:rPr>
              <a:t>Xếp</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các</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từ</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sau</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đây</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vào</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nhóm</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thích</a:t>
            </a:r>
            <a:r>
              <a:rPr lang="en-US" sz="2800" b="1" dirty="0">
                <a:solidFill>
                  <a:srgbClr val="000000"/>
                </a:solidFill>
                <a:latin typeface="Times New Roman" pitchFamily="18" charset="0"/>
              </a:rPr>
              <a:t> </a:t>
            </a:r>
            <a:r>
              <a:rPr lang="en-US" sz="2800" b="1" err="1">
                <a:solidFill>
                  <a:srgbClr val="000000"/>
                </a:solidFill>
                <a:latin typeface="Times New Roman" pitchFamily="18" charset="0"/>
              </a:rPr>
              <a:t>hợp</a:t>
            </a:r>
            <a:r>
              <a:rPr lang="en-US" sz="2800" b="1">
                <a:solidFill>
                  <a:srgbClr val="000000"/>
                </a:solidFill>
                <a:latin typeface="Times New Roman" pitchFamily="18" charset="0"/>
              </a:rPr>
              <a:t>:  </a:t>
            </a:r>
            <a:r>
              <a:rPr lang="en-US" sz="2800" b="1" i="1">
                <a:solidFill>
                  <a:srgbClr val="0000FF"/>
                </a:solidFill>
                <a:latin typeface="Times New Roman" pitchFamily="18" charset="0"/>
              </a:rPr>
              <a:t>đất </a:t>
            </a:r>
            <a:r>
              <a:rPr lang="en-US" sz="2800" b="1" i="1" dirty="0" err="1">
                <a:solidFill>
                  <a:srgbClr val="0000FF"/>
                </a:solidFill>
                <a:latin typeface="Times New Roman" pitchFamily="18" charset="0"/>
              </a:rPr>
              <a:t>nước</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dựng</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cs typeface="Times New Roman" pitchFamily="18" charset="0"/>
              </a:rPr>
              <a:t>xây</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nhà</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nước</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giữ</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gìn</a:t>
            </a:r>
            <a:r>
              <a:rPr lang="en-US" sz="2800" b="1" i="1" dirty="0">
                <a:solidFill>
                  <a:srgbClr val="0000FF"/>
                </a:solidFill>
                <a:latin typeface="Times New Roman" pitchFamily="18" charset="0"/>
              </a:rPr>
              <a:t>, non </a:t>
            </a:r>
            <a:r>
              <a:rPr lang="en-US" sz="2800" b="1" i="1" dirty="0" err="1">
                <a:solidFill>
                  <a:srgbClr val="0000FF"/>
                </a:solidFill>
                <a:latin typeface="Times New Roman" pitchFamily="18" charset="0"/>
              </a:rPr>
              <a:t>sông</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gìn</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giữ</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kiến</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thiết</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giang</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sơn</a:t>
            </a:r>
            <a:r>
              <a:rPr lang="en-US" sz="2800" b="1" i="1" dirty="0">
                <a:solidFill>
                  <a:srgbClr val="0000FF"/>
                </a:solidFill>
                <a:latin typeface="Times New Roman" pitchFamily="18" charset="0"/>
              </a:rPr>
              <a:t>.</a:t>
            </a:r>
          </a:p>
        </p:txBody>
      </p:sp>
      <p:sp>
        <p:nvSpPr>
          <p:cNvPr id="28789" name="Text Box 117"/>
          <p:cNvSpPr txBox="1">
            <a:spLocks noChangeArrowheads="1"/>
          </p:cNvSpPr>
          <p:nvPr/>
        </p:nvSpPr>
        <p:spPr bwMode="auto">
          <a:xfrm>
            <a:off x="5045868" y="2114327"/>
            <a:ext cx="5834064" cy="95410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98638" indent="-1798638" algn="l">
              <a:defRPr>
                <a:solidFill>
                  <a:schemeClr val="tx1"/>
                </a:solidFill>
                <a:latin typeface="Arial" charset="0"/>
              </a:defRPr>
            </a:lvl1pPr>
            <a:lvl2pPr marL="1978025" algn="l">
              <a:defRPr>
                <a:solidFill>
                  <a:schemeClr val="tx1"/>
                </a:solidFill>
                <a:latin typeface="Arial" charset="0"/>
              </a:defRPr>
            </a:lvl2pPr>
            <a:lvl3pPr marL="2157413" algn="l">
              <a:defRPr>
                <a:solidFill>
                  <a:schemeClr val="tx1"/>
                </a:solidFill>
                <a:latin typeface="Arial" charset="0"/>
              </a:defRPr>
            </a:lvl3pPr>
            <a:lvl4pPr marL="2336800" algn="l">
              <a:defRPr>
                <a:solidFill>
                  <a:schemeClr val="tx1"/>
                </a:solidFill>
                <a:latin typeface="Arial" charset="0"/>
              </a:defRPr>
            </a:lvl4pPr>
            <a:lvl5pPr marL="2516188" algn="l">
              <a:defRPr>
                <a:solidFill>
                  <a:schemeClr val="tx1"/>
                </a:solidFill>
                <a:latin typeface="Arial" charset="0"/>
              </a:defRPr>
            </a:lvl5pPr>
            <a:lvl6pPr marL="2973388" fontAlgn="base">
              <a:spcBef>
                <a:spcPct val="0"/>
              </a:spcBef>
              <a:spcAft>
                <a:spcPct val="0"/>
              </a:spcAft>
              <a:defRPr>
                <a:solidFill>
                  <a:schemeClr val="tx1"/>
                </a:solidFill>
                <a:latin typeface="Arial" charset="0"/>
              </a:defRPr>
            </a:lvl6pPr>
            <a:lvl7pPr marL="3430588" fontAlgn="base">
              <a:spcBef>
                <a:spcPct val="0"/>
              </a:spcBef>
              <a:spcAft>
                <a:spcPct val="0"/>
              </a:spcAft>
              <a:defRPr>
                <a:solidFill>
                  <a:schemeClr val="tx1"/>
                </a:solidFill>
                <a:latin typeface="Arial" charset="0"/>
              </a:defRPr>
            </a:lvl7pPr>
            <a:lvl8pPr marL="3887788" fontAlgn="base">
              <a:spcBef>
                <a:spcPct val="0"/>
              </a:spcBef>
              <a:spcAft>
                <a:spcPct val="0"/>
              </a:spcAft>
              <a:defRPr>
                <a:solidFill>
                  <a:schemeClr val="tx1"/>
                </a:solidFill>
                <a:latin typeface="Arial" charset="0"/>
              </a:defRPr>
            </a:lvl8pPr>
            <a:lvl9pPr marL="4344988" fontAlgn="base">
              <a:spcBef>
                <a:spcPct val="0"/>
              </a:spcBef>
              <a:spcAft>
                <a:spcPct val="0"/>
              </a:spcAft>
              <a:defRPr>
                <a:solidFill>
                  <a:schemeClr val="tx1"/>
                </a:solidFill>
                <a:latin typeface="Arial" charset="0"/>
              </a:defRPr>
            </a:lvl9pPr>
          </a:lstStyle>
          <a:p>
            <a:pPr marL="0" indent="0" eaLnBrk="0" fontAlgn="base" hangingPunct="0">
              <a:spcBef>
                <a:spcPct val="50000"/>
              </a:spcBef>
              <a:spcAft>
                <a:spcPct val="0"/>
              </a:spcAft>
            </a:pPr>
            <a:r>
              <a:rPr lang="en-US" sz="2800" b="1">
                <a:solidFill>
                  <a:srgbClr val="FF0000"/>
                </a:solidFill>
                <a:latin typeface="Times New Roman" pitchFamily="18" charset="0"/>
              </a:rPr>
              <a:t>Tổ </a:t>
            </a:r>
            <a:r>
              <a:rPr lang="en-US" sz="2800" b="1" dirty="0" err="1">
                <a:solidFill>
                  <a:srgbClr val="FF0000"/>
                </a:solidFill>
                <a:latin typeface="Times New Roman" pitchFamily="18" charset="0"/>
              </a:rPr>
              <a:t>quốc</a:t>
            </a:r>
            <a:r>
              <a:rPr lang="en-US" sz="2800" b="1">
                <a:solidFill>
                  <a:srgbClr val="FF0000"/>
                </a:solidFill>
                <a:latin typeface="Times New Roman" pitchFamily="18" charset="0"/>
              </a:rPr>
              <a:t>:</a:t>
            </a:r>
            <a:r>
              <a:rPr lang="en-US" sz="2800" b="1">
                <a:solidFill>
                  <a:srgbClr val="000000"/>
                </a:solidFill>
                <a:latin typeface="Times New Roman" pitchFamily="18" charset="0"/>
              </a:rPr>
              <a:t>  đất </a:t>
            </a:r>
            <a:r>
              <a:rPr lang="en-US" sz="2800" b="1" dirty="0" err="1">
                <a:solidFill>
                  <a:srgbClr val="000000"/>
                </a:solidFill>
                <a:latin typeface="Times New Roman" pitchFamily="18" charset="0"/>
              </a:rPr>
              <a:t>nước</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gắn</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liền</a:t>
            </a:r>
            <a:r>
              <a:rPr lang="en-US" sz="2800" b="1" dirty="0">
                <a:solidFill>
                  <a:srgbClr val="000000"/>
                </a:solidFill>
                <a:latin typeface="Times New Roman" pitchFamily="18" charset="0"/>
              </a:rPr>
              <a:t> </a:t>
            </a:r>
            <a:r>
              <a:rPr lang="en-US" sz="2800" b="1" err="1">
                <a:solidFill>
                  <a:srgbClr val="000000"/>
                </a:solidFill>
                <a:latin typeface="Times New Roman" pitchFamily="18" charset="0"/>
              </a:rPr>
              <a:t>với</a:t>
            </a:r>
            <a:r>
              <a:rPr lang="en-US" sz="2800" b="1">
                <a:solidFill>
                  <a:srgbClr val="000000"/>
                </a:solidFill>
                <a:latin typeface="Times New Roman" pitchFamily="18" charset="0"/>
              </a:rPr>
              <a:t> bao</a:t>
            </a:r>
            <a:r>
              <a:rPr lang="en-US" sz="2800" b="1" dirty="0">
                <a:solidFill>
                  <a:srgbClr val="000000"/>
                </a:solidFill>
                <a:latin typeface="Times New Roman" pitchFamily="18" charset="0"/>
              </a:rPr>
              <a:t> </a:t>
            </a:r>
            <a:r>
              <a:rPr lang="en-US" sz="2800" b="1">
                <a:solidFill>
                  <a:srgbClr val="000000"/>
                </a:solidFill>
                <a:latin typeface="Times New Roman" pitchFamily="18" charset="0"/>
              </a:rPr>
              <a:t>thế </a:t>
            </a:r>
            <a:r>
              <a:rPr lang="en-US" sz="2800" b="1" dirty="0" err="1">
                <a:solidFill>
                  <a:srgbClr val="000000"/>
                </a:solidFill>
                <a:latin typeface="Times New Roman" pitchFamily="18" charset="0"/>
              </a:rPr>
              <a:t>hệ</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ông</a:t>
            </a:r>
            <a:r>
              <a:rPr lang="en-US" sz="2800" b="1" dirty="0">
                <a:solidFill>
                  <a:srgbClr val="000000"/>
                </a:solidFill>
                <a:latin typeface="Times New Roman" pitchFamily="18" charset="0"/>
              </a:rPr>
              <a:t> cha, </a:t>
            </a:r>
            <a:r>
              <a:rPr lang="en-US" sz="2800" b="1" dirty="0" err="1">
                <a:solidFill>
                  <a:srgbClr val="000000"/>
                </a:solidFill>
                <a:latin typeface="Times New Roman" pitchFamily="18" charset="0"/>
              </a:rPr>
              <a:t>tổ</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tiên</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của</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mình</a:t>
            </a:r>
            <a:r>
              <a:rPr lang="en-US" sz="2800" b="1" dirty="0">
                <a:solidFill>
                  <a:srgbClr val="000000"/>
                </a:solidFill>
                <a:latin typeface="Times New Roman" pitchFamily="18" charset="0"/>
              </a:rPr>
              <a:t>.</a:t>
            </a:r>
            <a:endParaRPr lang="en-US" sz="2800" dirty="0">
              <a:solidFill>
                <a:srgbClr val="000000"/>
              </a:solidFill>
              <a:latin typeface="Times New Roman" pitchFamily="18" charset="0"/>
            </a:endParaRPr>
          </a:p>
        </p:txBody>
      </p:sp>
      <p:sp>
        <p:nvSpPr>
          <p:cNvPr id="28791" name="Text Box 119"/>
          <p:cNvSpPr txBox="1">
            <a:spLocks noChangeArrowheads="1"/>
          </p:cNvSpPr>
          <p:nvPr/>
        </p:nvSpPr>
        <p:spPr bwMode="auto">
          <a:xfrm>
            <a:off x="5105401" y="3395219"/>
            <a:ext cx="5774531"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en-US" sz="2800" b="1">
                <a:solidFill>
                  <a:srgbClr val="0000FF"/>
                </a:solidFill>
                <a:latin typeface="Times New Roman" pitchFamily="18" charset="0"/>
              </a:rPr>
              <a:t>Bảo </a:t>
            </a:r>
            <a:r>
              <a:rPr lang="en-US" sz="2800" b="1" dirty="0" err="1">
                <a:solidFill>
                  <a:srgbClr val="0000FF"/>
                </a:solidFill>
                <a:latin typeface="Times New Roman" pitchFamily="18" charset="0"/>
              </a:rPr>
              <a:t>vệ</a:t>
            </a:r>
            <a:r>
              <a:rPr lang="en-US" sz="2800" b="1" dirty="0">
                <a:solidFill>
                  <a:srgbClr val="0000FF"/>
                </a:solidFill>
                <a:latin typeface="Times New Roman" pitchFamily="18" charset="0"/>
              </a:rPr>
              <a:t>:</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giữ</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gìn</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để</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khỏi</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bị</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hư</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hoặc</a:t>
            </a:r>
            <a:r>
              <a:rPr lang="en-US" sz="2800" b="1" dirty="0">
                <a:solidFill>
                  <a:srgbClr val="000000"/>
                </a:solidFill>
                <a:latin typeface="Times New Roman" pitchFamily="18" charset="0"/>
              </a:rPr>
              <a:t> </a:t>
            </a:r>
          </a:p>
          <a:p>
            <a:pPr eaLnBrk="0" fontAlgn="base" hangingPunct="0">
              <a:spcBef>
                <a:spcPct val="50000"/>
              </a:spcBef>
              <a:spcAft>
                <a:spcPct val="0"/>
              </a:spcAft>
            </a:pPr>
            <a:r>
              <a:rPr lang="en-US" sz="2800" b="1">
                <a:solidFill>
                  <a:srgbClr val="000000"/>
                </a:solidFill>
                <a:latin typeface="Times New Roman" pitchFamily="18" charset="0"/>
              </a:rPr>
              <a:t>  mất </a:t>
            </a:r>
            <a:r>
              <a:rPr lang="en-US" sz="2800" b="1" dirty="0" err="1">
                <a:solidFill>
                  <a:srgbClr val="000000"/>
                </a:solidFill>
                <a:latin typeface="Times New Roman" pitchFamily="18" charset="0"/>
              </a:rPr>
              <a:t>mát</a:t>
            </a:r>
            <a:r>
              <a:rPr lang="en-US" sz="2800" b="1" dirty="0">
                <a:solidFill>
                  <a:srgbClr val="000000"/>
                </a:solidFill>
                <a:latin typeface="Times New Roman" pitchFamily="18" charset="0"/>
              </a:rPr>
              <a:t>. VD: </a:t>
            </a:r>
            <a:r>
              <a:rPr lang="en-US" sz="2800" b="1" dirty="0" err="1">
                <a:solidFill>
                  <a:srgbClr val="000000"/>
                </a:solidFill>
                <a:latin typeface="Times New Roman" pitchFamily="18" charset="0"/>
              </a:rPr>
              <a:t>Bảo</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vệ</a:t>
            </a:r>
            <a:r>
              <a:rPr lang="en-US" sz="2800" b="1" dirty="0">
                <a:solidFill>
                  <a:srgbClr val="000000"/>
                </a:solidFill>
                <a:latin typeface="Times New Roman" pitchFamily="18" charset="0"/>
              </a:rPr>
              <a:t> </a:t>
            </a:r>
            <a:r>
              <a:rPr lang="en-US" sz="2800" b="1" err="1">
                <a:solidFill>
                  <a:srgbClr val="000000"/>
                </a:solidFill>
                <a:latin typeface="Times New Roman" pitchFamily="18" charset="0"/>
              </a:rPr>
              <a:t>đất</a:t>
            </a:r>
            <a:r>
              <a:rPr lang="en-US" sz="2800" b="1">
                <a:solidFill>
                  <a:srgbClr val="000000"/>
                </a:solidFill>
                <a:latin typeface="Times New Roman" pitchFamily="18" charset="0"/>
              </a:rPr>
              <a:t> nước.</a:t>
            </a:r>
            <a:endParaRPr lang="en-US" sz="2800" b="1" dirty="0">
              <a:solidFill>
                <a:srgbClr val="000000"/>
              </a:solidFill>
              <a:latin typeface="Times New Roman" pitchFamily="18" charset="0"/>
            </a:endParaRPr>
          </a:p>
        </p:txBody>
      </p:sp>
      <p:sp>
        <p:nvSpPr>
          <p:cNvPr id="28793" name="Rectangle 121"/>
          <p:cNvSpPr>
            <a:spLocks noChangeArrowheads="1"/>
          </p:cNvSpPr>
          <p:nvPr/>
        </p:nvSpPr>
        <p:spPr bwMode="auto">
          <a:xfrm>
            <a:off x="5124450" y="1986926"/>
            <a:ext cx="5391150" cy="1295400"/>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r>
              <a:rPr lang="en-US" sz="2800" b="1" dirty="0">
                <a:solidFill>
                  <a:srgbClr val="00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non </a:t>
            </a:r>
            <a:r>
              <a:rPr lang="en-US" sz="2800" b="1" dirty="0" err="1">
                <a:solidFill>
                  <a:srgbClr val="FF0000"/>
                </a:solidFill>
                <a:latin typeface="Times New Roman" pitchFamily="18" charset="0"/>
                <a:cs typeface="Times New Roman" pitchFamily="18" charset="0"/>
              </a:rPr>
              <a:t>sông</a:t>
            </a:r>
            <a:r>
              <a:rPr lang="en-US" sz="2800" b="1" dirty="0">
                <a:solidFill>
                  <a:srgbClr val="FF0000"/>
                </a:solidFill>
                <a:latin typeface="Times New Roman" pitchFamily="18" charset="0"/>
                <a:cs typeface="Times New Roman" pitchFamily="18" charset="0"/>
              </a:rPr>
              <a:t>,</a:t>
            </a:r>
          </a:p>
          <a:p>
            <a:pPr fontAlgn="base">
              <a:spcBef>
                <a:spcPct val="0"/>
              </a:spcBef>
              <a:spcAft>
                <a:spcPct val="0"/>
              </a:spcAft>
            </a:pP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giang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sơn</a:t>
            </a:r>
            <a:endParaRPr lang="en-US" sz="2800" b="1" dirty="0">
              <a:solidFill>
                <a:srgbClr val="000000"/>
              </a:solidFill>
              <a:latin typeface="Times New Roman" pitchFamily="18" charset="0"/>
              <a:cs typeface="Times New Roman" pitchFamily="18" charset="0"/>
            </a:endParaRPr>
          </a:p>
        </p:txBody>
      </p:sp>
      <p:sp>
        <p:nvSpPr>
          <p:cNvPr id="28794" name="Rectangle 122"/>
          <p:cNvSpPr>
            <a:spLocks noChangeArrowheads="1"/>
          </p:cNvSpPr>
          <p:nvPr/>
        </p:nvSpPr>
        <p:spPr bwMode="auto">
          <a:xfrm>
            <a:off x="5186362" y="3471170"/>
            <a:ext cx="5329238" cy="1250156"/>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r>
              <a:rPr lang="en-US" sz="32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giữ</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gìn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gìn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giữ</a:t>
            </a:r>
            <a:r>
              <a:rPr lang="en-US" sz="2800" b="1" dirty="0">
                <a:solidFill>
                  <a:srgbClr val="0000FF"/>
                </a:solidFill>
                <a:latin typeface="Times New Roman" pitchFamily="18" charset="0"/>
                <a:cs typeface="Times New Roman" pitchFamily="18" charset="0"/>
              </a:rPr>
              <a:t>    </a:t>
            </a:r>
          </a:p>
        </p:txBody>
      </p:sp>
      <p:sp>
        <p:nvSpPr>
          <p:cNvPr id="28796" name="Text Box 124"/>
          <p:cNvSpPr txBox="1">
            <a:spLocks noChangeArrowheads="1"/>
          </p:cNvSpPr>
          <p:nvPr/>
        </p:nvSpPr>
        <p:spPr bwMode="auto">
          <a:xfrm>
            <a:off x="5186362" y="4901004"/>
            <a:ext cx="569357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en-US" sz="2800" b="1">
                <a:solidFill>
                  <a:srgbClr val="FF33CC"/>
                </a:solidFill>
                <a:latin typeface="Times New Roman" pitchFamily="18" charset="0"/>
              </a:rPr>
              <a:t>Xây </a:t>
            </a:r>
            <a:r>
              <a:rPr lang="en-US" sz="2800" b="1" dirty="0" err="1">
                <a:solidFill>
                  <a:srgbClr val="FF33CC"/>
                </a:solidFill>
                <a:latin typeface="Times New Roman" pitchFamily="18" charset="0"/>
              </a:rPr>
              <a:t>dựng</a:t>
            </a:r>
            <a:r>
              <a:rPr lang="en-US" sz="2800" b="1">
                <a:solidFill>
                  <a:srgbClr val="FF66FF"/>
                </a:solidFill>
                <a:latin typeface="Times New Roman" pitchFamily="18" charset="0"/>
              </a:rPr>
              <a:t>:</a:t>
            </a:r>
            <a:r>
              <a:rPr lang="en-US" sz="2800" b="1">
                <a:solidFill>
                  <a:srgbClr val="000000"/>
                </a:solidFill>
                <a:latin typeface="Times New Roman" pitchFamily="18" charset="0"/>
              </a:rPr>
              <a:t> làm </a:t>
            </a:r>
            <a:r>
              <a:rPr lang="en-US" sz="2800" b="1" dirty="0" err="1">
                <a:solidFill>
                  <a:srgbClr val="000000"/>
                </a:solidFill>
                <a:latin typeface="Times New Roman" pitchFamily="18" charset="0"/>
              </a:rPr>
              <a:t>cho</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cs typeface="Times New Roman" pitchFamily="18" charset="0"/>
              </a:rPr>
              <a:t>thành</a:t>
            </a:r>
            <a:r>
              <a:rPr lang="en-US" sz="2800" dirty="0">
                <a:solidFill>
                  <a:srgbClr val="000000"/>
                </a:solidFill>
              </a:rPr>
              <a:t> </a:t>
            </a:r>
            <a:r>
              <a:rPr lang="en-US" sz="2800" b="1" dirty="0" err="1">
                <a:solidFill>
                  <a:srgbClr val="000000"/>
                </a:solidFill>
                <a:latin typeface="Times New Roman" pitchFamily="18" charset="0"/>
              </a:rPr>
              <a:t>hình</a:t>
            </a:r>
            <a:r>
              <a:rPr lang="en-US" sz="2800" b="1" dirty="0">
                <a:solidFill>
                  <a:srgbClr val="000000"/>
                </a:solidFill>
                <a:latin typeface="Times New Roman" pitchFamily="18" charset="0"/>
              </a:rPr>
              <a:t>.</a:t>
            </a:r>
          </a:p>
          <a:p>
            <a:pPr eaLnBrk="0" fontAlgn="base" hangingPunct="0">
              <a:spcBef>
                <a:spcPct val="50000"/>
              </a:spcBef>
              <a:spcAft>
                <a:spcPct val="0"/>
              </a:spcAft>
            </a:pPr>
            <a:r>
              <a:rPr lang="en-US" sz="2800" b="1">
                <a:solidFill>
                  <a:srgbClr val="000000"/>
                </a:solidFill>
                <a:latin typeface="Times New Roman" pitchFamily="18" charset="0"/>
              </a:rPr>
              <a:t>      VD</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Xây</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dựng</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nước</a:t>
            </a:r>
            <a:r>
              <a:rPr lang="en-US" sz="2800" b="1" dirty="0">
                <a:solidFill>
                  <a:srgbClr val="000000"/>
                </a:solidFill>
                <a:latin typeface="Times New Roman" pitchFamily="18" charset="0"/>
              </a:rPr>
              <a:t> </a:t>
            </a:r>
            <a:r>
              <a:rPr lang="en-US" sz="2800" b="1" dirty="0" err="1">
                <a:solidFill>
                  <a:srgbClr val="000000"/>
                </a:solidFill>
                <a:latin typeface="Times New Roman" pitchFamily="18" charset="0"/>
              </a:rPr>
              <a:t>nhà</a:t>
            </a:r>
            <a:endParaRPr lang="en-US" sz="2800" b="1" dirty="0">
              <a:solidFill>
                <a:srgbClr val="000000"/>
              </a:solidFill>
              <a:latin typeface="Times New Roman" pitchFamily="18" charset="0"/>
            </a:endParaRPr>
          </a:p>
        </p:txBody>
      </p:sp>
      <p:sp>
        <p:nvSpPr>
          <p:cNvPr id="28795" name="Rectangle 123"/>
          <p:cNvSpPr>
            <a:spLocks noChangeArrowheads="1"/>
          </p:cNvSpPr>
          <p:nvPr/>
        </p:nvSpPr>
        <p:spPr bwMode="auto">
          <a:xfrm>
            <a:off x="5124450" y="4833073"/>
            <a:ext cx="5029200" cy="1250156"/>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r>
              <a:rPr lang="en-US" sz="3200" b="1" dirty="0">
                <a:solidFill>
                  <a:srgbClr val="FF3399"/>
                </a:solidFill>
                <a:latin typeface="Times New Roman" pitchFamily="18" charset="0"/>
                <a:cs typeface="Times New Roman" pitchFamily="18" charset="0"/>
              </a:rPr>
              <a:t>   </a:t>
            </a:r>
            <a:r>
              <a:rPr lang="en-US" sz="2800" b="1" dirty="0" err="1">
                <a:solidFill>
                  <a:srgbClr val="FF33CC"/>
                </a:solidFill>
                <a:latin typeface="Times New Roman" pitchFamily="18" charset="0"/>
                <a:cs typeface="Times New Roman" pitchFamily="18" charset="0"/>
              </a:rPr>
              <a:t>dựng</a:t>
            </a:r>
            <a:r>
              <a:rPr lang="en-US" sz="2800" b="1" dirty="0">
                <a:solidFill>
                  <a:srgbClr val="FF33CC"/>
                </a:solidFill>
                <a:latin typeface="Times New Roman" pitchFamily="18" charset="0"/>
                <a:cs typeface="Times New Roman" pitchFamily="18" charset="0"/>
              </a:rPr>
              <a:t> </a:t>
            </a:r>
            <a:r>
              <a:rPr lang="en-US" sz="2800" b="1" dirty="0" err="1">
                <a:solidFill>
                  <a:srgbClr val="FF33CC"/>
                </a:solidFill>
                <a:latin typeface="Times New Roman" pitchFamily="18" charset="0"/>
                <a:cs typeface="Times New Roman" pitchFamily="18" charset="0"/>
              </a:rPr>
              <a:t>xây</a:t>
            </a:r>
            <a:r>
              <a:rPr lang="en-US" sz="2800" b="1" dirty="0">
                <a:solidFill>
                  <a:srgbClr val="FF33CC"/>
                </a:solidFill>
                <a:latin typeface="Times New Roman" pitchFamily="18" charset="0"/>
                <a:cs typeface="Times New Roman" pitchFamily="18" charset="0"/>
              </a:rPr>
              <a:t>, </a:t>
            </a:r>
            <a:r>
              <a:rPr lang="en-US" sz="2800" b="1" dirty="0" err="1">
                <a:solidFill>
                  <a:srgbClr val="FF33CC"/>
                </a:solidFill>
                <a:latin typeface="Times New Roman" pitchFamily="18" charset="0"/>
                <a:cs typeface="Times New Roman" pitchFamily="18" charset="0"/>
              </a:rPr>
              <a:t>kiến</a:t>
            </a:r>
            <a:r>
              <a:rPr lang="en-US" sz="2800" b="1" dirty="0">
                <a:solidFill>
                  <a:srgbClr val="FF33CC"/>
                </a:solidFill>
                <a:latin typeface="Times New Roman" pitchFamily="18" charset="0"/>
                <a:cs typeface="Times New Roman" pitchFamily="18" charset="0"/>
              </a:rPr>
              <a:t> </a:t>
            </a:r>
            <a:r>
              <a:rPr lang="en-US" sz="2800" b="1" dirty="0" err="1">
                <a:solidFill>
                  <a:srgbClr val="FF33CC"/>
                </a:solidFill>
                <a:latin typeface="Times New Roman" pitchFamily="18" charset="0"/>
                <a:cs typeface="Times New Roman" pitchFamily="18" charset="0"/>
              </a:rPr>
              <a:t>thiết</a:t>
            </a:r>
            <a:endParaRPr lang="en-US" sz="2800" b="1" dirty="0">
              <a:solidFill>
                <a:srgbClr val="FF33CC"/>
              </a:solidFill>
              <a:latin typeface="Times New Roman" pitchFamily="18" charset="0"/>
              <a:cs typeface="Times New Roman" pitchFamily="18" charset="0"/>
            </a:endParaRPr>
          </a:p>
        </p:txBody>
      </p:sp>
    </p:spTree>
    <p:extLst>
      <p:ext uri="{BB962C8B-B14F-4D97-AF65-F5344CB8AC3E}">
        <p14:creationId xmlns:p14="http://schemas.microsoft.com/office/powerpoint/2010/main" val="88533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789">
                                            <p:txEl>
                                              <p:pRg st="0" end="0"/>
                                            </p:txEl>
                                          </p:spTgt>
                                        </p:tgtEl>
                                        <p:attrNameLst>
                                          <p:attrName>style.visibility</p:attrName>
                                        </p:attrNameLst>
                                      </p:cBhvr>
                                      <p:to>
                                        <p:strVal val="visible"/>
                                      </p:to>
                                    </p:set>
                                    <p:animEffect transition="in" filter="checkerboard(across)">
                                      <p:cBhvr>
                                        <p:cTn id="7" dur="500"/>
                                        <p:tgtEl>
                                          <p:spTgt spid="2878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28791">
                                            <p:txEl>
                                              <p:pRg st="0" end="0"/>
                                            </p:txEl>
                                          </p:spTgt>
                                        </p:tgtEl>
                                        <p:attrNameLst>
                                          <p:attrName>style.visibility</p:attrName>
                                        </p:attrNameLst>
                                      </p:cBhvr>
                                      <p:to>
                                        <p:strVal val="visible"/>
                                      </p:to>
                                    </p:set>
                                    <p:animEffect transition="in" filter="checkerboard(across)">
                                      <p:cBhvr>
                                        <p:cTn id="12" dur="500"/>
                                        <p:tgtEl>
                                          <p:spTgt spid="28791">
                                            <p:txEl>
                                              <p:pRg st="0" end="0"/>
                                            </p:txEl>
                                          </p:spTgt>
                                        </p:tgtEl>
                                      </p:cBhvr>
                                    </p:animEffect>
                                  </p:childTnLst>
                                </p:cTn>
                              </p:par>
                              <p:par>
                                <p:cTn id="13" presetID="5" presetClass="entr" presetSubtype="10" fill="hold" grpId="1" nodeType="withEffect">
                                  <p:stCondLst>
                                    <p:cond delay="0"/>
                                  </p:stCondLst>
                                  <p:childTnLst>
                                    <p:set>
                                      <p:cBhvr>
                                        <p:cTn id="14" dur="1" fill="hold">
                                          <p:stCondLst>
                                            <p:cond delay="0"/>
                                          </p:stCondLst>
                                        </p:cTn>
                                        <p:tgtEl>
                                          <p:spTgt spid="28791">
                                            <p:txEl>
                                              <p:pRg st="1" end="1"/>
                                            </p:txEl>
                                          </p:spTgt>
                                        </p:tgtEl>
                                        <p:attrNameLst>
                                          <p:attrName>style.visibility</p:attrName>
                                        </p:attrNameLst>
                                      </p:cBhvr>
                                      <p:to>
                                        <p:strVal val="visible"/>
                                      </p:to>
                                    </p:set>
                                    <p:animEffect transition="in" filter="checkerboard(across)">
                                      <p:cBhvr>
                                        <p:cTn id="15" dur="500"/>
                                        <p:tgtEl>
                                          <p:spTgt spid="28791">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28796">
                                            <p:txEl>
                                              <p:pRg st="0" end="0"/>
                                            </p:txEl>
                                          </p:spTgt>
                                        </p:tgtEl>
                                        <p:attrNameLst>
                                          <p:attrName>style.visibility</p:attrName>
                                        </p:attrNameLst>
                                      </p:cBhvr>
                                      <p:to>
                                        <p:strVal val="visible"/>
                                      </p:to>
                                    </p:set>
                                    <p:animEffect transition="in" filter="checkerboard(across)">
                                      <p:cBhvr>
                                        <p:cTn id="20" dur="500"/>
                                        <p:tgtEl>
                                          <p:spTgt spid="28796">
                                            <p:txEl>
                                              <p:pRg st="0" end="0"/>
                                            </p:txEl>
                                          </p:spTgt>
                                        </p:tgtEl>
                                      </p:cBhvr>
                                    </p:animEffect>
                                  </p:childTnLst>
                                </p:cTn>
                              </p:par>
                            </p:childTnLst>
                          </p:cTn>
                        </p:par>
                        <p:par>
                          <p:cTn id="21" fill="hold" nodeType="afterGroup">
                            <p:stCondLst>
                              <p:cond delay="500"/>
                            </p:stCondLst>
                            <p:childTnLst>
                              <p:par>
                                <p:cTn id="22" presetID="5" presetClass="entr" presetSubtype="10" fill="hold" nodeType="afterEffect">
                                  <p:stCondLst>
                                    <p:cond delay="0"/>
                                  </p:stCondLst>
                                  <p:childTnLst>
                                    <p:set>
                                      <p:cBhvr>
                                        <p:cTn id="23" dur="1" fill="hold">
                                          <p:stCondLst>
                                            <p:cond delay="0"/>
                                          </p:stCondLst>
                                        </p:cTn>
                                        <p:tgtEl>
                                          <p:spTgt spid="28796">
                                            <p:txEl>
                                              <p:pRg st="1" end="1"/>
                                            </p:txEl>
                                          </p:spTgt>
                                        </p:tgtEl>
                                        <p:attrNameLst>
                                          <p:attrName>style.visibility</p:attrName>
                                        </p:attrNameLst>
                                      </p:cBhvr>
                                      <p:to>
                                        <p:strVal val="visible"/>
                                      </p:to>
                                    </p:set>
                                    <p:animEffect transition="in" filter="checkerboard(across)">
                                      <p:cBhvr>
                                        <p:cTn id="24" dur="500"/>
                                        <p:tgtEl>
                                          <p:spTgt spid="28796">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xit" presetSubtype="10" fill="hold" nodeType="clickEffect">
                                  <p:stCondLst>
                                    <p:cond delay="0"/>
                                  </p:stCondLst>
                                  <p:childTnLst>
                                    <p:animEffect transition="out" filter="blinds(horizontal)">
                                      <p:cBhvr>
                                        <p:cTn id="28" dur="500"/>
                                        <p:tgtEl>
                                          <p:spTgt spid="28789">
                                            <p:txEl>
                                              <p:pRg st="0" end="0"/>
                                            </p:txEl>
                                          </p:spTgt>
                                        </p:tgtEl>
                                      </p:cBhvr>
                                    </p:animEffect>
                                    <p:set>
                                      <p:cBhvr>
                                        <p:cTn id="29" dur="1" fill="hold">
                                          <p:stCondLst>
                                            <p:cond delay="499"/>
                                          </p:stCondLst>
                                        </p:cTn>
                                        <p:tgtEl>
                                          <p:spTgt spid="28789">
                                            <p:txEl>
                                              <p:pRg st="0" end="0"/>
                                            </p:txEl>
                                          </p:spTgt>
                                        </p:tgtEl>
                                        <p:attrNameLst>
                                          <p:attrName>style.visibility</p:attrName>
                                        </p:attrNameLst>
                                      </p:cBhvr>
                                      <p:to>
                                        <p:strVal val="hidden"/>
                                      </p:to>
                                    </p:set>
                                  </p:childTnLst>
                                </p:cTn>
                              </p:par>
                              <p:par>
                                <p:cTn id="30" presetID="3" presetClass="exit" presetSubtype="10" fill="hold" grpId="0" nodeType="withEffect">
                                  <p:stCondLst>
                                    <p:cond delay="0"/>
                                  </p:stCondLst>
                                  <p:childTnLst>
                                    <p:animEffect transition="out" filter="blinds(horizontal)">
                                      <p:cBhvr>
                                        <p:cTn id="31" dur="500"/>
                                        <p:tgtEl>
                                          <p:spTgt spid="28791">
                                            <p:txEl>
                                              <p:pRg st="0" end="0"/>
                                            </p:txEl>
                                          </p:spTgt>
                                        </p:tgtEl>
                                      </p:cBhvr>
                                    </p:animEffect>
                                    <p:set>
                                      <p:cBhvr>
                                        <p:cTn id="32" dur="1" fill="hold">
                                          <p:stCondLst>
                                            <p:cond delay="499"/>
                                          </p:stCondLst>
                                        </p:cTn>
                                        <p:tgtEl>
                                          <p:spTgt spid="28791">
                                            <p:txEl>
                                              <p:pRg st="0" end="0"/>
                                            </p:txEl>
                                          </p:spTgt>
                                        </p:tgtEl>
                                        <p:attrNameLst>
                                          <p:attrName>style.visibility</p:attrName>
                                        </p:attrNameLst>
                                      </p:cBhvr>
                                      <p:to>
                                        <p:strVal val="hidden"/>
                                      </p:to>
                                    </p:set>
                                  </p:childTnLst>
                                </p:cTn>
                              </p:par>
                              <p:par>
                                <p:cTn id="33" presetID="3" presetClass="exit" presetSubtype="10" fill="hold" grpId="0" nodeType="withEffect">
                                  <p:stCondLst>
                                    <p:cond delay="0"/>
                                  </p:stCondLst>
                                  <p:childTnLst>
                                    <p:animEffect transition="out" filter="blinds(horizontal)">
                                      <p:cBhvr>
                                        <p:cTn id="34" dur="500"/>
                                        <p:tgtEl>
                                          <p:spTgt spid="28791">
                                            <p:txEl>
                                              <p:pRg st="1" end="1"/>
                                            </p:txEl>
                                          </p:spTgt>
                                        </p:tgtEl>
                                      </p:cBhvr>
                                    </p:animEffect>
                                    <p:set>
                                      <p:cBhvr>
                                        <p:cTn id="35" dur="1" fill="hold">
                                          <p:stCondLst>
                                            <p:cond delay="499"/>
                                          </p:stCondLst>
                                        </p:cTn>
                                        <p:tgtEl>
                                          <p:spTgt spid="28791">
                                            <p:txEl>
                                              <p:pRg st="1" end="1"/>
                                            </p:txEl>
                                          </p:spTgt>
                                        </p:tgtEl>
                                        <p:attrNameLst>
                                          <p:attrName>style.visibility</p:attrName>
                                        </p:attrNameLst>
                                      </p:cBhvr>
                                      <p:to>
                                        <p:strVal val="hidden"/>
                                      </p:to>
                                    </p:set>
                                  </p:childTnLst>
                                </p:cTn>
                              </p:par>
                              <p:par>
                                <p:cTn id="36" presetID="3" presetClass="exit" presetSubtype="10" fill="hold" grpId="0" nodeType="withEffect">
                                  <p:stCondLst>
                                    <p:cond delay="0"/>
                                  </p:stCondLst>
                                  <p:childTnLst>
                                    <p:animEffect transition="out" filter="blinds(horizontal)">
                                      <p:cBhvr>
                                        <p:cTn id="37" dur="500"/>
                                        <p:tgtEl>
                                          <p:spTgt spid="28796">
                                            <p:txEl>
                                              <p:pRg st="0" end="0"/>
                                            </p:txEl>
                                          </p:spTgt>
                                        </p:tgtEl>
                                      </p:cBhvr>
                                    </p:animEffect>
                                    <p:set>
                                      <p:cBhvr>
                                        <p:cTn id="38" dur="1" fill="hold">
                                          <p:stCondLst>
                                            <p:cond delay="499"/>
                                          </p:stCondLst>
                                        </p:cTn>
                                        <p:tgtEl>
                                          <p:spTgt spid="28796">
                                            <p:txEl>
                                              <p:pRg st="0" end="0"/>
                                            </p:txEl>
                                          </p:spTgt>
                                        </p:tgtEl>
                                        <p:attrNameLst>
                                          <p:attrName>style.visibility</p:attrName>
                                        </p:attrNameLst>
                                      </p:cBhvr>
                                      <p:to>
                                        <p:strVal val="hidden"/>
                                      </p:to>
                                    </p:set>
                                  </p:childTnLst>
                                </p:cTn>
                              </p:par>
                              <p:par>
                                <p:cTn id="39" presetID="3" presetClass="exit" presetSubtype="10" fill="hold" grpId="0" nodeType="withEffect">
                                  <p:stCondLst>
                                    <p:cond delay="0"/>
                                  </p:stCondLst>
                                  <p:childTnLst>
                                    <p:animEffect transition="out" filter="blinds(horizontal)">
                                      <p:cBhvr>
                                        <p:cTn id="40" dur="500"/>
                                        <p:tgtEl>
                                          <p:spTgt spid="28796">
                                            <p:txEl>
                                              <p:pRg st="1" end="1"/>
                                            </p:txEl>
                                          </p:spTgt>
                                        </p:tgtEl>
                                      </p:cBhvr>
                                    </p:animEffect>
                                    <p:set>
                                      <p:cBhvr>
                                        <p:cTn id="41" dur="1" fill="hold">
                                          <p:stCondLst>
                                            <p:cond delay="499"/>
                                          </p:stCondLst>
                                        </p:cTn>
                                        <p:tgtEl>
                                          <p:spTgt spid="28796">
                                            <p:txEl>
                                              <p:pRg st="1" end="1"/>
                                            </p:txEl>
                                          </p:spTgt>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28793"/>
                                        </p:tgtEl>
                                        <p:attrNameLst>
                                          <p:attrName>style.visibility</p:attrName>
                                        </p:attrNameLst>
                                      </p:cBhvr>
                                      <p:to>
                                        <p:strVal val="visible"/>
                                      </p:to>
                                    </p:set>
                                    <p:animEffect transition="in" filter="checkerboard(across)">
                                      <p:cBhvr>
                                        <p:cTn id="46" dur="500"/>
                                        <p:tgtEl>
                                          <p:spTgt spid="2879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28794"/>
                                        </p:tgtEl>
                                        <p:attrNameLst>
                                          <p:attrName>style.visibility</p:attrName>
                                        </p:attrNameLst>
                                      </p:cBhvr>
                                      <p:to>
                                        <p:strVal val="visible"/>
                                      </p:to>
                                    </p:set>
                                    <p:animEffect transition="in" filter="checkerboard(across)">
                                      <p:cBhvr>
                                        <p:cTn id="51" dur="500"/>
                                        <p:tgtEl>
                                          <p:spTgt spid="2879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28795"/>
                                        </p:tgtEl>
                                        <p:attrNameLst>
                                          <p:attrName>style.visibility</p:attrName>
                                        </p:attrNameLst>
                                      </p:cBhvr>
                                      <p:to>
                                        <p:strVal val="visible"/>
                                      </p:to>
                                    </p:set>
                                    <p:animEffect transition="in" filter="checkerboard(across)">
                                      <p:cBhvr>
                                        <p:cTn id="56" dur="500"/>
                                        <p:tgtEl>
                                          <p:spTgt spid="28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89" grpId="0" build="allAtOnce"/>
      <p:bldP spid="28791" grpId="0" build="allAtOnce"/>
      <p:bldP spid="28791" grpId="1" build="allAtOnce"/>
      <p:bldP spid="28793" grpId="0" animBg="1"/>
      <p:bldP spid="28794" grpId="0" animBg="1"/>
      <p:bldP spid="28796" grpId="0" build="allAtOnce"/>
      <p:bldP spid="2879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191" y="389515"/>
            <a:ext cx="2153478" cy="1789113"/>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57" name="Picture 5" descr="images">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8434" y="457200"/>
            <a:ext cx="1981200" cy="1768475"/>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58" name="Picture 6" descr="lynamde-1">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2835" y="440747"/>
            <a:ext cx="2067339" cy="17526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0" name="Picture 8" descr="TƯỢNG PHÙNG HƯN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7540" y="2500314"/>
            <a:ext cx="2153478" cy="18288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1" name="Picture 9" descr="tượng vua Lê Đại Hành">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72771" y="2514600"/>
            <a:ext cx="2067339" cy="18288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2" name="Picture 10" descr="tran_hung_dao1">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0191" y="4637783"/>
            <a:ext cx="2153478" cy="1752600"/>
          </a:xfrm>
          <a:prstGeom prst="rect">
            <a:avLst/>
          </a:prstGeom>
          <a:noFill/>
          <a:ln w="9525">
            <a:solidFill>
              <a:srgbClr val="FF33CC"/>
            </a:solidFill>
            <a:miter lim="800000"/>
            <a:headEnd/>
            <a:tailEnd/>
          </a:ln>
          <a:extLst>
            <a:ext uri="{909E8E84-426E-40DD-AFC4-6F175D3DCCD1}">
              <a14:hiddenFill xmlns:a14="http://schemas.microsoft.com/office/drawing/2010/main">
                <a:solidFill>
                  <a:srgbClr val="FFFFFF"/>
                </a:solidFill>
              </a14:hiddenFill>
            </a:ext>
          </a:extLst>
        </p:spPr>
      </p:pic>
      <p:pic>
        <p:nvPicPr>
          <p:cNvPr id="74763" name="Picture 11">
            <a:hlinkClick r:id="rId14" action="ppaction://hlinksldjump"/>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76973" y="4646712"/>
            <a:ext cx="2067339" cy="1752600"/>
          </a:xfrm>
          <a:prstGeom prst="rect">
            <a:avLst/>
          </a:prstGeom>
          <a:noFill/>
          <a:ln w="19050">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4" name="Picture 12">
            <a:hlinkClick r:id="rId16" action="ppaction://hlinksldjump"/>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445487" y="2514600"/>
            <a:ext cx="1981200" cy="18288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5" name="Picture 13" descr="untitled004">
            <a:hlinkClick r:id="rId18" action="ppaction://hlinksldjump"/>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458325" y="4657726"/>
            <a:ext cx="1981200" cy="17526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6" name="Picture 14" descr="Nguyen Hue">
            <a:hlinkClick r:id="rId20" action="ppaction://hlinksldjump"/>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95454" y="4664653"/>
            <a:ext cx="2067339" cy="1762125"/>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8" name="Picture 16" descr="11">
            <a:hlinkClick r:id="" action="ppaction://noaction"/>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0134600" y="6343650"/>
            <a:ext cx="602974" cy="514350"/>
          </a:xfrm>
          <a:prstGeom prst="rect">
            <a:avLst/>
          </a:prstGeom>
          <a:noFill/>
          <a:extLst>
            <a:ext uri="{909E8E84-426E-40DD-AFC4-6F175D3DCCD1}">
              <a14:hiddenFill xmlns:a14="http://schemas.microsoft.com/office/drawing/2010/main">
                <a:solidFill>
                  <a:srgbClr val="FFFFFF"/>
                </a:solidFill>
              </a14:hiddenFill>
            </a:ext>
          </a:extLst>
        </p:spPr>
      </p:pic>
      <p:sp>
        <p:nvSpPr>
          <p:cNvPr id="74769" name="Text Box 17"/>
          <p:cNvSpPr txBox="1">
            <a:spLocks noChangeArrowheads="1"/>
          </p:cNvSpPr>
          <p:nvPr/>
        </p:nvSpPr>
        <p:spPr bwMode="auto">
          <a:xfrm>
            <a:off x="2285999" y="0"/>
            <a:ext cx="86139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2400" b="1" dirty="0">
                <a:solidFill>
                  <a:srgbClr val="000000"/>
                </a:solidFill>
                <a:latin typeface="Times New Roman" panose="02020603050405020304" pitchFamily="18" charset="0"/>
                <a:cs typeface="Times New Roman" panose="02020603050405020304" pitchFamily="18" charset="0"/>
              </a:rPr>
              <a:t>MỘT SỐ VỊ ANH HÙNG DÂN TỘC VIỆT NAM</a:t>
            </a:r>
          </a:p>
        </p:txBody>
      </p:sp>
      <p:sp>
        <p:nvSpPr>
          <p:cNvPr id="74770" name="Text Box 18"/>
          <p:cNvSpPr txBox="1">
            <a:spLocks noChangeArrowheads="1"/>
          </p:cNvSpPr>
          <p:nvPr/>
        </p:nvSpPr>
        <p:spPr bwMode="auto">
          <a:xfrm>
            <a:off x="923925" y="22098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dirty="0">
                <a:solidFill>
                  <a:srgbClr val="000000"/>
                </a:solidFill>
              </a:rPr>
              <a:t>HAI BÀ TRƯNG</a:t>
            </a:r>
          </a:p>
        </p:txBody>
      </p:sp>
      <p:sp>
        <p:nvSpPr>
          <p:cNvPr id="74771" name="Text Box 19"/>
          <p:cNvSpPr txBox="1">
            <a:spLocks noChangeArrowheads="1"/>
          </p:cNvSpPr>
          <p:nvPr/>
        </p:nvSpPr>
        <p:spPr bwMode="auto">
          <a:xfrm>
            <a:off x="3962400" y="22098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dirty="0">
                <a:solidFill>
                  <a:srgbClr val="000000"/>
                </a:solidFill>
              </a:rPr>
              <a:t>TRIỆU THỊ TRINH</a:t>
            </a:r>
          </a:p>
        </p:txBody>
      </p:sp>
      <p:sp>
        <p:nvSpPr>
          <p:cNvPr id="74774" name="Text Box 22"/>
          <p:cNvSpPr txBox="1">
            <a:spLocks noChangeArrowheads="1"/>
          </p:cNvSpPr>
          <p:nvPr/>
        </p:nvSpPr>
        <p:spPr bwMode="auto">
          <a:xfrm>
            <a:off x="6553200" y="22098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LÝ BÍ (LÝ NAM ĐẾ)</a:t>
            </a:r>
          </a:p>
        </p:txBody>
      </p:sp>
      <p:sp>
        <p:nvSpPr>
          <p:cNvPr id="74775" name="Text Box 23"/>
          <p:cNvSpPr txBox="1">
            <a:spLocks noChangeArrowheads="1"/>
          </p:cNvSpPr>
          <p:nvPr/>
        </p:nvSpPr>
        <p:spPr bwMode="auto">
          <a:xfrm>
            <a:off x="9372600" y="22098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TRIỆU QUANG PHỤC</a:t>
            </a:r>
          </a:p>
        </p:txBody>
      </p:sp>
      <p:sp>
        <p:nvSpPr>
          <p:cNvPr id="74776" name="Text Box 24"/>
          <p:cNvSpPr txBox="1">
            <a:spLocks noChangeArrowheads="1"/>
          </p:cNvSpPr>
          <p:nvPr/>
        </p:nvSpPr>
        <p:spPr bwMode="auto">
          <a:xfrm>
            <a:off x="9448800" y="43434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LÝ THƯỜNG KIỆT</a:t>
            </a:r>
          </a:p>
        </p:txBody>
      </p:sp>
      <p:sp>
        <p:nvSpPr>
          <p:cNvPr id="74777" name="Text Box 25"/>
          <p:cNvSpPr txBox="1">
            <a:spLocks noChangeArrowheads="1"/>
          </p:cNvSpPr>
          <p:nvPr/>
        </p:nvSpPr>
        <p:spPr bwMode="auto">
          <a:xfrm>
            <a:off x="6400800" y="4343400"/>
            <a:ext cx="258417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LÊ HOÀN (LÊ ĐẠI HÀNH)</a:t>
            </a:r>
          </a:p>
        </p:txBody>
      </p:sp>
      <p:sp>
        <p:nvSpPr>
          <p:cNvPr id="74778" name="Text Box 26"/>
          <p:cNvSpPr txBox="1">
            <a:spLocks noChangeArrowheads="1"/>
          </p:cNvSpPr>
          <p:nvPr/>
        </p:nvSpPr>
        <p:spPr bwMode="auto">
          <a:xfrm>
            <a:off x="4038600" y="43434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NGÔ QUYỀN</a:t>
            </a:r>
          </a:p>
        </p:txBody>
      </p:sp>
      <p:sp>
        <p:nvSpPr>
          <p:cNvPr id="74779" name="Text Box 27"/>
          <p:cNvSpPr txBox="1">
            <a:spLocks noChangeArrowheads="1"/>
          </p:cNvSpPr>
          <p:nvPr/>
        </p:nvSpPr>
        <p:spPr bwMode="auto">
          <a:xfrm>
            <a:off x="847725" y="43434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PHÙNG HƯNG</a:t>
            </a:r>
          </a:p>
        </p:txBody>
      </p:sp>
      <p:sp>
        <p:nvSpPr>
          <p:cNvPr id="74780" name="Text Box 28"/>
          <p:cNvSpPr txBox="1">
            <a:spLocks noChangeArrowheads="1"/>
          </p:cNvSpPr>
          <p:nvPr/>
        </p:nvSpPr>
        <p:spPr bwMode="auto">
          <a:xfrm>
            <a:off x="847725" y="659765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(TRẦN HƯNG ĐẠO)</a:t>
            </a:r>
          </a:p>
        </p:txBody>
      </p:sp>
      <p:sp>
        <p:nvSpPr>
          <p:cNvPr id="74781" name="Text Box 29"/>
          <p:cNvSpPr txBox="1">
            <a:spLocks noChangeArrowheads="1"/>
          </p:cNvSpPr>
          <p:nvPr/>
        </p:nvSpPr>
        <p:spPr bwMode="auto">
          <a:xfrm>
            <a:off x="4038600" y="64008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LÊ LỢI</a:t>
            </a:r>
          </a:p>
        </p:txBody>
      </p:sp>
      <p:sp>
        <p:nvSpPr>
          <p:cNvPr id="74782" name="Text Box 30"/>
          <p:cNvSpPr txBox="1">
            <a:spLocks noChangeArrowheads="1"/>
          </p:cNvSpPr>
          <p:nvPr/>
        </p:nvSpPr>
        <p:spPr bwMode="auto">
          <a:xfrm>
            <a:off x="6553200" y="6383339"/>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NGUYỄN HUỆ)</a:t>
            </a:r>
          </a:p>
        </p:txBody>
      </p:sp>
      <p:sp>
        <p:nvSpPr>
          <p:cNvPr id="74783" name="Text Box 31"/>
          <p:cNvSpPr txBox="1">
            <a:spLocks noChangeArrowheads="1"/>
          </p:cNvSpPr>
          <p:nvPr/>
        </p:nvSpPr>
        <p:spPr bwMode="auto">
          <a:xfrm>
            <a:off x="6553200" y="6583364"/>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(QUANG TRUNG)</a:t>
            </a:r>
          </a:p>
        </p:txBody>
      </p:sp>
      <p:sp>
        <p:nvSpPr>
          <p:cNvPr id="74784" name="Text Box 32"/>
          <p:cNvSpPr txBox="1">
            <a:spLocks noChangeArrowheads="1"/>
          </p:cNvSpPr>
          <p:nvPr/>
        </p:nvSpPr>
        <p:spPr bwMode="auto">
          <a:xfrm>
            <a:off x="838200" y="6376989"/>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TRẦN QUỐC TUẤN</a:t>
            </a:r>
          </a:p>
        </p:txBody>
      </p:sp>
      <p:pic>
        <p:nvPicPr>
          <p:cNvPr id="74785" name="Picture 33" descr="Triệu Quang Phục">
            <a:hlinkClick r:id="rId6" action="ppaction://hlinksldjump"/>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445487" y="426244"/>
            <a:ext cx="1981200" cy="1738313"/>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86" name="Picture 34" descr="images[47]">
            <a:hlinkClick r:id="rId24" action="ppaction://hlinksldjump"/>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805032" y="2514601"/>
            <a:ext cx="1981200" cy="1814513"/>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116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ext Box 5"/>
          <p:cNvSpPr txBox="1">
            <a:spLocks noChangeArrowheads="1"/>
          </p:cNvSpPr>
          <p:nvPr/>
        </p:nvSpPr>
        <p:spPr bwMode="auto">
          <a:xfrm>
            <a:off x="685800" y="309924"/>
            <a:ext cx="10363199" cy="1708160"/>
          </a:xfrm>
          <a:prstGeom prst="rect">
            <a:avLst/>
          </a:prstGeom>
          <a:gradFill rotWithShape="1">
            <a:gsLst>
              <a:gs pos="0">
                <a:srgbClr val="FF7C80"/>
              </a:gs>
              <a:gs pos="50000">
                <a:srgbClr val="FF7C80">
                  <a:gamma/>
                  <a:tint val="0"/>
                  <a:invGamma/>
                </a:srgbClr>
              </a:gs>
              <a:gs pos="100000">
                <a:srgbClr val="FF7C80"/>
              </a:gs>
            </a:gsLst>
            <a:lin ang="5400000" scaled="1"/>
          </a:gradFill>
          <a:ln w="38100" cmpd="dbl">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en-US" sz="3500" b="1" u="sng" dirty="0" err="1">
                <a:solidFill>
                  <a:srgbClr val="000000"/>
                </a:solidFill>
                <a:latin typeface="Times New Roman" pitchFamily="18" charset="0"/>
              </a:rPr>
              <a:t>Bài</a:t>
            </a:r>
            <a:r>
              <a:rPr lang="en-US" sz="3500" b="1" u="sng" dirty="0">
                <a:solidFill>
                  <a:srgbClr val="000000"/>
                </a:solidFill>
                <a:latin typeface="Times New Roman" pitchFamily="18" charset="0"/>
              </a:rPr>
              <a:t> 2:</a:t>
            </a:r>
            <a:r>
              <a:rPr lang="en-US" sz="3500" b="1" dirty="0">
                <a:solidFill>
                  <a:srgbClr val="000000"/>
                </a:solidFill>
                <a:latin typeface="Times New Roman" pitchFamily="18" charset="0"/>
              </a:rPr>
              <a:t> </a:t>
            </a:r>
            <a:r>
              <a:rPr lang="en-US" sz="3500" b="1" dirty="0" err="1" smtClean="0">
                <a:solidFill>
                  <a:srgbClr val="000000"/>
                </a:solidFill>
                <a:latin typeface="Times New Roman" pitchFamily="18" charset="0"/>
              </a:rPr>
              <a:t>Dưới</a:t>
            </a:r>
            <a:r>
              <a:rPr lang="en-US" sz="3500" b="1" dirty="0" smtClean="0">
                <a:solidFill>
                  <a:srgbClr val="000000"/>
                </a:solidFill>
                <a:latin typeface="Times New Roman" pitchFamily="18" charset="0"/>
              </a:rPr>
              <a:t> </a:t>
            </a:r>
            <a:r>
              <a:rPr lang="en-US" sz="3500" b="1" dirty="0" err="1" smtClean="0">
                <a:solidFill>
                  <a:srgbClr val="000000"/>
                </a:solidFill>
                <a:latin typeface="Times New Roman" pitchFamily="18" charset="0"/>
              </a:rPr>
              <a:t>đây</a:t>
            </a:r>
            <a:r>
              <a:rPr lang="en-US" sz="3500" b="1" dirty="0" smtClean="0">
                <a:solidFill>
                  <a:srgbClr val="000000"/>
                </a:solidFill>
                <a:latin typeface="Times New Roman" pitchFamily="18" charset="0"/>
              </a:rPr>
              <a:t> </a:t>
            </a:r>
            <a:r>
              <a:rPr lang="en-US" sz="3500" b="1" dirty="0" err="1" smtClean="0">
                <a:solidFill>
                  <a:srgbClr val="000000"/>
                </a:solidFill>
                <a:latin typeface="Times New Roman" pitchFamily="18" charset="0"/>
              </a:rPr>
              <a:t>là</a:t>
            </a:r>
            <a:r>
              <a:rPr lang="en-US" sz="3500" b="1" dirty="0" smtClean="0">
                <a:solidFill>
                  <a:srgbClr val="000000"/>
                </a:solidFill>
                <a:latin typeface="Times New Roman" pitchFamily="18" charset="0"/>
              </a:rPr>
              <a:t> </a:t>
            </a:r>
            <a:r>
              <a:rPr lang="en-US" sz="3500" b="1" dirty="0" err="1" smtClean="0">
                <a:solidFill>
                  <a:srgbClr val="000000"/>
                </a:solidFill>
                <a:latin typeface="Times New Roman" pitchFamily="18" charset="0"/>
              </a:rPr>
              <a:t>tên</a:t>
            </a:r>
            <a:r>
              <a:rPr lang="en-US" sz="3500" b="1" dirty="0" smtClean="0">
                <a:solidFill>
                  <a:srgbClr val="000000"/>
                </a:solidFill>
                <a:latin typeface="Times New Roman" pitchFamily="18" charset="0"/>
              </a:rPr>
              <a:t> </a:t>
            </a:r>
            <a:r>
              <a:rPr lang="en-US" sz="3500" b="1" dirty="0" err="1" smtClean="0">
                <a:solidFill>
                  <a:srgbClr val="000000"/>
                </a:solidFill>
                <a:latin typeface="Times New Roman" pitchFamily="18" charset="0"/>
              </a:rPr>
              <a:t>một</a:t>
            </a:r>
            <a:r>
              <a:rPr lang="en-US" sz="3500" b="1" dirty="0" smtClean="0">
                <a:solidFill>
                  <a:srgbClr val="000000"/>
                </a:solidFill>
                <a:latin typeface="Times New Roman" pitchFamily="18" charset="0"/>
              </a:rPr>
              <a:t> </a:t>
            </a:r>
            <a:r>
              <a:rPr lang="en-US" sz="3500" b="1" dirty="0" err="1" smtClean="0">
                <a:solidFill>
                  <a:srgbClr val="000000"/>
                </a:solidFill>
                <a:latin typeface="Times New Roman" pitchFamily="18" charset="0"/>
              </a:rPr>
              <a:t>số</a:t>
            </a:r>
            <a:r>
              <a:rPr lang="en-US" sz="3500" b="1" dirty="0" smtClean="0">
                <a:solidFill>
                  <a:srgbClr val="000000"/>
                </a:solidFill>
                <a:latin typeface="Times New Roman" pitchFamily="18" charset="0"/>
              </a:rPr>
              <a:t> </a:t>
            </a:r>
            <a:r>
              <a:rPr lang="en-US" sz="3500" b="1" dirty="0" err="1" smtClean="0">
                <a:solidFill>
                  <a:srgbClr val="000000"/>
                </a:solidFill>
                <a:latin typeface="Times New Roman" pitchFamily="18" charset="0"/>
              </a:rPr>
              <a:t>vị</a:t>
            </a:r>
            <a:r>
              <a:rPr lang="en-US" sz="3500" b="1" dirty="0" smtClean="0">
                <a:solidFill>
                  <a:srgbClr val="000000"/>
                </a:solidFill>
                <a:latin typeface="Times New Roman" pitchFamily="18" charset="0"/>
              </a:rPr>
              <a:t> </a:t>
            </a:r>
            <a:r>
              <a:rPr lang="en-US" sz="3500" b="1" dirty="0" err="1" smtClean="0">
                <a:solidFill>
                  <a:srgbClr val="000000"/>
                </a:solidFill>
                <a:latin typeface="Times New Roman" pitchFamily="18" charset="0"/>
              </a:rPr>
              <a:t>anh</a:t>
            </a:r>
            <a:r>
              <a:rPr lang="en-US" sz="3500" b="1" dirty="0" smtClean="0">
                <a:solidFill>
                  <a:srgbClr val="000000"/>
                </a:solidFill>
                <a:latin typeface="Times New Roman" pitchFamily="18" charset="0"/>
              </a:rPr>
              <a:t> </a:t>
            </a:r>
            <a:r>
              <a:rPr lang="en-US" sz="3500" b="1" dirty="0" err="1" smtClean="0">
                <a:solidFill>
                  <a:srgbClr val="000000"/>
                </a:solidFill>
                <a:latin typeface="Times New Roman" pitchFamily="18" charset="0"/>
              </a:rPr>
              <a:t>hùng</a:t>
            </a:r>
            <a:r>
              <a:rPr lang="en-US" sz="3500" b="1" dirty="0" smtClean="0">
                <a:solidFill>
                  <a:srgbClr val="000000"/>
                </a:solidFill>
                <a:latin typeface="Times New Roman" pitchFamily="18" charset="0"/>
              </a:rPr>
              <a:t> </a:t>
            </a:r>
            <a:r>
              <a:rPr lang="en-US" sz="3500" b="1" dirty="0" err="1" smtClean="0">
                <a:solidFill>
                  <a:srgbClr val="000000"/>
                </a:solidFill>
                <a:latin typeface="Times New Roman" pitchFamily="18" charset="0"/>
              </a:rPr>
              <a:t>dân</a:t>
            </a:r>
            <a:r>
              <a:rPr lang="en-US" sz="3500" b="1" dirty="0" smtClean="0">
                <a:solidFill>
                  <a:srgbClr val="000000"/>
                </a:solidFill>
                <a:latin typeface="Times New Roman" pitchFamily="18" charset="0"/>
              </a:rPr>
              <a:t> </a:t>
            </a:r>
            <a:r>
              <a:rPr lang="en-US" sz="3500" b="1" dirty="0" err="1" smtClean="0">
                <a:solidFill>
                  <a:srgbClr val="000000"/>
                </a:solidFill>
                <a:latin typeface="Times New Roman" pitchFamily="18" charset="0"/>
              </a:rPr>
              <a:t>tộc</a:t>
            </a:r>
            <a:r>
              <a:rPr lang="en-US" sz="3500" b="1" dirty="0" smtClean="0">
                <a:solidFill>
                  <a:srgbClr val="000000"/>
                </a:solidFill>
                <a:latin typeface="Times New Roman" pitchFamily="18" charset="0"/>
              </a:rPr>
              <a:t> </a:t>
            </a:r>
            <a:r>
              <a:rPr lang="en-US" sz="3500" b="1" dirty="0" err="1">
                <a:solidFill>
                  <a:srgbClr val="000000"/>
                </a:solidFill>
                <a:latin typeface="Times New Roman" pitchFamily="18" charset="0"/>
              </a:rPr>
              <a:t>có</a:t>
            </a:r>
            <a:r>
              <a:rPr lang="en-US" sz="3500" b="1" dirty="0">
                <a:solidFill>
                  <a:srgbClr val="000000"/>
                </a:solidFill>
                <a:latin typeface="Times New Roman" pitchFamily="18" charset="0"/>
              </a:rPr>
              <a:t> </a:t>
            </a:r>
            <a:r>
              <a:rPr lang="en-US" sz="3500" b="1" dirty="0" err="1">
                <a:solidFill>
                  <a:srgbClr val="000000"/>
                </a:solidFill>
                <a:latin typeface="Times New Roman" pitchFamily="18" charset="0"/>
              </a:rPr>
              <a:t>công</a:t>
            </a:r>
            <a:r>
              <a:rPr lang="en-US" sz="3500" b="1" dirty="0">
                <a:solidFill>
                  <a:srgbClr val="000000"/>
                </a:solidFill>
                <a:latin typeface="Times New Roman" pitchFamily="18" charset="0"/>
              </a:rPr>
              <a:t> </a:t>
            </a:r>
            <a:r>
              <a:rPr lang="en-US" sz="3500" b="1" dirty="0" err="1">
                <a:solidFill>
                  <a:srgbClr val="000000"/>
                </a:solidFill>
                <a:latin typeface="Times New Roman" pitchFamily="18" charset="0"/>
              </a:rPr>
              <a:t>lao</a:t>
            </a:r>
            <a:r>
              <a:rPr lang="en-US" sz="3500" b="1" dirty="0">
                <a:solidFill>
                  <a:srgbClr val="000000"/>
                </a:solidFill>
                <a:latin typeface="Times New Roman" pitchFamily="18" charset="0"/>
              </a:rPr>
              <a:t> to </a:t>
            </a:r>
            <a:r>
              <a:rPr lang="en-US" sz="3500" b="1" dirty="0" err="1">
                <a:solidFill>
                  <a:srgbClr val="000000"/>
                </a:solidFill>
                <a:latin typeface="Times New Roman" pitchFamily="18" charset="0"/>
              </a:rPr>
              <a:t>lớn</a:t>
            </a:r>
            <a:r>
              <a:rPr lang="en-US" sz="3500" b="1" dirty="0">
                <a:solidFill>
                  <a:srgbClr val="000000"/>
                </a:solidFill>
                <a:latin typeface="Times New Roman" pitchFamily="18" charset="0"/>
              </a:rPr>
              <a:t> </a:t>
            </a:r>
            <a:r>
              <a:rPr lang="en-US" sz="3500" b="1" dirty="0" err="1">
                <a:solidFill>
                  <a:srgbClr val="000000"/>
                </a:solidFill>
                <a:latin typeface="Times New Roman" pitchFamily="18" charset="0"/>
              </a:rPr>
              <a:t>trong</a:t>
            </a:r>
            <a:r>
              <a:rPr lang="en-US" sz="3500" b="1" dirty="0">
                <a:solidFill>
                  <a:srgbClr val="000000"/>
                </a:solidFill>
                <a:latin typeface="Times New Roman" pitchFamily="18" charset="0"/>
              </a:rPr>
              <a:t> </a:t>
            </a:r>
            <a:r>
              <a:rPr lang="en-US" sz="3500" b="1" dirty="0" err="1">
                <a:solidFill>
                  <a:srgbClr val="000000"/>
                </a:solidFill>
                <a:latin typeface="Times New Roman" pitchFamily="18" charset="0"/>
              </a:rPr>
              <a:t>sự</a:t>
            </a:r>
            <a:r>
              <a:rPr lang="en-US" sz="3500" b="1" dirty="0">
                <a:solidFill>
                  <a:srgbClr val="000000"/>
                </a:solidFill>
                <a:latin typeface="Times New Roman" pitchFamily="18" charset="0"/>
              </a:rPr>
              <a:t> </a:t>
            </a:r>
            <a:r>
              <a:rPr lang="en-US" sz="3500" b="1" dirty="0" err="1">
                <a:solidFill>
                  <a:srgbClr val="000000"/>
                </a:solidFill>
                <a:latin typeface="Times New Roman" pitchFamily="18" charset="0"/>
              </a:rPr>
              <a:t>nghiệp</a:t>
            </a:r>
            <a:r>
              <a:rPr lang="en-US" sz="3500" b="1" dirty="0">
                <a:solidFill>
                  <a:srgbClr val="000000"/>
                </a:solidFill>
                <a:latin typeface="Times New Roman" pitchFamily="18" charset="0"/>
              </a:rPr>
              <a:t> </a:t>
            </a:r>
            <a:r>
              <a:rPr lang="en-US" sz="3500" b="1" dirty="0" err="1">
                <a:solidFill>
                  <a:srgbClr val="000000"/>
                </a:solidFill>
                <a:latin typeface="Times New Roman" pitchFamily="18" charset="0"/>
              </a:rPr>
              <a:t>bảo</a:t>
            </a:r>
            <a:r>
              <a:rPr lang="en-US" sz="3500" b="1" dirty="0">
                <a:solidFill>
                  <a:srgbClr val="000000"/>
                </a:solidFill>
                <a:latin typeface="Times New Roman" pitchFamily="18" charset="0"/>
              </a:rPr>
              <a:t> </a:t>
            </a:r>
            <a:r>
              <a:rPr lang="en-US" sz="3500" b="1" dirty="0" err="1">
                <a:solidFill>
                  <a:srgbClr val="000000"/>
                </a:solidFill>
                <a:latin typeface="Times New Roman" pitchFamily="18" charset="0"/>
              </a:rPr>
              <a:t>vệ</a:t>
            </a:r>
            <a:r>
              <a:rPr lang="en-US" sz="3500" b="1" dirty="0">
                <a:solidFill>
                  <a:srgbClr val="000000"/>
                </a:solidFill>
                <a:latin typeface="Times New Roman" pitchFamily="18" charset="0"/>
              </a:rPr>
              <a:t> </a:t>
            </a:r>
            <a:r>
              <a:rPr lang="en-US" sz="3500" b="1" dirty="0" err="1">
                <a:solidFill>
                  <a:srgbClr val="000000"/>
                </a:solidFill>
                <a:latin typeface="Times New Roman" pitchFamily="18" charset="0"/>
              </a:rPr>
              <a:t>đất</a:t>
            </a:r>
            <a:r>
              <a:rPr lang="en-US" sz="3500" b="1" dirty="0">
                <a:solidFill>
                  <a:srgbClr val="000000"/>
                </a:solidFill>
                <a:latin typeface="Times New Roman" pitchFamily="18" charset="0"/>
              </a:rPr>
              <a:t> </a:t>
            </a:r>
            <a:r>
              <a:rPr lang="en-US" sz="3500" b="1" dirty="0" err="1" smtClean="0">
                <a:solidFill>
                  <a:srgbClr val="000000"/>
                </a:solidFill>
                <a:latin typeface="Times New Roman" pitchFamily="18" charset="0"/>
              </a:rPr>
              <a:t>nước</a:t>
            </a:r>
            <a:r>
              <a:rPr lang="en-US" sz="3500" b="1" dirty="0" smtClean="0">
                <a:solidFill>
                  <a:srgbClr val="000000"/>
                </a:solidFill>
                <a:latin typeface="Times New Roman" pitchFamily="18" charset="0"/>
              </a:rPr>
              <a:t>. </a:t>
            </a:r>
            <a:r>
              <a:rPr lang="en-US" sz="3500" b="1" dirty="0" err="1" smtClean="0">
                <a:solidFill>
                  <a:srgbClr val="000000"/>
                </a:solidFill>
                <a:latin typeface="Times New Roman" pitchFamily="18" charset="0"/>
              </a:rPr>
              <a:t>Em</a:t>
            </a:r>
            <a:r>
              <a:rPr lang="en-US" sz="3500" b="1" dirty="0" smtClean="0">
                <a:solidFill>
                  <a:srgbClr val="000000"/>
                </a:solidFill>
                <a:latin typeface="Times New Roman" pitchFamily="18" charset="0"/>
              </a:rPr>
              <a:t> </a:t>
            </a:r>
            <a:r>
              <a:rPr lang="en-US" sz="3500" b="1" dirty="0" err="1" smtClean="0">
                <a:solidFill>
                  <a:srgbClr val="000000"/>
                </a:solidFill>
                <a:latin typeface="Times New Roman" pitchFamily="18" charset="0"/>
              </a:rPr>
              <a:t>hãy</a:t>
            </a:r>
            <a:r>
              <a:rPr lang="en-US" sz="3500" b="1" dirty="0" smtClean="0">
                <a:solidFill>
                  <a:srgbClr val="000000"/>
                </a:solidFill>
                <a:latin typeface="Times New Roman" pitchFamily="18" charset="0"/>
              </a:rPr>
              <a:t> </a:t>
            </a:r>
            <a:r>
              <a:rPr lang="en-US" sz="3500" b="1" dirty="0" err="1" smtClean="0">
                <a:solidFill>
                  <a:srgbClr val="000000"/>
                </a:solidFill>
                <a:latin typeface="Times New Roman" pitchFamily="18" charset="0"/>
              </a:rPr>
              <a:t>nói</a:t>
            </a:r>
            <a:r>
              <a:rPr lang="en-US" sz="3500" b="1" dirty="0" smtClean="0">
                <a:solidFill>
                  <a:srgbClr val="000000"/>
                </a:solidFill>
                <a:latin typeface="Times New Roman" pitchFamily="18" charset="0"/>
              </a:rPr>
              <a:t> </a:t>
            </a:r>
            <a:r>
              <a:rPr lang="en-US" sz="3500" b="1" dirty="0" err="1" smtClean="0">
                <a:solidFill>
                  <a:srgbClr val="000000"/>
                </a:solidFill>
                <a:latin typeface="Times New Roman" pitchFamily="18" charset="0"/>
              </a:rPr>
              <a:t>về</a:t>
            </a:r>
            <a:r>
              <a:rPr lang="en-US" sz="3500" b="1" dirty="0" smtClean="0">
                <a:solidFill>
                  <a:srgbClr val="000000"/>
                </a:solidFill>
                <a:latin typeface="Times New Roman" pitchFamily="18" charset="0"/>
              </a:rPr>
              <a:t> </a:t>
            </a:r>
            <a:r>
              <a:rPr lang="en-US" sz="3500" b="1" dirty="0" err="1" smtClean="0">
                <a:solidFill>
                  <a:srgbClr val="000000"/>
                </a:solidFill>
                <a:latin typeface="Times New Roman" pitchFamily="18" charset="0"/>
              </a:rPr>
              <a:t>một</a:t>
            </a:r>
            <a:r>
              <a:rPr lang="en-US" sz="3500" b="1" dirty="0" smtClean="0">
                <a:solidFill>
                  <a:srgbClr val="000000"/>
                </a:solidFill>
                <a:latin typeface="Times New Roman" pitchFamily="18" charset="0"/>
              </a:rPr>
              <a:t> </a:t>
            </a:r>
            <a:r>
              <a:rPr lang="en-US" sz="3500" b="1" dirty="0" err="1" smtClean="0">
                <a:solidFill>
                  <a:srgbClr val="000000"/>
                </a:solidFill>
                <a:latin typeface="Times New Roman" pitchFamily="18" charset="0"/>
              </a:rPr>
              <a:t>vị</a:t>
            </a:r>
            <a:r>
              <a:rPr lang="en-US" sz="3500" b="1" dirty="0" smtClean="0">
                <a:solidFill>
                  <a:srgbClr val="000000"/>
                </a:solidFill>
                <a:latin typeface="Times New Roman" pitchFamily="18" charset="0"/>
              </a:rPr>
              <a:t> </a:t>
            </a:r>
            <a:r>
              <a:rPr lang="en-US" sz="3500" b="1" dirty="0" err="1" smtClean="0">
                <a:solidFill>
                  <a:srgbClr val="000000"/>
                </a:solidFill>
                <a:latin typeface="Times New Roman" pitchFamily="18" charset="0"/>
              </a:rPr>
              <a:t>anh</a:t>
            </a:r>
            <a:r>
              <a:rPr lang="en-US" sz="3500" b="1" dirty="0" smtClean="0">
                <a:solidFill>
                  <a:srgbClr val="000000"/>
                </a:solidFill>
                <a:latin typeface="Times New Roman" pitchFamily="18" charset="0"/>
              </a:rPr>
              <a:t> </a:t>
            </a:r>
            <a:r>
              <a:rPr lang="en-US" sz="3500" b="1" dirty="0" err="1" smtClean="0">
                <a:solidFill>
                  <a:srgbClr val="000000"/>
                </a:solidFill>
                <a:latin typeface="Times New Roman" pitchFamily="18" charset="0"/>
              </a:rPr>
              <a:t>hùng</a:t>
            </a:r>
            <a:r>
              <a:rPr lang="en-US" sz="3500" b="1" dirty="0" smtClean="0">
                <a:solidFill>
                  <a:srgbClr val="000000"/>
                </a:solidFill>
                <a:latin typeface="Times New Roman" pitchFamily="18" charset="0"/>
              </a:rPr>
              <a:t> </a:t>
            </a:r>
            <a:r>
              <a:rPr lang="en-US" sz="3500" b="1" dirty="0" err="1" smtClean="0">
                <a:solidFill>
                  <a:srgbClr val="000000"/>
                </a:solidFill>
                <a:latin typeface="Times New Roman" pitchFamily="18" charset="0"/>
              </a:rPr>
              <a:t>mà</a:t>
            </a:r>
            <a:r>
              <a:rPr lang="en-US" sz="3500" b="1" dirty="0" smtClean="0">
                <a:solidFill>
                  <a:srgbClr val="000000"/>
                </a:solidFill>
                <a:latin typeface="Times New Roman" pitchFamily="18" charset="0"/>
              </a:rPr>
              <a:t> </a:t>
            </a:r>
            <a:r>
              <a:rPr lang="en-US" sz="3500" b="1" dirty="0" err="1" smtClean="0">
                <a:solidFill>
                  <a:srgbClr val="000000"/>
                </a:solidFill>
                <a:latin typeface="Times New Roman" pitchFamily="18" charset="0"/>
              </a:rPr>
              <a:t>em</a:t>
            </a:r>
            <a:r>
              <a:rPr lang="en-US" sz="3500" b="1" dirty="0" smtClean="0">
                <a:solidFill>
                  <a:srgbClr val="000000"/>
                </a:solidFill>
                <a:latin typeface="Times New Roman" pitchFamily="18" charset="0"/>
              </a:rPr>
              <a:t> </a:t>
            </a:r>
            <a:r>
              <a:rPr lang="en-US" sz="3500" b="1" dirty="0" err="1" smtClean="0">
                <a:solidFill>
                  <a:srgbClr val="000000"/>
                </a:solidFill>
                <a:latin typeface="Times New Roman" pitchFamily="18" charset="0"/>
              </a:rPr>
              <a:t>biết</a:t>
            </a:r>
            <a:r>
              <a:rPr lang="en-US" sz="3500" b="1" dirty="0" smtClean="0">
                <a:solidFill>
                  <a:srgbClr val="000000"/>
                </a:solidFill>
                <a:latin typeface="Times New Roman" pitchFamily="18" charset="0"/>
              </a:rPr>
              <a:t> </a:t>
            </a:r>
            <a:r>
              <a:rPr lang="en-US" sz="3500" b="1" dirty="0" err="1" smtClean="0">
                <a:solidFill>
                  <a:srgbClr val="000000"/>
                </a:solidFill>
                <a:latin typeface="Times New Roman" pitchFamily="18" charset="0"/>
              </a:rPr>
              <a:t>rõ</a:t>
            </a:r>
            <a:r>
              <a:rPr lang="en-US" sz="3500" b="1" dirty="0" smtClean="0">
                <a:solidFill>
                  <a:srgbClr val="000000"/>
                </a:solidFill>
                <a:latin typeface="Times New Roman" pitchFamily="18" charset="0"/>
              </a:rPr>
              <a:t>.</a:t>
            </a:r>
            <a:endParaRPr lang="en-US" sz="3500" b="1" dirty="0">
              <a:solidFill>
                <a:srgbClr val="000000"/>
              </a:solidFill>
              <a:latin typeface="Times New Roman" pitchFamily="18" charset="0"/>
            </a:endParaRPr>
          </a:p>
        </p:txBody>
      </p:sp>
      <p:sp>
        <p:nvSpPr>
          <p:cNvPr id="27654" name="Text Box 6"/>
          <p:cNvSpPr txBox="1">
            <a:spLocks noChangeArrowheads="1"/>
          </p:cNvSpPr>
          <p:nvPr/>
        </p:nvSpPr>
        <p:spPr bwMode="auto">
          <a:xfrm>
            <a:off x="594090" y="2286000"/>
            <a:ext cx="10546618" cy="4401205"/>
          </a:xfrm>
          <a:prstGeom prst="rect">
            <a:avLst/>
          </a:prstGeom>
          <a:gradFill rotWithShape="1">
            <a:gsLst>
              <a:gs pos="0">
                <a:srgbClr val="FFFF66"/>
              </a:gs>
              <a:gs pos="50000">
                <a:schemeClr val="bg1"/>
              </a:gs>
              <a:gs pos="100000">
                <a:srgbClr val="FFFF66"/>
              </a:gs>
            </a:gsLst>
            <a:lin ang="5400000" scaled="1"/>
          </a:gradFill>
          <a:ln w="38100" cmpd="dbl">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en-US" sz="4000" b="1" dirty="0" err="1">
                <a:solidFill>
                  <a:srgbClr val="0000FF"/>
                </a:solidFill>
                <a:latin typeface="Times New Roman" pitchFamily="18" charset="0"/>
              </a:rPr>
              <a:t>Tên</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các</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vị</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anh</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hùng</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Trưng</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Trắc</a:t>
            </a:r>
            <a:r>
              <a:rPr lang="en-US" sz="4000" b="1" dirty="0">
                <a:solidFill>
                  <a:srgbClr val="0000FF"/>
                </a:solidFill>
                <a:latin typeface="Times New Roman" pitchFamily="18" charset="0"/>
              </a:rPr>
              <a:t>, </a:t>
            </a:r>
            <a:r>
              <a:rPr lang="en-US" sz="4000" b="1" dirty="0" err="1">
                <a:latin typeface="Times New Roman" pitchFamily="18" charset="0"/>
              </a:rPr>
              <a:t>Trưng</a:t>
            </a:r>
            <a:r>
              <a:rPr lang="en-US" sz="4000" b="1" dirty="0">
                <a:latin typeface="Times New Roman" pitchFamily="18" charset="0"/>
              </a:rPr>
              <a:t> </a:t>
            </a:r>
            <a:r>
              <a:rPr lang="en-US" sz="4000" b="1" dirty="0" err="1">
                <a:latin typeface="Times New Roman" pitchFamily="18" charset="0"/>
              </a:rPr>
              <a:t>Nhị</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Triệu</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Thị</a:t>
            </a:r>
            <a:r>
              <a:rPr lang="en-US" sz="4000" b="1" dirty="0">
                <a:solidFill>
                  <a:srgbClr val="0000FF"/>
                </a:solidFill>
                <a:latin typeface="Times New Roman" pitchFamily="18" charset="0"/>
              </a:rPr>
              <a:t> Trinh, </a:t>
            </a:r>
            <a:r>
              <a:rPr lang="en-US" sz="4000" b="1" dirty="0" err="1">
                <a:latin typeface="Times New Roman" pitchFamily="18" charset="0"/>
              </a:rPr>
              <a:t>Lý</a:t>
            </a:r>
            <a:r>
              <a:rPr lang="en-US" sz="4000" b="1" dirty="0">
                <a:latin typeface="Times New Roman" pitchFamily="18" charset="0"/>
              </a:rPr>
              <a:t> </a:t>
            </a:r>
            <a:r>
              <a:rPr lang="en-US" sz="4000" b="1" dirty="0" err="1">
                <a:latin typeface="Times New Roman" pitchFamily="18" charset="0"/>
              </a:rPr>
              <a:t>Bí</a:t>
            </a:r>
            <a:r>
              <a:rPr lang="en-US" sz="4000" b="1" dirty="0">
                <a:latin typeface="Times New Roman" pitchFamily="18" charset="0"/>
              </a:rPr>
              <a:t> (</a:t>
            </a:r>
            <a:r>
              <a:rPr lang="en-US" sz="4000" b="1" dirty="0" err="1">
                <a:latin typeface="Times New Roman" pitchFamily="18" charset="0"/>
              </a:rPr>
              <a:t>Lý</a:t>
            </a:r>
            <a:r>
              <a:rPr lang="en-US" sz="4000" b="1" dirty="0">
                <a:latin typeface="Times New Roman" pitchFamily="18" charset="0"/>
              </a:rPr>
              <a:t> Nam </a:t>
            </a:r>
            <a:r>
              <a:rPr lang="en-US" sz="4000" b="1" dirty="0" err="1">
                <a:latin typeface="Times New Roman" pitchFamily="18" charset="0"/>
              </a:rPr>
              <a:t>Đế</a:t>
            </a:r>
            <a:r>
              <a:rPr lang="en-US" sz="4000" b="1" dirty="0">
                <a:latin typeface="Times New Roman" pitchFamily="18" charset="0"/>
              </a:rPr>
              <a:t>), </a:t>
            </a:r>
            <a:r>
              <a:rPr lang="en-US" sz="4000" b="1" dirty="0" err="1">
                <a:solidFill>
                  <a:srgbClr val="0000FF"/>
                </a:solidFill>
                <a:latin typeface="Times New Roman" pitchFamily="18" charset="0"/>
              </a:rPr>
              <a:t>Triệu</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Quang</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Phục</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Triệu</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Việt</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Vương</a:t>
            </a:r>
            <a:r>
              <a:rPr lang="en-US" sz="4000" b="1" dirty="0">
                <a:solidFill>
                  <a:srgbClr val="0000FF"/>
                </a:solidFill>
                <a:latin typeface="Times New Roman" pitchFamily="18" charset="0"/>
              </a:rPr>
              <a:t>), </a:t>
            </a:r>
            <a:r>
              <a:rPr lang="en-US" sz="4000" b="1" dirty="0" err="1">
                <a:latin typeface="Times New Roman" pitchFamily="18" charset="0"/>
              </a:rPr>
              <a:t>Phùng</a:t>
            </a:r>
            <a:r>
              <a:rPr lang="en-US" sz="4000" b="1" dirty="0">
                <a:latin typeface="Times New Roman" pitchFamily="18" charset="0"/>
              </a:rPr>
              <a:t> </a:t>
            </a:r>
            <a:r>
              <a:rPr lang="en-US" sz="4000" b="1" dirty="0" err="1">
                <a:latin typeface="Times New Roman" pitchFamily="18" charset="0"/>
              </a:rPr>
              <a:t>Hưng</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Ngô</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Quyền</a:t>
            </a:r>
            <a:r>
              <a:rPr lang="en-US" sz="4000" b="1" dirty="0">
                <a:solidFill>
                  <a:srgbClr val="0000FF"/>
                </a:solidFill>
                <a:latin typeface="Times New Roman" pitchFamily="18" charset="0"/>
              </a:rPr>
              <a:t>, </a:t>
            </a:r>
            <a:r>
              <a:rPr lang="en-US" sz="4000" b="1" dirty="0" err="1">
                <a:latin typeface="Times New Roman" pitchFamily="18" charset="0"/>
              </a:rPr>
              <a:t>Lê</a:t>
            </a:r>
            <a:r>
              <a:rPr lang="en-US" sz="4000" b="1" dirty="0">
                <a:latin typeface="Times New Roman" pitchFamily="18" charset="0"/>
              </a:rPr>
              <a:t> </a:t>
            </a:r>
            <a:r>
              <a:rPr lang="en-US" sz="4000" b="1" dirty="0" err="1">
                <a:latin typeface="Times New Roman" pitchFamily="18" charset="0"/>
              </a:rPr>
              <a:t>Hoàn</a:t>
            </a:r>
            <a:r>
              <a:rPr lang="en-US" sz="4000" b="1" dirty="0">
                <a:latin typeface="Times New Roman" pitchFamily="18" charset="0"/>
              </a:rPr>
              <a:t> (</a:t>
            </a:r>
            <a:r>
              <a:rPr lang="en-US" sz="4000" b="1" dirty="0" err="1">
                <a:latin typeface="Times New Roman" pitchFamily="18" charset="0"/>
              </a:rPr>
              <a:t>Lê</a:t>
            </a:r>
            <a:r>
              <a:rPr lang="en-US" sz="4000" b="1" dirty="0">
                <a:latin typeface="Times New Roman" pitchFamily="18" charset="0"/>
              </a:rPr>
              <a:t> </a:t>
            </a:r>
            <a:r>
              <a:rPr lang="en-US" sz="4000" b="1" dirty="0" err="1">
                <a:latin typeface="Times New Roman" pitchFamily="18" charset="0"/>
              </a:rPr>
              <a:t>Đại</a:t>
            </a:r>
            <a:r>
              <a:rPr lang="en-US" sz="4000" b="1" dirty="0">
                <a:latin typeface="Times New Roman" pitchFamily="18" charset="0"/>
              </a:rPr>
              <a:t> </a:t>
            </a:r>
            <a:r>
              <a:rPr lang="en-US" sz="4000" b="1" dirty="0" err="1">
                <a:latin typeface="Times New Roman" pitchFamily="18" charset="0"/>
              </a:rPr>
              <a:t>Hành</a:t>
            </a:r>
            <a:r>
              <a:rPr lang="en-US" sz="4000" b="1" dirty="0">
                <a:latin typeface="Times New Roman" pitchFamily="18" charset="0"/>
              </a:rPr>
              <a:t>), </a:t>
            </a:r>
            <a:r>
              <a:rPr lang="en-US" sz="4000" b="1" dirty="0" err="1">
                <a:solidFill>
                  <a:srgbClr val="0000FF"/>
                </a:solidFill>
                <a:latin typeface="Times New Roman" pitchFamily="18" charset="0"/>
              </a:rPr>
              <a:t>Lý</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Thường</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Kiệt</a:t>
            </a:r>
            <a:r>
              <a:rPr lang="en-US" sz="4000" b="1" dirty="0">
                <a:solidFill>
                  <a:srgbClr val="0000FF"/>
                </a:solidFill>
                <a:latin typeface="Times New Roman" pitchFamily="18" charset="0"/>
              </a:rPr>
              <a:t>, </a:t>
            </a:r>
            <a:r>
              <a:rPr lang="en-US" sz="4000" b="1" dirty="0" err="1">
                <a:latin typeface="Times New Roman" pitchFamily="18" charset="0"/>
              </a:rPr>
              <a:t>Trần</a:t>
            </a:r>
            <a:r>
              <a:rPr lang="en-US" sz="4000" b="1" dirty="0">
                <a:latin typeface="Times New Roman" pitchFamily="18" charset="0"/>
              </a:rPr>
              <a:t> </a:t>
            </a:r>
            <a:r>
              <a:rPr lang="en-US" sz="4000" b="1" dirty="0" err="1">
                <a:latin typeface="Times New Roman" pitchFamily="18" charset="0"/>
              </a:rPr>
              <a:t>Quốc</a:t>
            </a:r>
            <a:r>
              <a:rPr lang="en-US" sz="4000" b="1" dirty="0">
                <a:latin typeface="Times New Roman" pitchFamily="18" charset="0"/>
              </a:rPr>
              <a:t> </a:t>
            </a:r>
            <a:r>
              <a:rPr lang="en-US" sz="4000" b="1" dirty="0" err="1">
                <a:latin typeface="Times New Roman" pitchFamily="18" charset="0"/>
              </a:rPr>
              <a:t>Tuấn</a:t>
            </a:r>
            <a:r>
              <a:rPr lang="en-US" sz="4000" b="1" dirty="0">
                <a:latin typeface="Times New Roman" pitchFamily="18" charset="0"/>
              </a:rPr>
              <a:t> (</a:t>
            </a:r>
            <a:r>
              <a:rPr lang="en-US" sz="4000" b="1" dirty="0" err="1">
                <a:latin typeface="Times New Roman" pitchFamily="18" charset="0"/>
              </a:rPr>
              <a:t>Trần</a:t>
            </a:r>
            <a:r>
              <a:rPr lang="en-US" sz="4000" b="1" dirty="0">
                <a:latin typeface="Times New Roman" pitchFamily="18" charset="0"/>
              </a:rPr>
              <a:t> </a:t>
            </a:r>
            <a:r>
              <a:rPr lang="en-US" sz="4000" b="1" dirty="0" err="1">
                <a:latin typeface="Times New Roman" pitchFamily="18" charset="0"/>
              </a:rPr>
              <a:t>Hưng</a:t>
            </a:r>
            <a:r>
              <a:rPr lang="en-US" sz="4000" b="1" dirty="0">
                <a:latin typeface="Times New Roman" pitchFamily="18" charset="0"/>
              </a:rPr>
              <a:t> </a:t>
            </a:r>
            <a:r>
              <a:rPr lang="en-US" sz="4000" b="1" dirty="0" err="1">
                <a:latin typeface="Times New Roman" pitchFamily="18" charset="0"/>
              </a:rPr>
              <a:t>Đạo</a:t>
            </a:r>
            <a:r>
              <a:rPr lang="en-US" sz="4000" b="1" dirty="0">
                <a:latin typeface="Times New Roman" pitchFamily="18" charset="0"/>
              </a:rPr>
              <a:t>), </a:t>
            </a:r>
            <a:r>
              <a:rPr lang="en-US" sz="4000" b="1" dirty="0" err="1">
                <a:solidFill>
                  <a:srgbClr val="0000FF"/>
                </a:solidFill>
                <a:latin typeface="Times New Roman" pitchFamily="18" charset="0"/>
              </a:rPr>
              <a:t>Lê</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Lợi</a:t>
            </a:r>
            <a:r>
              <a:rPr lang="en-US" sz="4000" b="1" dirty="0">
                <a:solidFill>
                  <a:srgbClr val="0000FF"/>
                </a:solidFill>
                <a:latin typeface="Times New Roman" pitchFamily="18" charset="0"/>
              </a:rPr>
              <a:t>, </a:t>
            </a:r>
            <a:r>
              <a:rPr lang="en-US" sz="4000" b="1" dirty="0" err="1">
                <a:latin typeface="Times New Roman" pitchFamily="18" charset="0"/>
              </a:rPr>
              <a:t>Nguyễn</a:t>
            </a:r>
            <a:r>
              <a:rPr lang="en-US" sz="4000" b="1" dirty="0">
                <a:latin typeface="Times New Roman" pitchFamily="18" charset="0"/>
              </a:rPr>
              <a:t> </a:t>
            </a:r>
            <a:r>
              <a:rPr lang="en-US" sz="4000" b="1" dirty="0" err="1">
                <a:latin typeface="Times New Roman" pitchFamily="18" charset="0"/>
              </a:rPr>
              <a:t>Huệ</a:t>
            </a:r>
            <a:r>
              <a:rPr lang="en-US" sz="4000" b="1" dirty="0">
                <a:latin typeface="Times New Roman" pitchFamily="18" charset="0"/>
              </a:rPr>
              <a:t> (</a:t>
            </a:r>
            <a:r>
              <a:rPr lang="en-US" sz="4000" b="1" dirty="0" err="1">
                <a:latin typeface="Times New Roman" pitchFamily="18" charset="0"/>
              </a:rPr>
              <a:t>Quang</a:t>
            </a:r>
            <a:r>
              <a:rPr lang="en-US" sz="4000" b="1" dirty="0">
                <a:latin typeface="Times New Roman" pitchFamily="18" charset="0"/>
              </a:rPr>
              <a:t> </a:t>
            </a:r>
            <a:r>
              <a:rPr lang="en-US" sz="4000" b="1" dirty="0" err="1">
                <a:latin typeface="Times New Roman" pitchFamily="18" charset="0"/>
              </a:rPr>
              <a:t>Trung</a:t>
            </a:r>
            <a:r>
              <a:rPr lang="en-US" sz="4000" b="1" dirty="0">
                <a:latin typeface="Times New Roman" pitchFamily="18" charset="0"/>
              </a:rPr>
              <a:t>), </a:t>
            </a:r>
            <a:r>
              <a:rPr lang="en-US" sz="4000" b="1" dirty="0" err="1">
                <a:solidFill>
                  <a:srgbClr val="0000FF"/>
                </a:solidFill>
                <a:latin typeface="Times New Roman" pitchFamily="18" charset="0"/>
              </a:rPr>
              <a:t>Hồ</a:t>
            </a:r>
            <a:r>
              <a:rPr lang="en-US" sz="4000" b="1" dirty="0">
                <a:solidFill>
                  <a:srgbClr val="0000FF"/>
                </a:solidFill>
                <a:latin typeface="Times New Roman" pitchFamily="18" charset="0"/>
              </a:rPr>
              <a:t> </a:t>
            </a:r>
            <a:r>
              <a:rPr lang="en-US" sz="4000" b="1" dirty="0" err="1">
                <a:solidFill>
                  <a:srgbClr val="0000FF"/>
                </a:solidFill>
                <a:latin typeface="Times New Roman" pitchFamily="18" charset="0"/>
              </a:rPr>
              <a:t>Chí</a:t>
            </a:r>
            <a:r>
              <a:rPr lang="en-US" sz="4000" b="1" dirty="0">
                <a:solidFill>
                  <a:srgbClr val="0000FF"/>
                </a:solidFill>
                <a:latin typeface="Times New Roman" pitchFamily="18" charset="0"/>
              </a:rPr>
              <a:t> Minh.</a:t>
            </a:r>
          </a:p>
        </p:txBody>
      </p:sp>
      <p:sp>
        <p:nvSpPr>
          <p:cNvPr id="27659" name="Line 11"/>
          <p:cNvSpPr>
            <a:spLocks noChangeShapeType="1"/>
          </p:cNvSpPr>
          <p:nvPr/>
        </p:nvSpPr>
        <p:spPr bwMode="auto">
          <a:xfrm>
            <a:off x="762000" y="1977716"/>
            <a:ext cx="7848600" cy="40367"/>
          </a:xfrm>
          <a:prstGeom prst="line">
            <a:avLst/>
          </a:prstGeom>
          <a:noFill/>
          <a:ln w="571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000">
              <a:solidFill>
                <a:srgbClr val="000000"/>
              </a:solidFill>
            </a:endParaRPr>
          </a:p>
        </p:txBody>
      </p:sp>
    </p:spTree>
    <p:extLst>
      <p:ext uri="{BB962C8B-B14F-4D97-AF65-F5344CB8AC3E}">
        <p14:creationId xmlns:p14="http://schemas.microsoft.com/office/powerpoint/2010/main" val="4097341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3">
                                            <p:bg/>
                                          </p:spTgt>
                                        </p:tgtEl>
                                        <p:attrNameLst>
                                          <p:attrName>style.visibility</p:attrName>
                                        </p:attrNameLst>
                                      </p:cBhvr>
                                      <p:to>
                                        <p:strVal val="visible"/>
                                      </p:to>
                                    </p:set>
                                    <p:animEffect transition="in" filter="checkerboard(across)">
                                      <p:cBhvr>
                                        <p:cTn id="7" dur="500"/>
                                        <p:tgtEl>
                                          <p:spTgt spid="27653">
                                            <p:bg/>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7653">
                                            <p:txEl>
                                              <p:pRg st="0" end="0"/>
                                            </p:txEl>
                                          </p:spTgt>
                                        </p:tgtEl>
                                        <p:attrNameLst>
                                          <p:attrName>style.visibility</p:attrName>
                                        </p:attrNameLst>
                                      </p:cBhvr>
                                      <p:to>
                                        <p:strVal val="visible"/>
                                      </p:to>
                                    </p:set>
                                    <p:animEffect transition="in" filter="checkerboard(across)">
                                      <p:cBhvr>
                                        <p:cTn id="10" dur="500"/>
                                        <p:tgtEl>
                                          <p:spTgt spid="2765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7654"/>
                                        </p:tgtEl>
                                        <p:attrNameLst>
                                          <p:attrName>style.visibility</p:attrName>
                                        </p:attrNameLst>
                                      </p:cBhvr>
                                      <p:to>
                                        <p:strVal val="visible"/>
                                      </p:to>
                                    </p:set>
                                    <p:animEffect transition="in" filter="checkerboard(across)">
                                      <p:cBhvr>
                                        <p:cTn id="15" dur="500"/>
                                        <p:tgtEl>
                                          <p:spTgt spid="2765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27659"/>
                                        </p:tgtEl>
                                        <p:attrNameLst>
                                          <p:attrName>style.visibility</p:attrName>
                                        </p:attrNameLst>
                                      </p:cBhvr>
                                      <p:to>
                                        <p:strVal val="visible"/>
                                      </p:to>
                                    </p:set>
                                    <p:animEffect transition="in" filter="strips(downRight)">
                                      <p:cBhvr>
                                        <p:cTn id="20" dur="1000"/>
                                        <p:tgtEl>
                                          <p:spTgt spid="27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allAtOnce" animBg="1"/>
      <p:bldP spid="27654" grpId="0" animBg="1"/>
      <p:bldP spid="276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010" y="358978"/>
            <a:ext cx="2789393" cy="1913161"/>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57" name="Picture 5" descr="images">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83977"/>
            <a:ext cx="2514600" cy="1866285"/>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3" name="Picture 11">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73670" y="4664653"/>
            <a:ext cx="2666611" cy="1752600"/>
          </a:xfrm>
          <a:prstGeom prst="rect">
            <a:avLst/>
          </a:prstGeom>
          <a:noFill/>
          <a:ln w="19050">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4" name="Picture 12">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31532" y="2609240"/>
            <a:ext cx="2579467" cy="1743686"/>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5" name="Picture 13" descr="untitled004">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82275" y="4687133"/>
            <a:ext cx="2628724" cy="175260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74766" name="Picture 14" descr="Nguyen Hue">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83389" y="4672744"/>
            <a:ext cx="2587625" cy="1762125"/>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sp>
        <p:nvSpPr>
          <p:cNvPr id="74769" name="Text Box 17"/>
          <p:cNvSpPr txBox="1">
            <a:spLocks noChangeArrowheads="1"/>
          </p:cNvSpPr>
          <p:nvPr/>
        </p:nvSpPr>
        <p:spPr bwMode="auto">
          <a:xfrm>
            <a:off x="2285999" y="0"/>
            <a:ext cx="86139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2400" b="1" dirty="0">
                <a:solidFill>
                  <a:srgbClr val="000000"/>
                </a:solidFill>
                <a:latin typeface="Times New Roman" panose="02020603050405020304" pitchFamily="18" charset="0"/>
                <a:cs typeface="Times New Roman" panose="02020603050405020304" pitchFamily="18" charset="0"/>
              </a:rPr>
              <a:t>MỘT SỐ VỊ ANH HÙNG DÂN TỘC VIỆT NAM</a:t>
            </a:r>
          </a:p>
        </p:txBody>
      </p:sp>
      <p:sp>
        <p:nvSpPr>
          <p:cNvPr id="74770" name="Text Box 18"/>
          <p:cNvSpPr txBox="1">
            <a:spLocks noChangeArrowheads="1"/>
          </p:cNvSpPr>
          <p:nvPr/>
        </p:nvSpPr>
        <p:spPr bwMode="auto">
          <a:xfrm>
            <a:off x="552676" y="2221884"/>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dirty="0">
                <a:solidFill>
                  <a:srgbClr val="000000"/>
                </a:solidFill>
              </a:rPr>
              <a:t>HAI BÀ TRƯNG</a:t>
            </a:r>
          </a:p>
        </p:txBody>
      </p:sp>
      <p:sp>
        <p:nvSpPr>
          <p:cNvPr id="74771" name="Text Box 19"/>
          <p:cNvSpPr txBox="1">
            <a:spLocks noChangeArrowheads="1"/>
          </p:cNvSpPr>
          <p:nvPr/>
        </p:nvSpPr>
        <p:spPr bwMode="auto">
          <a:xfrm>
            <a:off x="3740802" y="2209057"/>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dirty="0">
                <a:solidFill>
                  <a:srgbClr val="000000"/>
                </a:solidFill>
              </a:rPr>
              <a:t>TRIỆU THỊ TRINH</a:t>
            </a:r>
          </a:p>
        </p:txBody>
      </p:sp>
      <p:sp>
        <p:nvSpPr>
          <p:cNvPr id="74774" name="Text Box 22"/>
          <p:cNvSpPr txBox="1">
            <a:spLocks noChangeArrowheads="1"/>
          </p:cNvSpPr>
          <p:nvPr/>
        </p:nvSpPr>
        <p:spPr bwMode="auto">
          <a:xfrm>
            <a:off x="6553200" y="22098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LÝ BÍ (LÝ NAM ĐẾ)</a:t>
            </a:r>
          </a:p>
        </p:txBody>
      </p:sp>
      <p:sp>
        <p:nvSpPr>
          <p:cNvPr id="74775" name="Text Box 23"/>
          <p:cNvSpPr txBox="1">
            <a:spLocks noChangeArrowheads="1"/>
          </p:cNvSpPr>
          <p:nvPr/>
        </p:nvSpPr>
        <p:spPr bwMode="auto">
          <a:xfrm>
            <a:off x="9372600" y="22098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TRIỆU QUANG PHỤC</a:t>
            </a:r>
          </a:p>
        </p:txBody>
      </p:sp>
      <p:sp>
        <p:nvSpPr>
          <p:cNvPr id="74776" name="Text Box 24"/>
          <p:cNvSpPr txBox="1">
            <a:spLocks noChangeArrowheads="1"/>
          </p:cNvSpPr>
          <p:nvPr/>
        </p:nvSpPr>
        <p:spPr bwMode="auto">
          <a:xfrm>
            <a:off x="9448800" y="43434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LÝ THƯỜNG KIỆT</a:t>
            </a:r>
          </a:p>
        </p:txBody>
      </p:sp>
      <p:sp>
        <p:nvSpPr>
          <p:cNvPr id="74777" name="Text Box 25"/>
          <p:cNvSpPr txBox="1">
            <a:spLocks noChangeArrowheads="1"/>
          </p:cNvSpPr>
          <p:nvPr/>
        </p:nvSpPr>
        <p:spPr bwMode="auto">
          <a:xfrm>
            <a:off x="6400800" y="4343400"/>
            <a:ext cx="258417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LÊ HOÀN (LÊ ĐẠI HÀNH)</a:t>
            </a:r>
          </a:p>
        </p:txBody>
      </p:sp>
      <p:sp>
        <p:nvSpPr>
          <p:cNvPr id="74778" name="Text Box 26"/>
          <p:cNvSpPr txBox="1">
            <a:spLocks noChangeArrowheads="1"/>
          </p:cNvSpPr>
          <p:nvPr/>
        </p:nvSpPr>
        <p:spPr bwMode="auto">
          <a:xfrm>
            <a:off x="3700562" y="434340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NGÔ QUYỀN</a:t>
            </a:r>
          </a:p>
        </p:txBody>
      </p:sp>
      <p:sp>
        <p:nvSpPr>
          <p:cNvPr id="74779" name="Text Box 27"/>
          <p:cNvSpPr txBox="1">
            <a:spLocks noChangeArrowheads="1"/>
          </p:cNvSpPr>
          <p:nvPr/>
        </p:nvSpPr>
        <p:spPr bwMode="auto">
          <a:xfrm>
            <a:off x="677570" y="4373564"/>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dirty="0">
                <a:solidFill>
                  <a:srgbClr val="000000"/>
                </a:solidFill>
              </a:rPr>
              <a:t>PHÙNG HƯNG</a:t>
            </a:r>
          </a:p>
        </p:txBody>
      </p:sp>
      <p:sp>
        <p:nvSpPr>
          <p:cNvPr id="74780" name="Text Box 28"/>
          <p:cNvSpPr txBox="1">
            <a:spLocks noChangeArrowheads="1"/>
          </p:cNvSpPr>
          <p:nvPr/>
        </p:nvSpPr>
        <p:spPr bwMode="auto">
          <a:xfrm>
            <a:off x="847725" y="6597650"/>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(TRẦN HƯNG ĐẠO)</a:t>
            </a:r>
          </a:p>
        </p:txBody>
      </p:sp>
      <p:sp>
        <p:nvSpPr>
          <p:cNvPr id="74781" name="Text Box 29"/>
          <p:cNvSpPr txBox="1">
            <a:spLocks noChangeArrowheads="1"/>
          </p:cNvSpPr>
          <p:nvPr/>
        </p:nvSpPr>
        <p:spPr bwMode="auto">
          <a:xfrm>
            <a:off x="3478657" y="6443761"/>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dirty="0">
                <a:solidFill>
                  <a:srgbClr val="000000"/>
                </a:solidFill>
              </a:rPr>
              <a:t>LÊ LỢI</a:t>
            </a:r>
          </a:p>
        </p:txBody>
      </p:sp>
      <p:sp>
        <p:nvSpPr>
          <p:cNvPr id="74782" name="Text Box 30"/>
          <p:cNvSpPr txBox="1">
            <a:spLocks noChangeArrowheads="1"/>
          </p:cNvSpPr>
          <p:nvPr/>
        </p:nvSpPr>
        <p:spPr bwMode="auto">
          <a:xfrm>
            <a:off x="6572858" y="6392089"/>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dirty="0">
                <a:solidFill>
                  <a:srgbClr val="000000"/>
                </a:solidFill>
              </a:rPr>
              <a:t>NGUYỄN HUỆ)</a:t>
            </a:r>
          </a:p>
        </p:txBody>
      </p:sp>
      <p:sp>
        <p:nvSpPr>
          <p:cNvPr id="74783" name="Text Box 31"/>
          <p:cNvSpPr txBox="1">
            <a:spLocks noChangeArrowheads="1"/>
          </p:cNvSpPr>
          <p:nvPr/>
        </p:nvSpPr>
        <p:spPr bwMode="auto">
          <a:xfrm>
            <a:off x="6553200" y="6583364"/>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(QUANG TRUNG)</a:t>
            </a:r>
          </a:p>
        </p:txBody>
      </p:sp>
      <p:sp>
        <p:nvSpPr>
          <p:cNvPr id="74784" name="Text Box 32"/>
          <p:cNvSpPr txBox="1">
            <a:spLocks noChangeArrowheads="1"/>
          </p:cNvSpPr>
          <p:nvPr/>
        </p:nvSpPr>
        <p:spPr bwMode="auto">
          <a:xfrm>
            <a:off x="838200" y="6376989"/>
            <a:ext cx="21534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400" b="1">
                <a:solidFill>
                  <a:srgbClr val="000000"/>
                </a:solidFill>
              </a:rPr>
              <a:t>TRẦN QUỐC TUẤN</a:t>
            </a:r>
          </a:p>
        </p:txBody>
      </p:sp>
      <p:pic>
        <p:nvPicPr>
          <p:cNvPr id="74785" name="Picture 33" descr="Triệu Quang Phục">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155748" y="383978"/>
            <a:ext cx="2655252" cy="1780580"/>
          </a:xfrm>
          <a:prstGeom prst="rect">
            <a:avLst/>
          </a:prstGeom>
          <a:noFill/>
          <a:ln w="9525">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29" name="Picture 2" descr="Khởi Nghĩa Lý Nam Đế (544-548) - Lịch Sử Có Gì Hay?"/>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54274" y="358978"/>
            <a:ext cx="2590800" cy="189128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Phùng Hưng diệt hổ và giai thoại giúp Ngô Quyền đánh giặc"/>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7398" y="2566522"/>
            <a:ext cx="2820688" cy="18506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Người hiến kế cho Ngô Quyền cắm cọc xuống sông Bạch Đằ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73670" y="2634239"/>
            <a:ext cx="2666611" cy="174590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Vua Lê Đại Hành: Mang trăn lớn, hổ dữ ra dọa khiến sứ giả Trung Quốc hoảng  loạn"/>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283389" y="2609240"/>
            <a:ext cx="2587625" cy="173416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Trần Hưng Đạo – Wikipedia tiếng Việt"/>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1712" y="4625877"/>
            <a:ext cx="2799729" cy="1717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673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8" name="Text Box 16"/>
          <p:cNvSpPr txBox="1">
            <a:spLocks noChangeArrowheads="1"/>
          </p:cNvSpPr>
          <p:nvPr/>
        </p:nvSpPr>
        <p:spPr bwMode="auto">
          <a:xfrm>
            <a:off x="1828800" y="1219201"/>
            <a:ext cx="2514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en-US" sz="2000">
              <a:solidFill>
                <a:srgbClr val="000000"/>
              </a:solidFill>
              <a:latin typeface="Times New Roman" pitchFamily="18" charset="0"/>
            </a:endParaRPr>
          </a:p>
        </p:txBody>
      </p:sp>
      <p:sp>
        <p:nvSpPr>
          <p:cNvPr id="28760" name="Text Box 88"/>
          <p:cNvSpPr txBox="1">
            <a:spLocks noChangeArrowheads="1"/>
          </p:cNvSpPr>
          <p:nvPr/>
        </p:nvSpPr>
        <p:spPr bwMode="auto">
          <a:xfrm>
            <a:off x="6613525" y="3160713"/>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endParaRPr lang="en-US" sz="2000">
              <a:solidFill>
                <a:srgbClr val="000000"/>
              </a:solidFill>
              <a:latin typeface="Times New Roman" pitchFamily="18" charset="0"/>
            </a:endParaRPr>
          </a:p>
        </p:txBody>
      </p:sp>
      <p:sp>
        <p:nvSpPr>
          <p:cNvPr id="28763" name="Text Box 91"/>
          <p:cNvSpPr txBox="1">
            <a:spLocks noChangeArrowheads="1"/>
          </p:cNvSpPr>
          <p:nvPr/>
        </p:nvSpPr>
        <p:spPr bwMode="auto">
          <a:xfrm>
            <a:off x="7299325" y="4227513"/>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endParaRPr lang="en-US" sz="2000">
              <a:solidFill>
                <a:srgbClr val="000000"/>
              </a:solidFill>
              <a:latin typeface="Times New Roman" pitchFamily="18" charset="0"/>
            </a:endParaRPr>
          </a:p>
        </p:txBody>
      </p:sp>
      <p:sp>
        <p:nvSpPr>
          <p:cNvPr id="28788" name="Text Box 116"/>
          <p:cNvSpPr txBox="1">
            <a:spLocks noChangeArrowheads="1"/>
          </p:cNvSpPr>
          <p:nvPr/>
        </p:nvSpPr>
        <p:spPr bwMode="auto">
          <a:xfrm>
            <a:off x="609600" y="609600"/>
            <a:ext cx="10744200"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Aft>
                <a:spcPct val="0"/>
              </a:spcAft>
            </a:pPr>
            <a:r>
              <a:rPr lang="en-US" sz="4800" dirty="0">
                <a:solidFill>
                  <a:srgbClr val="000000"/>
                </a:solidFill>
                <a:latin typeface="Times New Roman" pitchFamily="18" charset="0"/>
              </a:rPr>
              <a:t>  </a:t>
            </a:r>
            <a:r>
              <a:rPr lang="en-US" sz="4800" b="1" dirty="0" err="1" smtClean="0">
                <a:solidFill>
                  <a:srgbClr val="000000"/>
                </a:solidFill>
                <a:latin typeface="Times New Roman" pitchFamily="18" charset="0"/>
              </a:rPr>
              <a:t>Gợi</a:t>
            </a:r>
            <a:r>
              <a:rPr lang="en-US" sz="4800" b="1" dirty="0" smtClean="0">
                <a:solidFill>
                  <a:srgbClr val="000000"/>
                </a:solidFill>
                <a:latin typeface="Times New Roman" pitchFamily="18" charset="0"/>
              </a:rPr>
              <a:t> ý:</a:t>
            </a:r>
          </a:p>
          <a:p>
            <a:pPr marL="457200" indent="-457200" eaLnBrk="0" fontAlgn="base" hangingPunct="0">
              <a:spcAft>
                <a:spcPct val="0"/>
              </a:spcAft>
              <a:buFontTx/>
              <a:buChar char="-"/>
            </a:pPr>
            <a:r>
              <a:rPr lang="en-US" sz="4800" b="1" i="1" dirty="0" err="1" smtClean="0">
                <a:solidFill>
                  <a:srgbClr val="000000"/>
                </a:solidFill>
                <a:latin typeface="Times New Roman" pitchFamily="18" charset="0"/>
              </a:rPr>
              <a:t>Họ</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và</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tên</a:t>
            </a:r>
            <a:endParaRPr lang="en-US" sz="4800" b="1" i="1" dirty="0" smtClean="0">
              <a:solidFill>
                <a:srgbClr val="000000"/>
              </a:solidFill>
              <a:latin typeface="Times New Roman" pitchFamily="18" charset="0"/>
            </a:endParaRPr>
          </a:p>
          <a:p>
            <a:pPr marL="457200" indent="-457200" eaLnBrk="0" fontAlgn="base" hangingPunct="0">
              <a:spcAft>
                <a:spcPct val="0"/>
              </a:spcAft>
              <a:buFontTx/>
              <a:buChar char="-"/>
            </a:pPr>
            <a:r>
              <a:rPr lang="en-US" sz="4800" b="1" i="1" dirty="0" err="1" smtClean="0">
                <a:solidFill>
                  <a:srgbClr val="000000"/>
                </a:solidFill>
                <a:latin typeface="Times New Roman" pitchFamily="18" charset="0"/>
              </a:rPr>
              <a:t>Ngày</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tháng</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năm</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sinh</a:t>
            </a:r>
            <a:endParaRPr lang="en-US" sz="4800" b="1" i="1" dirty="0" smtClean="0">
              <a:solidFill>
                <a:srgbClr val="000000"/>
              </a:solidFill>
              <a:latin typeface="Times New Roman" pitchFamily="18" charset="0"/>
            </a:endParaRPr>
          </a:p>
          <a:p>
            <a:pPr marL="457200" indent="-457200" eaLnBrk="0" fontAlgn="base" hangingPunct="0">
              <a:spcAft>
                <a:spcPct val="0"/>
              </a:spcAft>
              <a:buFontTx/>
              <a:buChar char="-"/>
            </a:pPr>
            <a:r>
              <a:rPr lang="en-US" sz="4800" b="1" i="1" dirty="0" err="1" smtClean="0">
                <a:solidFill>
                  <a:srgbClr val="000000"/>
                </a:solidFill>
                <a:latin typeface="Times New Roman" pitchFamily="18" charset="0"/>
              </a:rPr>
              <a:t>Quê</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quán</a:t>
            </a:r>
            <a:endParaRPr lang="en-US" sz="4800" b="1" i="1" dirty="0" smtClean="0">
              <a:solidFill>
                <a:srgbClr val="000000"/>
              </a:solidFill>
              <a:latin typeface="Times New Roman" pitchFamily="18" charset="0"/>
            </a:endParaRPr>
          </a:p>
          <a:p>
            <a:pPr marL="457200" indent="-457200" eaLnBrk="0" fontAlgn="base" hangingPunct="0">
              <a:spcAft>
                <a:spcPct val="0"/>
              </a:spcAft>
              <a:buFontTx/>
              <a:buChar char="-"/>
            </a:pPr>
            <a:r>
              <a:rPr lang="en-US" sz="4800" b="1" i="1" dirty="0" err="1" smtClean="0">
                <a:solidFill>
                  <a:srgbClr val="000000"/>
                </a:solidFill>
                <a:latin typeface="Times New Roman" pitchFamily="18" charset="0"/>
              </a:rPr>
              <a:t>Đặc</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điểm</a:t>
            </a:r>
            <a:endParaRPr lang="en-US" sz="4800" b="1" i="1" dirty="0" smtClean="0">
              <a:solidFill>
                <a:srgbClr val="000000"/>
              </a:solidFill>
              <a:latin typeface="Times New Roman" pitchFamily="18" charset="0"/>
            </a:endParaRPr>
          </a:p>
          <a:p>
            <a:pPr eaLnBrk="0" fontAlgn="base" hangingPunct="0">
              <a:spcAft>
                <a:spcPct val="0"/>
              </a:spcAft>
            </a:pP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Công</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lao</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đối</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với</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đất</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nước</a:t>
            </a:r>
            <a:endParaRPr lang="en-US" sz="4800" b="1" i="1" dirty="0" smtClean="0">
              <a:solidFill>
                <a:srgbClr val="000000"/>
              </a:solidFill>
              <a:latin typeface="Times New Roman" pitchFamily="18" charset="0"/>
            </a:endParaRPr>
          </a:p>
          <a:p>
            <a:pPr eaLnBrk="0" fontAlgn="base" hangingPunct="0">
              <a:spcAft>
                <a:spcPct val="0"/>
              </a:spcAft>
            </a:pPr>
            <a:endParaRPr lang="en-US" sz="2800" b="1" i="1" dirty="0">
              <a:solidFill>
                <a:srgbClr val="0000FF"/>
              </a:solidFill>
              <a:latin typeface="Times New Roman" pitchFamily="18" charset="0"/>
            </a:endParaRPr>
          </a:p>
        </p:txBody>
      </p:sp>
    </p:spTree>
    <p:extLst>
      <p:ext uri="{BB962C8B-B14F-4D97-AF65-F5344CB8AC3E}">
        <p14:creationId xmlns:p14="http://schemas.microsoft.com/office/powerpoint/2010/main" val="1504557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8" name="Text Box 16"/>
          <p:cNvSpPr txBox="1">
            <a:spLocks noChangeArrowheads="1"/>
          </p:cNvSpPr>
          <p:nvPr/>
        </p:nvSpPr>
        <p:spPr bwMode="auto">
          <a:xfrm>
            <a:off x="1828800" y="1219201"/>
            <a:ext cx="2514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en-US" sz="2000">
              <a:solidFill>
                <a:srgbClr val="000000"/>
              </a:solidFill>
              <a:latin typeface="Times New Roman" pitchFamily="18" charset="0"/>
            </a:endParaRPr>
          </a:p>
        </p:txBody>
      </p:sp>
      <p:sp>
        <p:nvSpPr>
          <p:cNvPr id="28760" name="Text Box 88"/>
          <p:cNvSpPr txBox="1">
            <a:spLocks noChangeArrowheads="1"/>
          </p:cNvSpPr>
          <p:nvPr/>
        </p:nvSpPr>
        <p:spPr bwMode="auto">
          <a:xfrm>
            <a:off x="6613525" y="3160713"/>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endParaRPr lang="en-US" sz="2000">
              <a:solidFill>
                <a:srgbClr val="000000"/>
              </a:solidFill>
              <a:latin typeface="Times New Roman" pitchFamily="18" charset="0"/>
            </a:endParaRPr>
          </a:p>
        </p:txBody>
      </p:sp>
      <p:sp>
        <p:nvSpPr>
          <p:cNvPr id="28763" name="Text Box 91"/>
          <p:cNvSpPr txBox="1">
            <a:spLocks noChangeArrowheads="1"/>
          </p:cNvSpPr>
          <p:nvPr/>
        </p:nvSpPr>
        <p:spPr bwMode="auto">
          <a:xfrm>
            <a:off x="7299325" y="4227513"/>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endParaRPr lang="en-US" sz="2000">
              <a:solidFill>
                <a:srgbClr val="000000"/>
              </a:solidFill>
              <a:latin typeface="Times New Roman" pitchFamily="18" charset="0"/>
            </a:endParaRPr>
          </a:p>
        </p:txBody>
      </p:sp>
      <p:sp>
        <p:nvSpPr>
          <p:cNvPr id="28788" name="Text Box 116"/>
          <p:cNvSpPr txBox="1">
            <a:spLocks noChangeArrowheads="1"/>
          </p:cNvSpPr>
          <p:nvPr/>
        </p:nvSpPr>
        <p:spPr bwMode="auto">
          <a:xfrm>
            <a:off x="381000" y="313780"/>
            <a:ext cx="10744200"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Aft>
                <a:spcPct val="0"/>
              </a:spcAft>
            </a:pPr>
            <a:r>
              <a:rPr lang="en-US" sz="4800" dirty="0">
                <a:solidFill>
                  <a:srgbClr val="000000"/>
                </a:solidFill>
                <a:latin typeface="Times New Roman" pitchFamily="18" charset="0"/>
              </a:rPr>
              <a:t>  </a:t>
            </a:r>
            <a:r>
              <a:rPr lang="en-US" sz="4800" b="1" dirty="0" err="1" smtClean="0">
                <a:solidFill>
                  <a:srgbClr val="000000"/>
                </a:solidFill>
                <a:latin typeface="Times New Roman" pitchFamily="18" charset="0"/>
              </a:rPr>
              <a:t>Gợi</a:t>
            </a:r>
            <a:r>
              <a:rPr lang="en-US" sz="4800" b="1" dirty="0" smtClean="0">
                <a:solidFill>
                  <a:srgbClr val="000000"/>
                </a:solidFill>
                <a:latin typeface="Times New Roman" pitchFamily="18" charset="0"/>
              </a:rPr>
              <a:t> ý:</a:t>
            </a:r>
          </a:p>
          <a:p>
            <a:pPr marL="457200" indent="-457200" eaLnBrk="0" fontAlgn="base" hangingPunct="0">
              <a:spcAft>
                <a:spcPct val="0"/>
              </a:spcAft>
              <a:buFontTx/>
              <a:buChar char="-"/>
            </a:pPr>
            <a:r>
              <a:rPr lang="en-US" sz="4800" b="1" i="1" dirty="0" err="1" smtClean="0">
                <a:solidFill>
                  <a:srgbClr val="000000"/>
                </a:solidFill>
                <a:latin typeface="Times New Roman" pitchFamily="18" charset="0"/>
              </a:rPr>
              <a:t>Vị</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anh</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hùng</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em</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kể</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đó</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là</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ai</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Quê</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quán</a:t>
            </a:r>
            <a:r>
              <a:rPr lang="en-US" sz="4800" b="1" i="1" dirty="0" smtClean="0">
                <a:solidFill>
                  <a:srgbClr val="000000"/>
                </a:solidFill>
                <a:latin typeface="Times New Roman" pitchFamily="18" charset="0"/>
              </a:rPr>
              <a:t> ở </a:t>
            </a:r>
            <a:r>
              <a:rPr lang="en-US" sz="4800" b="1" i="1" dirty="0" err="1" smtClean="0">
                <a:solidFill>
                  <a:srgbClr val="000000"/>
                </a:solidFill>
                <a:latin typeface="Times New Roman" pitchFamily="18" charset="0"/>
              </a:rPr>
              <a:t>đâu</a:t>
            </a:r>
            <a:r>
              <a:rPr lang="en-US" sz="4800" b="1" i="1" dirty="0" smtClean="0">
                <a:solidFill>
                  <a:srgbClr val="000000"/>
                </a:solidFill>
                <a:latin typeface="Times New Roman" pitchFamily="18" charset="0"/>
              </a:rPr>
              <a:t>?</a:t>
            </a:r>
          </a:p>
          <a:p>
            <a:pPr marL="457200" indent="-457200" eaLnBrk="0" fontAlgn="base" hangingPunct="0">
              <a:spcAft>
                <a:spcPct val="0"/>
              </a:spcAft>
              <a:buFontTx/>
              <a:buChar char="-"/>
            </a:pPr>
            <a:r>
              <a:rPr lang="en-US" sz="4800" b="1" i="1" dirty="0" err="1" smtClean="0">
                <a:solidFill>
                  <a:srgbClr val="000000"/>
                </a:solidFill>
                <a:latin typeface="Times New Roman" pitchFamily="18" charset="0"/>
              </a:rPr>
              <a:t>Công</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lao</a:t>
            </a:r>
            <a:r>
              <a:rPr lang="en-US" sz="4800" b="1" i="1" dirty="0" smtClean="0">
                <a:solidFill>
                  <a:srgbClr val="000000"/>
                </a:solidFill>
                <a:latin typeface="Times New Roman" pitchFamily="18" charset="0"/>
              </a:rPr>
              <a:t> to </a:t>
            </a:r>
            <a:r>
              <a:rPr lang="en-US" sz="4800" b="1" i="1" dirty="0" err="1" smtClean="0">
                <a:solidFill>
                  <a:srgbClr val="000000"/>
                </a:solidFill>
                <a:latin typeface="Times New Roman" pitchFamily="18" charset="0"/>
              </a:rPr>
              <a:t>lớn</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của</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anh</a:t>
            </a:r>
            <a:r>
              <a:rPr lang="en-US" sz="4800" b="1" i="1" dirty="0" smtClean="0">
                <a:solidFill>
                  <a:srgbClr val="000000"/>
                </a:solidFill>
                <a:latin typeface="Times New Roman" pitchFamily="18" charset="0"/>
              </a:rPr>
              <a:t> hung </a:t>
            </a:r>
            <a:r>
              <a:rPr lang="en-US" sz="4800" b="1" i="1" dirty="0" err="1" smtClean="0">
                <a:solidFill>
                  <a:srgbClr val="000000"/>
                </a:solidFill>
                <a:latin typeface="Times New Roman" pitchFamily="18" charset="0"/>
              </a:rPr>
              <a:t>đó</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là</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gì</a:t>
            </a:r>
            <a:r>
              <a:rPr lang="en-US" sz="4800" b="1" i="1" dirty="0" smtClean="0">
                <a:solidFill>
                  <a:srgbClr val="000000"/>
                </a:solidFill>
                <a:latin typeface="Times New Roman" pitchFamily="18" charset="0"/>
              </a:rPr>
              <a:t>?</a:t>
            </a:r>
          </a:p>
          <a:p>
            <a:pPr marL="457200" indent="-457200" eaLnBrk="0" fontAlgn="base" hangingPunct="0">
              <a:spcAft>
                <a:spcPct val="0"/>
              </a:spcAft>
              <a:buFontTx/>
              <a:buChar char="-"/>
            </a:pPr>
            <a:r>
              <a:rPr lang="en-US" sz="4800" b="1" i="1" dirty="0" err="1" smtClean="0">
                <a:solidFill>
                  <a:srgbClr val="000000"/>
                </a:solidFill>
                <a:latin typeface="Times New Roman" pitchFamily="18" charset="0"/>
              </a:rPr>
              <a:t>Cảm</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nghĩ</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của</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em</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về</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vị</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anh</a:t>
            </a:r>
            <a:r>
              <a:rPr lang="en-US" sz="4800" b="1" i="1" dirty="0" smtClean="0">
                <a:solidFill>
                  <a:srgbClr val="000000"/>
                </a:solidFill>
                <a:latin typeface="Times New Roman" pitchFamily="18" charset="0"/>
              </a:rPr>
              <a:t> hung </a:t>
            </a:r>
            <a:r>
              <a:rPr lang="en-US" sz="4800" b="1" i="1" dirty="0" err="1" smtClean="0">
                <a:solidFill>
                  <a:srgbClr val="000000"/>
                </a:solidFill>
                <a:latin typeface="Times New Roman" pitchFamily="18" charset="0"/>
              </a:rPr>
              <a:t>đó</a:t>
            </a:r>
            <a:r>
              <a:rPr lang="en-US" sz="4800" b="1" i="1" dirty="0" smtClean="0">
                <a:solidFill>
                  <a:srgbClr val="000000"/>
                </a:solidFill>
                <a:latin typeface="Times New Roman" pitchFamily="18" charset="0"/>
              </a:rPr>
              <a:t>?</a:t>
            </a:r>
          </a:p>
          <a:p>
            <a:pPr marL="457200" indent="-457200" eaLnBrk="0" fontAlgn="base" hangingPunct="0">
              <a:spcAft>
                <a:spcPct val="0"/>
              </a:spcAft>
              <a:buFontTx/>
              <a:buChar char="-"/>
            </a:pPr>
            <a:r>
              <a:rPr lang="en-US" sz="4800" b="1" i="1" dirty="0" err="1" smtClean="0">
                <a:solidFill>
                  <a:srgbClr val="000000"/>
                </a:solidFill>
                <a:latin typeface="Times New Roman" pitchFamily="18" charset="0"/>
              </a:rPr>
              <a:t>Để</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ghi</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nhớ</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công</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lao</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của</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các</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anh</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hùng</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dân</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tộc</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chúng</a:t>
            </a:r>
            <a:r>
              <a:rPr lang="en-US" sz="4800" b="1" i="1" dirty="0" smtClean="0">
                <a:solidFill>
                  <a:srgbClr val="000000"/>
                </a:solidFill>
                <a:latin typeface="Times New Roman" pitchFamily="18" charset="0"/>
              </a:rPr>
              <a:t> ta </a:t>
            </a:r>
            <a:r>
              <a:rPr lang="en-US" sz="4800" b="1" i="1" dirty="0" err="1" smtClean="0">
                <a:solidFill>
                  <a:srgbClr val="000000"/>
                </a:solidFill>
                <a:latin typeface="Times New Roman" pitchFamily="18" charset="0"/>
              </a:rPr>
              <a:t>cần</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phải</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làm</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gì</a:t>
            </a:r>
            <a:r>
              <a:rPr lang="en-US" sz="4800" b="1" i="1" dirty="0" smtClean="0">
                <a:solidFill>
                  <a:srgbClr val="000000"/>
                </a:solidFill>
                <a:latin typeface="Times New Roman" pitchFamily="18" charset="0"/>
              </a:rPr>
              <a:t>?</a:t>
            </a:r>
          </a:p>
          <a:p>
            <a:pPr eaLnBrk="0" fontAlgn="base" hangingPunct="0">
              <a:spcAft>
                <a:spcPct val="0"/>
              </a:spcAft>
            </a:pPr>
            <a:endParaRPr lang="en-US" sz="2800" b="1" i="1" dirty="0">
              <a:solidFill>
                <a:srgbClr val="0000FF"/>
              </a:solidFill>
              <a:latin typeface="Times New Roman" pitchFamily="18" charset="0"/>
            </a:endParaRPr>
          </a:p>
        </p:txBody>
      </p:sp>
    </p:spTree>
    <p:extLst>
      <p:ext uri="{BB962C8B-B14F-4D97-AF65-F5344CB8AC3E}">
        <p14:creationId xmlns:p14="http://schemas.microsoft.com/office/powerpoint/2010/main" val="2626768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8" name="Text Box 16"/>
          <p:cNvSpPr txBox="1">
            <a:spLocks noChangeArrowheads="1"/>
          </p:cNvSpPr>
          <p:nvPr/>
        </p:nvSpPr>
        <p:spPr bwMode="auto">
          <a:xfrm>
            <a:off x="1828800" y="1219201"/>
            <a:ext cx="2514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en-US" sz="2000">
              <a:solidFill>
                <a:srgbClr val="000000"/>
              </a:solidFill>
              <a:latin typeface="Times New Roman" pitchFamily="18" charset="0"/>
            </a:endParaRPr>
          </a:p>
        </p:txBody>
      </p:sp>
      <p:sp>
        <p:nvSpPr>
          <p:cNvPr id="28760" name="Text Box 88"/>
          <p:cNvSpPr txBox="1">
            <a:spLocks noChangeArrowheads="1"/>
          </p:cNvSpPr>
          <p:nvPr/>
        </p:nvSpPr>
        <p:spPr bwMode="auto">
          <a:xfrm>
            <a:off x="6613525" y="3160713"/>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endParaRPr lang="en-US" sz="2000">
              <a:solidFill>
                <a:srgbClr val="000000"/>
              </a:solidFill>
              <a:latin typeface="Times New Roman" pitchFamily="18" charset="0"/>
            </a:endParaRPr>
          </a:p>
        </p:txBody>
      </p:sp>
      <p:sp>
        <p:nvSpPr>
          <p:cNvPr id="28763" name="Text Box 91"/>
          <p:cNvSpPr txBox="1">
            <a:spLocks noChangeArrowheads="1"/>
          </p:cNvSpPr>
          <p:nvPr/>
        </p:nvSpPr>
        <p:spPr bwMode="auto">
          <a:xfrm>
            <a:off x="7299325" y="4227513"/>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endParaRPr lang="en-US" sz="2000">
              <a:solidFill>
                <a:srgbClr val="000000"/>
              </a:solidFill>
              <a:latin typeface="Times New Roman" pitchFamily="18" charset="0"/>
            </a:endParaRPr>
          </a:p>
        </p:txBody>
      </p:sp>
      <p:sp>
        <p:nvSpPr>
          <p:cNvPr id="28788" name="Text Box 116"/>
          <p:cNvSpPr txBox="1">
            <a:spLocks noChangeArrowheads="1"/>
          </p:cNvSpPr>
          <p:nvPr/>
        </p:nvSpPr>
        <p:spPr bwMode="auto">
          <a:xfrm>
            <a:off x="609600" y="609600"/>
            <a:ext cx="107442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Aft>
                <a:spcPct val="0"/>
              </a:spcAft>
            </a:pPr>
            <a:r>
              <a:rPr lang="en-US" sz="4800" b="1" dirty="0" err="1" smtClean="0">
                <a:solidFill>
                  <a:srgbClr val="000000"/>
                </a:solidFill>
                <a:latin typeface="Times New Roman" pitchFamily="18" charset="0"/>
              </a:rPr>
              <a:t>Tiêu</a:t>
            </a:r>
            <a:r>
              <a:rPr lang="en-US" sz="4800" b="1" dirty="0" smtClean="0">
                <a:solidFill>
                  <a:srgbClr val="000000"/>
                </a:solidFill>
                <a:latin typeface="Times New Roman" pitchFamily="18" charset="0"/>
              </a:rPr>
              <a:t> </a:t>
            </a:r>
            <a:r>
              <a:rPr lang="en-US" sz="4800" b="1" dirty="0" err="1" smtClean="0">
                <a:solidFill>
                  <a:srgbClr val="000000"/>
                </a:solidFill>
                <a:latin typeface="Times New Roman" pitchFamily="18" charset="0"/>
              </a:rPr>
              <a:t>chí</a:t>
            </a:r>
            <a:endParaRPr lang="en-US" sz="4800" b="1" dirty="0" smtClean="0">
              <a:solidFill>
                <a:srgbClr val="000000"/>
              </a:solidFill>
              <a:latin typeface="Times New Roman" pitchFamily="18" charset="0"/>
            </a:endParaRPr>
          </a:p>
          <a:p>
            <a:pPr marL="457200" indent="-457200" eaLnBrk="0" fontAlgn="base" hangingPunct="0">
              <a:spcAft>
                <a:spcPct val="0"/>
              </a:spcAft>
              <a:buFontTx/>
              <a:buChar char="-"/>
            </a:pPr>
            <a:r>
              <a:rPr lang="en-US" sz="4800" b="1" i="1" dirty="0" err="1" smtClean="0">
                <a:solidFill>
                  <a:srgbClr val="000000"/>
                </a:solidFill>
                <a:latin typeface="Times New Roman" pitchFamily="18" charset="0"/>
              </a:rPr>
              <a:t>Kể</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đúng</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chủ</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đề</a:t>
            </a:r>
            <a:endParaRPr lang="en-US" sz="4800" b="1" i="1" dirty="0">
              <a:solidFill>
                <a:srgbClr val="000000"/>
              </a:solidFill>
              <a:latin typeface="Times New Roman" pitchFamily="18" charset="0"/>
            </a:endParaRPr>
          </a:p>
          <a:p>
            <a:pPr marL="457200" indent="-457200" eaLnBrk="0" fontAlgn="base" hangingPunct="0">
              <a:spcAft>
                <a:spcPct val="0"/>
              </a:spcAft>
              <a:buFontTx/>
              <a:buChar char="-"/>
            </a:pPr>
            <a:r>
              <a:rPr lang="en-US" sz="4800" b="1" i="1" dirty="0" err="1">
                <a:solidFill>
                  <a:srgbClr val="000000"/>
                </a:solidFill>
                <a:latin typeface="Times New Roman" pitchFamily="18" charset="0"/>
              </a:rPr>
              <a:t>N</a:t>
            </a:r>
            <a:r>
              <a:rPr lang="en-US" sz="4800" b="1" i="1" dirty="0" err="1" smtClean="0">
                <a:solidFill>
                  <a:srgbClr val="000000"/>
                </a:solidFill>
                <a:latin typeface="Times New Roman" pitchFamily="18" charset="0"/>
              </a:rPr>
              <a:t>ội</a:t>
            </a:r>
            <a:r>
              <a:rPr lang="en-US" sz="4800" b="1" i="1" dirty="0" smtClean="0">
                <a:solidFill>
                  <a:srgbClr val="000000"/>
                </a:solidFill>
                <a:latin typeface="Times New Roman" pitchFamily="18" charset="0"/>
              </a:rPr>
              <a:t> dung </a:t>
            </a:r>
            <a:r>
              <a:rPr lang="en-US" sz="4800" b="1" i="1" dirty="0" err="1" smtClean="0">
                <a:solidFill>
                  <a:srgbClr val="000000"/>
                </a:solidFill>
                <a:latin typeface="Times New Roman" pitchFamily="18" charset="0"/>
              </a:rPr>
              <a:t>phong</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phú</a:t>
            </a:r>
            <a:endParaRPr lang="en-US" sz="4800" b="1" i="1" dirty="0" smtClean="0">
              <a:solidFill>
                <a:srgbClr val="000000"/>
              </a:solidFill>
              <a:latin typeface="Times New Roman" pitchFamily="18" charset="0"/>
            </a:endParaRPr>
          </a:p>
          <a:p>
            <a:pPr marL="457200" indent="-457200" eaLnBrk="0" fontAlgn="base" hangingPunct="0">
              <a:spcAft>
                <a:spcPct val="0"/>
              </a:spcAft>
              <a:buFontTx/>
              <a:buChar char="-"/>
            </a:pPr>
            <a:r>
              <a:rPr lang="en-US" sz="4800" b="1" i="1" dirty="0" err="1" smtClean="0">
                <a:solidFill>
                  <a:srgbClr val="000000"/>
                </a:solidFill>
                <a:latin typeface="Times New Roman" pitchFamily="18" charset="0"/>
              </a:rPr>
              <a:t>Lời</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kể</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giọng</a:t>
            </a:r>
            <a:r>
              <a:rPr lang="en-US" sz="4800" b="1" i="1" dirty="0" smtClean="0">
                <a:solidFill>
                  <a:srgbClr val="000000"/>
                </a:solidFill>
                <a:latin typeface="Times New Roman" pitchFamily="18" charset="0"/>
              </a:rPr>
              <a:t> </a:t>
            </a:r>
            <a:r>
              <a:rPr lang="en-US" sz="4800" b="1" i="1" dirty="0" err="1" smtClean="0">
                <a:solidFill>
                  <a:srgbClr val="000000"/>
                </a:solidFill>
                <a:latin typeface="Times New Roman" pitchFamily="18" charset="0"/>
              </a:rPr>
              <a:t>kể</a:t>
            </a:r>
            <a:endParaRPr lang="en-US" sz="4800" b="1" i="1" dirty="0" smtClean="0">
              <a:solidFill>
                <a:srgbClr val="000000"/>
              </a:solidFill>
              <a:latin typeface="Times New Roman" pitchFamily="18" charset="0"/>
            </a:endParaRPr>
          </a:p>
          <a:p>
            <a:pPr eaLnBrk="0" fontAlgn="base" hangingPunct="0">
              <a:spcAft>
                <a:spcPct val="0"/>
              </a:spcAft>
            </a:pPr>
            <a:endParaRPr lang="en-US" sz="2800" i="1" u="sng" dirty="0">
              <a:solidFill>
                <a:srgbClr val="0000FF"/>
              </a:solidFill>
              <a:latin typeface="Times New Roman" pitchFamily="18" charset="0"/>
            </a:endParaRPr>
          </a:p>
        </p:txBody>
      </p:sp>
    </p:spTree>
    <p:extLst>
      <p:ext uri="{BB962C8B-B14F-4D97-AF65-F5344CB8AC3E}">
        <p14:creationId xmlns:p14="http://schemas.microsoft.com/office/powerpoint/2010/main" val="1567478742"/>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
        <a:ea typeface=""/>
        <a:cs typeface=""/>
      </a:majorFont>
      <a:minorFont>
        <a:latin typeface=".VnTim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VnTime"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5.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6.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49001"/>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alpha val="49001"/>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
        <a:ea typeface=""/>
        <a:cs typeface=""/>
      </a:majorFont>
      <a:minorFont>
        <a:latin typeface=".VnTim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VnTime"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1476</TotalTime>
  <Words>2470</Words>
  <Application>Microsoft Office PowerPoint</Application>
  <PresentationFormat>Widescreen</PresentationFormat>
  <Paragraphs>267</Paragraphs>
  <Slides>45</Slides>
  <Notes>1</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45</vt:i4>
      </vt:variant>
    </vt:vector>
  </HeadingPairs>
  <TitlesOfParts>
    <vt:vector size="66" baseType="lpstr">
      <vt:lpstr>.VnTime</vt:lpstr>
      <vt:lpstr>Arial</vt:lpstr>
      <vt:lpstr>Calibri</vt:lpstr>
      <vt:lpstr>Cambria</vt:lpstr>
      <vt:lpstr>Franklin Gothic Book</vt:lpstr>
      <vt:lpstr>Franklin Gothic Medium</vt:lpstr>
      <vt:lpstr>Times New Roman</vt:lpstr>
      <vt:lpstr>Verdana</vt:lpstr>
      <vt:lpstr>Wingdings</vt:lpstr>
      <vt:lpstr>Wingdings 2</vt:lpstr>
      <vt:lpstr>Wingdings 3</vt:lpstr>
      <vt:lpstr>3_Default Design</vt:lpstr>
      <vt:lpstr>4_Default Design</vt:lpstr>
      <vt:lpstr>7_Default Design</vt:lpstr>
      <vt:lpstr>Trek</vt:lpstr>
      <vt:lpstr>1_Trek</vt:lpstr>
      <vt:lpstr>10_Default Design</vt:lpstr>
      <vt:lpstr>11_Default Design</vt:lpstr>
      <vt:lpstr>2_Office Theme</vt:lpstr>
      <vt:lpstr>1_Default Design</vt:lpstr>
      <vt:lpstr>14_Default Design</vt:lpstr>
      <vt:lpstr>PowerPoint Presentation</vt:lpstr>
      <vt:lpstr>PowerPoint Presentation</vt:lpstr>
      <vt:lpstr>  Thứ năm ngày 20 tháng 1 năm 2022 Luyện từ và câu Mở rộng vốn từ: Tổ quốc. Dấu phẩy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PC</cp:lastModifiedBy>
  <cp:revision>82</cp:revision>
  <dcterms:created xsi:type="dcterms:W3CDTF">2016-11-25T13:27:01Z</dcterms:created>
  <dcterms:modified xsi:type="dcterms:W3CDTF">2024-11-07T14:10:31Z</dcterms:modified>
</cp:coreProperties>
</file>