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83" r:id="rId2"/>
    <p:sldId id="471" r:id="rId3"/>
    <p:sldId id="472" r:id="rId4"/>
    <p:sldId id="473" r:id="rId5"/>
    <p:sldId id="474" r:id="rId6"/>
    <p:sldId id="265" r:id="rId7"/>
    <p:sldId id="258" r:id="rId8"/>
    <p:sldId id="262" r:id="rId9"/>
    <p:sldId id="460" r:id="rId10"/>
    <p:sldId id="461" r:id="rId11"/>
    <p:sldId id="476" r:id="rId12"/>
    <p:sldId id="462" r:id="rId13"/>
    <p:sldId id="463" r:id="rId14"/>
    <p:sldId id="475" r:id="rId15"/>
    <p:sldId id="464" r:id="rId16"/>
    <p:sldId id="477" r:id="rId17"/>
    <p:sldId id="272" r:id="rId18"/>
    <p:sldId id="466" r:id="rId19"/>
    <p:sldId id="261" r:id="rId20"/>
    <p:sldId id="467" r:id="rId21"/>
    <p:sldId id="468" r:id="rId22"/>
    <p:sldId id="469" r:id="rId23"/>
    <p:sldId id="478" r:id="rId24"/>
    <p:sldId id="479" r:id="rId25"/>
    <p:sldId id="480" r:id="rId26"/>
    <p:sldId id="481" r:id="rId27"/>
    <p:sldId id="470" r:id="rId28"/>
    <p:sldId id="482" r:id="rId2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881" autoAdjust="0"/>
  </p:normalViewPr>
  <p:slideViewPr>
    <p:cSldViewPr>
      <p:cViewPr>
        <p:scale>
          <a:sx n="30" d="100"/>
          <a:sy n="30" d="100"/>
        </p:scale>
        <p:origin x="-165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2717A-299A-46FC-B730-B382DDF4D3CA}"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37A6E-470F-40A6-8E8F-E855D92C3D57}" type="slidenum">
              <a:rPr lang="en-US" smtClean="0"/>
              <a:t>‹#›</a:t>
            </a:fld>
            <a:endParaRPr lang="en-US"/>
          </a:p>
        </p:txBody>
      </p:sp>
    </p:spTree>
    <p:extLst>
      <p:ext uri="{BB962C8B-B14F-4D97-AF65-F5344CB8AC3E}">
        <p14:creationId xmlns:p14="http://schemas.microsoft.com/office/powerpoint/2010/main" val="372541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8</a:t>
            </a:fld>
            <a:endParaRPr lang="en-US"/>
          </a:p>
        </p:txBody>
      </p:sp>
    </p:spTree>
    <p:extLst>
      <p:ext uri="{BB962C8B-B14F-4D97-AF65-F5344CB8AC3E}">
        <p14:creationId xmlns:p14="http://schemas.microsoft.com/office/powerpoint/2010/main" val="2763000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742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33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66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6"/>
        <p:cNvGrpSpPr/>
        <p:nvPr/>
      </p:nvGrpSpPr>
      <p:grpSpPr>
        <a:xfrm>
          <a:off x="0" y="0"/>
          <a:ext cx="0" cy="0"/>
          <a:chOff x="0" y="0"/>
          <a:chExt cx="0" cy="0"/>
        </a:xfrm>
      </p:grpSpPr>
      <p:sp>
        <p:nvSpPr>
          <p:cNvPr id="8057" name="Google Shape;8057;ge8c88d0b33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8" name="Google Shape;8058;ge8c88d0b33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352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626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3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62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82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2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537A6E-470F-40A6-8E8F-E855D92C3D57}" type="slidenum">
              <a:rPr lang="en-US" smtClean="0"/>
              <a:t>17</a:t>
            </a:fld>
            <a:endParaRPr lang="en-US"/>
          </a:p>
        </p:txBody>
      </p:sp>
    </p:spTree>
    <p:extLst>
      <p:ext uri="{BB962C8B-B14F-4D97-AF65-F5344CB8AC3E}">
        <p14:creationId xmlns:p14="http://schemas.microsoft.com/office/powerpoint/2010/main" val="4017962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99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537A6E-470F-40A6-8E8F-E855D92C3D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35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410550" y="4339451"/>
            <a:ext cx="9762600" cy="1922400"/>
          </a:xfrm>
          <a:prstGeom prst="rect">
            <a:avLst/>
          </a:prstGeom>
        </p:spPr>
        <p:txBody>
          <a:bodyPr spcFirstLastPara="1" wrap="square" lIns="137133" tIns="137133" rIns="137133" bIns="137133" anchor="t" anchorCtr="0">
            <a:normAutofit/>
          </a:bodyPr>
          <a:lstStyle>
            <a:lvl1pPr lvl="0" rtl="0">
              <a:spcBef>
                <a:spcPts val="0"/>
              </a:spcBef>
              <a:spcAft>
                <a:spcPts val="0"/>
              </a:spcAft>
              <a:buSzPts val="3600"/>
              <a:buFont typeface="Poppins ExtraBold" panose="00000800000000000000"/>
              <a:buNone/>
              <a:defRPr sz="11900" b="0">
                <a:latin typeface="Poppins ExtraBold" panose="00000800000000000000"/>
                <a:ea typeface="Poppins ExtraBold" panose="00000800000000000000"/>
                <a:cs typeface="Poppins ExtraBold" panose="00000800000000000000"/>
                <a:sym typeface="Poppins ExtraBold" panose="00000800000000000000"/>
              </a:defRPr>
            </a:lvl1pPr>
            <a:lvl2pPr lvl="1" algn="ctr" rtl="0">
              <a:spcBef>
                <a:spcPts val="0"/>
              </a:spcBef>
              <a:spcAft>
                <a:spcPts val="0"/>
              </a:spcAft>
              <a:buSzPts val="3600"/>
              <a:buNone/>
              <a:defRPr sz="7100"/>
            </a:lvl2pPr>
            <a:lvl3pPr lvl="2" algn="ctr" rtl="0">
              <a:spcBef>
                <a:spcPts val="0"/>
              </a:spcBef>
              <a:spcAft>
                <a:spcPts val="0"/>
              </a:spcAft>
              <a:buSzPts val="3600"/>
              <a:buNone/>
              <a:defRPr sz="7100"/>
            </a:lvl3pPr>
            <a:lvl4pPr lvl="3" algn="ctr" rtl="0">
              <a:spcBef>
                <a:spcPts val="0"/>
              </a:spcBef>
              <a:spcAft>
                <a:spcPts val="0"/>
              </a:spcAft>
              <a:buSzPts val="3600"/>
              <a:buNone/>
              <a:defRPr sz="7100"/>
            </a:lvl4pPr>
            <a:lvl5pPr lvl="4" algn="ctr" rtl="0">
              <a:spcBef>
                <a:spcPts val="0"/>
              </a:spcBef>
              <a:spcAft>
                <a:spcPts val="0"/>
              </a:spcAft>
              <a:buSzPts val="3600"/>
              <a:buNone/>
              <a:defRPr sz="7100"/>
            </a:lvl5pPr>
            <a:lvl6pPr lvl="5" algn="ctr" rtl="0">
              <a:spcBef>
                <a:spcPts val="0"/>
              </a:spcBef>
              <a:spcAft>
                <a:spcPts val="0"/>
              </a:spcAft>
              <a:buSzPts val="3600"/>
              <a:buNone/>
              <a:defRPr sz="7100"/>
            </a:lvl6pPr>
            <a:lvl7pPr lvl="6" algn="ctr" rtl="0">
              <a:spcBef>
                <a:spcPts val="0"/>
              </a:spcBef>
              <a:spcAft>
                <a:spcPts val="0"/>
              </a:spcAft>
              <a:buSzPts val="3600"/>
              <a:buNone/>
              <a:defRPr sz="7100"/>
            </a:lvl7pPr>
            <a:lvl8pPr lvl="7" algn="ctr" rtl="0">
              <a:spcBef>
                <a:spcPts val="0"/>
              </a:spcBef>
              <a:spcAft>
                <a:spcPts val="0"/>
              </a:spcAft>
              <a:buSzPts val="3600"/>
              <a:buNone/>
              <a:defRPr sz="7100"/>
            </a:lvl8pPr>
            <a:lvl9pPr lvl="8" algn="ctr" rtl="0">
              <a:spcBef>
                <a:spcPts val="0"/>
              </a:spcBef>
              <a:spcAft>
                <a:spcPts val="0"/>
              </a:spcAft>
              <a:buSzPts val="3600"/>
              <a:buNone/>
              <a:defRPr sz="7100"/>
            </a:lvl9pPr>
          </a:lstStyle>
          <a:p>
            <a:endParaRPr/>
          </a:p>
        </p:txBody>
      </p:sp>
      <p:sp>
        <p:nvSpPr>
          <p:cNvPr id="17" name="Google Shape;17;p3"/>
          <p:cNvSpPr txBox="1">
            <a:spLocks noGrp="1"/>
          </p:cNvSpPr>
          <p:nvPr>
            <p:ph type="title" idx="2" hasCustomPrompt="1"/>
          </p:nvPr>
        </p:nvSpPr>
        <p:spPr>
          <a:xfrm>
            <a:off x="1788842" y="2011751"/>
            <a:ext cx="1910400" cy="1683599"/>
          </a:xfrm>
          <a:prstGeom prst="rect">
            <a:avLst/>
          </a:prstGeom>
        </p:spPr>
        <p:txBody>
          <a:bodyPr spcFirstLastPara="1" wrap="square" lIns="137133" tIns="137133" rIns="137133" bIns="137133" anchor="ctr" anchorCtr="0">
            <a:normAutofit/>
          </a:bodyPr>
          <a:lstStyle>
            <a:lvl1pPr lvl="0" algn="ctr" rtl="0">
              <a:spcBef>
                <a:spcPts val="0"/>
              </a:spcBef>
              <a:spcAft>
                <a:spcPts val="0"/>
              </a:spcAft>
              <a:buSzPts val="6000"/>
              <a:buNone/>
              <a:defRPr sz="10000"/>
            </a:lvl1pPr>
            <a:lvl2pPr lvl="1" algn="ctr" rtl="0">
              <a:spcBef>
                <a:spcPts val="0"/>
              </a:spcBef>
              <a:spcAft>
                <a:spcPts val="0"/>
              </a:spcAft>
              <a:buSzPts val="6000"/>
              <a:buNone/>
              <a:defRPr sz="11900"/>
            </a:lvl2pPr>
            <a:lvl3pPr lvl="2" algn="ctr" rtl="0">
              <a:spcBef>
                <a:spcPts val="0"/>
              </a:spcBef>
              <a:spcAft>
                <a:spcPts val="0"/>
              </a:spcAft>
              <a:buSzPts val="6000"/>
              <a:buNone/>
              <a:defRPr sz="11900"/>
            </a:lvl3pPr>
            <a:lvl4pPr lvl="3" algn="ctr" rtl="0">
              <a:spcBef>
                <a:spcPts val="0"/>
              </a:spcBef>
              <a:spcAft>
                <a:spcPts val="0"/>
              </a:spcAft>
              <a:buSzPts val="6000"/>
              <a:buNone/>
              <a:defRPr sz="11900"/>
            </a:lvl4pPr>
            <a:lvl5pPr lvl="4" algn="ctr" rtl="0">
              <a:spcBef>
                <a:spcPts val="0"/>
              </a:spcBef>
              <a:spcAft>
                <a:spcPts val="0"/>
              </a:spcAft>
              <a:buSzPts val="6000"/>
              <a:buNone/>
              <a:defRPr sz="11900"/>
            </a:lvl5pPr>
            <a:lvl6pPr lvl="5" algn="ctr" rtl="0">
              <a:spcBef>
                <a:spcPts val="0"/>
              </a:spcBef>
              <a:spcAft>
                <a:spcPts val="0"/>
              </a:spcAft>
              <a:buSzPts val="6000"/>
              <a:buNone/>
              <a:defRPr sz="11900"/>
            </a:lvl6pPr>
            <a:lvl7pPr lvl="6" algn="ctr" rtl="0">
              <a:spcBef>
                <a:spcPts val="0"/>
              </a:spcBef>
              <a:spcAft>
                <a:spcPts val="0"/>
              </a:spcAft>
              <a:buSzPts val="6000"/>
              <a:buNone/>
              <a:defRPr sz="11900"/>
            </a:lvl7pPr>
            <a:lvl8pPr lvl="7" algn="ctr" rtl="0">
              <a:spcBef>
                <a:spcPts val="0"/>
              </a:spcBef>
              <a:spcAft>
                <a:spcPts val="0"/>
              </a:spcAft>
              <a:buSzPts val="6000"/>
              <a:buNone/>
              <a:defRPr sz="11900"/>
            </a:lvl8pPr>
            <a:lvl9pPr lvl="8" algn="ctr" rtl="0">
              <a:spcBef>
                <a:spcPts val="0"/>
              </a:spcBef>
              <a:spcAft>
                <a:spcPts val="0"/>
              </a:spcAft>
              <a:buSzPts val="6000"/>
              <a:buNone/>
              <a:defRPr sz="11900"/>
            </a:lvl9pPr>
          </a:lstStyle>
          <a:p>
            <a:r>
              <a:t>xx%</a:t>
            </a:r>
          </a:p>
        </p:txBody>
      </p:sp>
      <p:sp>
        <p:nvSpPr>
          <p:cNvPr id="18" name="Google Shape;18;p3"/>
          <p:cNvSpPr txBox="1">
            <a:spLocks noGrp="1"/>
          </p:cNvSpPr>
          <p:nvPr>
            <p:ph type="subTitle" idx="1"/>
          </p:nvPr>
        </p:nvSpPr>
        <p:spPr>
          <a:xfrm>
            <a:off x="1410550" y="7028149"/>
            <a:ext cx="9444600" cy="1426801"/>
          </a:xfrm>
          <a:prstGeom prst="rect">
            <a:avLst/>
          </a:prstGeom>
        </p:spPr>
        <p:txBody>
          <a:bodyPr spcFirstLastPara="1" wrap="square" lIns="137133" tIns="137133" rIns="137133" bIns="137133" anchor="ctr" anchorCtr="0">
            <a:normAutofit/>
          </a:bodyPr>
          <a:lstStyle>
            <a:lvl1pPr lvl="0" rtl="0">
              <a:lnSpc>
                <a:spcPct val="100000"/>
              </a:lnSpc>
              <a:spcBef>
                <a:spcPts val="0"/>
              </a:spcBef>
              <a:spcAft>
                <a:spcPts val="0"/>
              </a:spcAft>
              <a:buClr>
                <a:srgbClr val="05192A"/>
              </a:buClr>
              <a:buSzPts val="1800"/>
              <a:buFont typeface="Glegoo"/>
              <a:buNone/>
              <a:defRPr sz="3300">
                <a:latin typeface="Glegoo"/>
                <a:ea typeface="Glegoo"/>
                <a:cs typeface="Glegoo"/>
                <a:sym typeface="Glegoo"/>
              </a:defRPr>
            </a:lvl1pPr>
            <a:lvl2pPr lvl="1" algn="ctr" rtl="0">
              <a:lnSpc>
                <a:spcPct val="100000"/>
              </a:lnSpc>
              <a:spcBef>
                <a:spcPts val="0"/>
              </a:spcBef>
              <a:spcAft>
                <a:spcPts val="0"/>
              </a:spcAft>
              <a:buClr>
                <a:srgbClr val="05192A"/>
              </a:buClr>
              <a:buSzPts val="1400"/>
              <a:buNone/>
              <a:defRPr>
                <a:solidFill>
                  <a:srgbClr val="05192A"/>
                </a:solidFill>
              </a:defRPr>
            </a:lvl2pPr>
            <a:lvl3pPr lvl="2" algn="ctr" rtl="0">
              <a:lnSpc>
                <a:spcPct val="100000"/>
              </a:lnSpc>
              <a:spcBef>
                <a:spcPts val="0"/>
              </a:spcBef>
              <a:spcAft>
                <a:spcPts val="0"/>
              </a:spcAft>
              <a:buClr>
                <a:srgbClr val="05192A"/>
              </a:buClr>
              <a:buSzPts val="1400"/>
              <a:buNone/>
              <a:defRPr>
                <a:solidFill>
                  <a:srgbClr val="05192A"/>
                </a:solidFill>
              </a:defRPr>
            </a:lvl3pPr>
            <a:lvl4pPr lvl="3" algn="ctr" rtl="0">
              <a:lnSpc>
                <a:spcPct val="100000"/>
              </a:lnSpc>
              <a:spcBef>
                <a:spcPts val="0"/>
              </a:spcBef>
              <a:spcAft>
                <a:spcPts val="0"/>
              </a:spcAft>
              <a:buClr>
                <a:srgbClr val="05192A"/>
              </a:buClr>
              <a:buSzPts val="1400"/>
              <a:buNone/>
              <a:defRPr>
                <a:solidFill>
                  <a:srgbClr val="05192A"/>
                </a:solidFill>
              </a:defRPr>
            </a:lvl4pPr>
            <a:lvl5pPr lvl="4" algn="ctr" rtl="0">
              <a:lnSpc>
                <a:spcPct val="100000"/>
              </a:lnSpc>
              <a:spcBef>
                <a:spcPts val="0"/>
              </a:spcBef>
              <a:spcAft>
                <a:spcPts val="0"/>
              </a:spcAft>
              <a:buClr>
                <a:srgbClr val="05192A"/>
              </a:buClr>
              <a:buSzPts val="1400"/>
              <a:buNone/>
              <a:defRPr>
                <a:solidFill>
                  <a:srgbClr val="05192A"/>
                </a:solidFill>
              </a:defRPr>
            </a:lvl5pPr>
            <a:lvl6pPr lvl="5" algn="ctr" rtl="0">
              <a:lnSpc>
                <a:spcPct val="100000"/>
              </a:lnSpc>
              <a:spcBef>
                <a:spcPts val="0"/>
              </a:spcBef>
              <a:spcAft>
                <a:spcPts val="0"/>
              </a:spcAft>
              <a:buClr>
                <a:srgbClr val="05192A"/>
              </a:buClr>
              <a:buSzPts val="1400"/>
              <a:buNone/>
              <a:defRPr>
                <a:solidFill>
                  <a:srgbClr val="05192A"/>
                </a:solidFill>
              </a:defRPr>
            </a:lvl6pPr>
            <a:lvl7pPr lvl="6" algn="ctr" rtl="0">
              <a:lnSpc>
                <a:spcPct val="100000"/>
              </a:lnSpc>
              <a:spcBef>
                <a:spcPts val="0"/>
              </a:spcBef>
              <a:spcAft>
                <a:spcPts val="0"/>
              </a:spcAft>
              <a:buClr>
                <a:srgbClr val="05192A"/>
              </a:buClr>
              <a:buSzPts val="1400"/>
              <a:buNone/>
              <a:defRPr>
                <a:solidFill>
                  <a:srgbClr val="05192A"/>
                </a:solidFill>
              </a:defRPr>
            </a:lvl7pPr>
            <a:lvl8pPr lvl="7" algn="ctr" rtl="0">
              <a:lnSpc>
                <a:spcPct val="100000"/>
              </a:lnSpc>
              <a:spcBef>
                <a:spcPts val="0"/>
              </a:spcBef>
              <a:spcAft>
                <a:spcPts val="0"/>
              </a:spcAft>
              <a:buClr>
                <a:srgbClr val="05192A"/>
              </a:buClr>
              <a:buSzPts val="1400"/>
              <a:buNone/>
              <a:defRPr>
                <a:solidFill>
                  <a:srgbClr val="05192A"/>
                </a:solidFill>
              </a:defRPr>
            </a:lvl8pPr>
            <a:lvl9pPr lvl="8" algn="ctr" rtl="0">
              <a:lnSpc>
                <a:spcPct val="100000"/>
              </a:lnSpc>
              <a:spcBef>
                <a:spcPts val="0"/>
              </a:spcBef>
              <a:spcAft>
                <a:spcPts val="0"/>
              </a:spcAft>
              <a:buClr>
                <a:srgbClr val="05192A"/>
              </a:buClr>
              <a:buSzPts val="1400"/>
              <a:buNone/>
              <a:defRPr>
                <a:solidFill>
                  <a:srgbClr val="05192A"/>
                </a:solidFill>
              </a:defRPr>
            </a:lvl9pPr>
          </a:lstStyle>
          <a:p>
            <a:endParaRPr/>
          </a:p>
        </p:txBody>
      </p:sp>
    </p:spTree>
    <p:extLst>
      <p:ext uri="{BB962C8B-B14F-4D97-AF65-F5344CB8AC3E}">
        <p14:creationId xmlns:p14="http://schemas.microsoft.com/office/powerpoint/2010/main" val="31904869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accent1"/>
        </a:solidFill>
        <a:effectLst/>
      </p:bgPr>
    </p:bg>
    <p:spTree>
      <p:nvGrpSpPr>
        <p:cNvPr id="1" name="Shape 8"/>
        <p:cNvGrpSpPr/>
        <p:nvPr/>
      </p:nvGrpSpPr>
      <p:grpSpPr>
        <a:xfrm>
          <a:off x="0" y="0"/>
          <a:ext cx="0" cy="0"/>
          <a:chOff x="0" y="0"/>
          <a:chExt cx="0" cy="0"/>
        </a:xfrm>
      </p:grpSpPr>
      <p:pic>
        <p:nvPicPr>
          <p:cNvPr id="2" name="Picture 0" descr="—Pngtree—red simple clean checkered background_1307430"/>
          <p:cNvPicPr>
            <a:picLocks noChangeAspect="1"/>
          </p:cNvPicPr>
          <p:nvPr userDrawn="1"/>
        </p:nvPicPr>
        <p:blipFill>
          <a:blip r:embed="rId2"/>
          <a:srcRect t="20973" b="20410"/>
          <a:stretch>
            <a:fillRect/>
          </a:stretch>
        </p:blipFill>
        <p:spPr>
          <a:xfrm>
            <a:off x="-952" y="-164782"/>
            <a:ext cx="18288952" cy="10720388"/>
          </a:xfrm>
          <a:prstGeom prst="rect">
            <a:avLst/>
          </a:prstGeom>
        </p:spPr>
      </p:pic>
    </p:spTree>
    <p:extLst>
      <p:ext uri="{BB962C8B-B14F-4D97-AF65-F5344CB8AC3E}">
        <p14:creationId xmlns:p14="http://schemas.microsoft.com/office/powerpoint/2010/main" val="3406910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145"/>
        <p:cNvGrpSpPr/>
        <p:nvPr/>
      </p:nvGrpSpPr>
      <p:grpSpPr>
        <a:xfrm>
          <a:off x="0" y="0"/>
          <a:ext cx="0" cy="0"/>
          <a:chOff x="0" y="0"/>
          <a:chExt cx="0" cy="0"/>
        </a:xfrm>
      </p:grpSpPr>
      <p:grpSp>
        <p:nvGrpSpPr>
          <p:cNvPr id="146" name="Google Shape;146;p5"/>
          <p:cNvGrpSpPr/>
          <p:nvPr/>
        </p:nvGrpSpPr>
        <p:grpSpPr>
          <a:xfrm>
            <a:off x="-647479" y="-268999"/>
            <a:ext cx="19385078" cy="10805720"/>
            <a:chOff x="-323749" y="-134500"/>
            <a:chExt cx="9639522" cy="5402860"/>
          </a:xfrm>
        </p:grpSpPr>
        <p:grpSp>
          <p:nvGrpSpPr>
            <p:cNvPr id="147" name="Google Shape;147;p5"/>
            <p:cNvGrpSpPr/>
            <p:nvPr/>
          </p:nvGrpSpPr>
          <p:grpSpPr>
            <a:xfrm>
              <a:off x="-323749" y="-134500"/>
              <a:ext cx="9639522" cy="5402860"/>
              <a:chOff x="-323749" y="-134500"/>
              <a:chExt cx="9639522" cy="5402860"/>
            </a:xfrm>
          </p:grpSpPr>
          <p:sp>
            <p:nvSpPr>
              <p:cNvPr id="148" name="Google Shape;148;p5"/>
              <p:cNvSpPr/>
              <p:nvPr/>
            </p:nvSpPr>
            <p:spPr>
              <a:xfrm>
                <a:off x="205100" y="-964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49" name="Google Shape;149;p5"/>
              <p:cNvSpPr/>
              <p:nvPr/>
            </p:nvSpPr>
            <p:spPr>
              <a:xfrm>
                <a:off x="706000" y="-964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0" name="Google Shape;150;p5"/>
              <p:cNvSpPr/>
              <p:nvPr/>
            </p:nvSpPr>
            <p:spPr>
              <a:xfrm>
                <a:off x="1216943" y="-964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1" name="Google Shape;151;p5"/>
              <p:cNvSpPr/>
              <p:nvPr/>
            </p:nvSpPr>
            <p:spPr>
              <a:xfrm>
                <a:off x="1731909" y="-964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2" name="Google Shape;152;p5"/>
              <p:cNvSpPr/>
              <p:nvPr/>
            </p:nvSpPr>
            <p:spPr>
              <a:xfrm>
                <a:off x="2254925" y="-964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3" name="Google Shape;153;p5"/>
              <p:cNvSpPr/>
              <p:nvPr/>
            </p:nvSpPr>
            <p:spPr>
              <a:xfrm>
                <a:off x="2713900" y="-964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4" name="Google Shape;154;p5"/>
              <p:cNvSpPr/>
              <p:nvPr/>
            </p:nvSpPr>
            <p:spPr>
              <a:xfrm>
                <a:off x="-138585" y="1480892"/>
                <a:ext cx="9454358" cy="94211"/>
              </a:xfrm>
              <a:custGeom>
                <a:avLst/>
                <a:gdLst/>
                <a:ahLst/>
                <a:cxnLst/>
                <a:rect l="l" t="t" r="r" b="b"/>
                <a:pathLst>
                  <a:path w="29012" h="562" extrusionOk="0">
                    <a:moveTo>
                      <a:pt x="14107" y="1"/>
                    </a:moveTo>
                    <a:cubicBezTo>
                      <a:pt x="11499" y="1"/>
                      <a:pt x="8885" y="22"/>
                      <a:pt x="6276" y="72"/>
                    </a:cubicBezTo>
                    <a:cubicBezTo>
                      <a:pt x="4232" y="119"/>
                      <a:pt x="2116" y="48"/>
                      <a:pt x="72" y="311"/>
                    </a:cubicBezTo>
                    <a:cubicBezTo>
                      <a:pt x="0" y="323"/>
                      <a:pt x="24" y="430"/>
                      <a:pt x="84" y="430"/>
                    </a:cubicBezTo>
                    <a:cubicBezTo>
                      <a:pt x="690" y="477"/>
                      <a:pt x="1299" y="494"/>
                      <a:pt x="1909" y="494"/>
                    </a:cubicBezTo>
                    <a:cubicBezTo>
                      <a:pt x="3155" y="494"/>
                      <a:pt x="4407" y="426"/>
                      <a:pt x="5643" y="418"/>
                    </a:cubicBezTo>
                    <a:cubicBezTo>
                      <a:pt x="7531" y="394"/>
                      <a:pt x="9420" y="382"/>
                      <a:pt x="11309" y="370"/>
                    </a:cubicBezTo>
                    <a:cubicBezTo>
                      <a:pt x="11787" y="369"/>
                      <a:pt x="12266" y="368"/>
                      <a:pt x="12745" y="368"/>
                    </a:cubicBezTo>
                    <a:cubicBezTo>
                      <a:pt x="15971" y="368"/>
                      <a:pt x="19198" y="402"/>
                      <a:pt x="22425" y="454"/>
                    </a:cubicBezTo>
                    <a:cubicBezTo>
                      <a:pt x="24553" y="490"/>
                      <a:pt x="26681" y="550"/>
                      <a:pt x="28821" y="562"/>
                    </a:cubicBezTo>
                    <a:cubicBezTo>
                      <a:pt x="29012" y="562"/>
                      <a:pt x="29012" y="263"/>
                      <a:pt x="28821" y="263"/>
                    </a:cubicBezTo>
                    <a:cubicBezTo>
                      <a:pt x="25055" y="60"/>
                      <a:pt x="21266" y="24"/>
                      <a:pt x="17501" y="12"/>
                    </a:cubicBezTo>
                    <a:cubicBezTo>
                      <a:pt x="16371" y="5"/>
                      <a:pt x="15240" y="1"/>
                      <a:pt x="141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5" name="Google Shape;155;p5"/>
              <p:cNvSpPr/>
              <p:nvPr/>
            </p:nvSpPr>
            <p:spPr>
              <a:xfrm>
                <a:off x="-138585" y="2035928"/>
                <a:ext cx="9454358" cy="94211"/>
              </a:xfrm>
              <a:custGeom>
                <a:avLst/>
                <a:gdLst/>
                <a:ahLst/>
                <a:cxnLst/>
                <a:rect l="l" t="t" r="r" b="b"/>
                <a:pathLst>
                  <a:path w="29012" h="562" extrusionOk="0">
                    <a:moveTo>
                      <a:pt x="14107" y="1"/>
                    </a:moveTo>
                    <a:cubicBezTo>
                      <a:pt x="11499" y="1"/>
                      <a:pt x="8885" y="22"/>
                      <a:pt x="6276" y="72"/>
                    </a:cubicBezTo>
                    <a:cubicBezTo>
                      <a:pt x="4232" y="120"/>
                      <a:pt x="2116" y="48"/>
                      <a:pt x="72" y="311"/>
                    </a:cubicBezTo>
                    <a:cubicBezTo>
                      <a:pt x="0" y="311"/>
                      <a:pt x="24" y="430"/>
                      <a:pt x="84" y="430"/>
                    </a:cubicBezTo>
                    <a:cubicBezTo>
                      <a:pt x="690" y="478"/>
                      <a:pt x="1299" y="494"/>
                      <a:pt x="1909" y="494"/>
                    </a:cubicBezTo>
                    <a:cubicBezTo>
                      <a:pt x="3155" y="494"/>
                      <a:pt x="4407" y="426"/>
                      <a:pt x="5643" y="418"/>
                    </a:cubicBezTo>
                    <a:cubicBezTo>
                      <a:pt x="7531" y="394"/>
                      <a:pt x="9420" y="383"/>
                      <a:pt x="11309" y="371"/>
                    </a:cubicBezTo>
                    <a:cubicBezTo>
                      <a:pt x="11910" y="369"/>
                      <a:pt x="12511" y="368"/>
                      <a:pt x="13113" y="368"/>
                    </a:cubicBezTo>
                    <a:cubicBezTo>
                      <a:pt x="16217" y="368"/>
                      <a:pt x="19321" y="394"/>
                      <a:pt x="22425" y="454"/>
                    </a:cubicBezTo>
                    <a:cubicBezTo>
                      <a:pt x="24553" y="490"/>
                      <a:pt x="26681" y="550"/>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6" name="Google Shape;156;p5"/>
              <p:cNvSpPr/>
              <p:nvPr/>
            </p:nvSpPr>
            <p:spPr>
              <a:xfrm>
                <a:off x="-138585" y="2592976"/>
                <a:ext cx="9454358" cy="94211"/>
              </a:xfrm>
              <a:custGeom>
                <a:avLst/>
                <a:gdLst/>
                <a:ahLst/>
                <a:cxnLst/>
                <a:rect l="l" t="t" r="r" b="b"/>
                <a:pathLst>
                  <a:path w="29012" h="562" extrusionOk="0">
                    <a:moveTo>
                      <a:pt x="14107" y="1"/>
                    </a:moveTo>
                    <a:cubicBezTo>
                      <a:pt x="11499" y="1"/>
                      <a:pt x="8885" y="22"/>
                      <a:pt x="6276" y="72"/>
                    </a:cubicBezTo>
                    <a:cubicBezTo>
                      <a:pt x="4232" y="108"/>
                      <a:pt x="2116" y="36"/>
                      <a:pt x="72" y="299"/>
                    </a:cubicBezTo>
                    <a:cubicBezTo>
                      <a:pt x="0" y="311"/>
                      <a:pt x="24" y="418"/>
                      <a:pt x="84" y="430"/>
                    </a:cubicBezTo>
                    <a:cubicBezTo>
                      <a:pt x="682" y="477"/>
                      <a:pt x="1283" y="493"/>
                      <a:pt x="1886" y="493"/>
                    </a:cubicBezTo>
                    <a:cubicBezTo>
                      <a:pt x="3140" y="493"/>
                      <a:pt x="4399" y="423"/>
                      <a:pt x="5643" y="407"/>
                    </a:cubicBezTo>
                    <a:cubicBezTo>
                      <a:pt x="7531" y="395"/>
                      <a:pt x="9420" y="371"/>
                      <a:pt x="11309" y="371"/>
                    </a:cubicBezTo>
                    <a:cubicBezTo>
                      <a:pt x="11926" y="369"/>
                      <a:pt x="12544" y="368"/>
                      <a:pt x="13161" y="368"/>
                    </a:cubicBezTo>
                    <a:cubicBezTo>
                      <a:pt x="16249" y="368"/>
                      <a:pt x="19337" y="393"/>
                      <a:pt x="22425" y="442"/>
                    </a:cubicBezTo>
                    <a:cubicBezTo>
                      <a:pt x="24553" y="478"/>
                      <a:pt x="26681" y="538"/>
                      <a:pt x="28821" y="562"/>
                    </a:cubicBezTo>
                    <a:cubicBezTo>
                      <a:pt x="29012" y="562"/>
                      <a:pt x="29012" y="263"/>
                      <a:pt x="28821" y="263"/>
                    </a:cubicBezTo>
                    <a:cubicBezTo>
                      <a:pt x="25055" y="60"/>
                      <a:pt x="21266" y="36"/>
                      <a:pt x="17501" y="12"/>
                    </a:cubicBezTo>
                    <a:cubicBezTo>
                      <a:pt x="16371" y="5"/>
                      <a:pt x="15240" y="1"/>
                      <a:pt x="141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7" name="Google Shape;157;p5"/>
              <p:cNvSpPr/>
              <p:nvPr/>
            </p:nvSpPr>
            <p:spPr>
              <a:xfrm>
                <a:off x="-138585" y="3148013"/>
                <a:ext cx="9454358" cy="94379"/>
              </a:xfrm>
              <a:custGeom>
                <a:avLst/>
                <a:gdLst/>
                <a:ahLst/>
                <a:cxnLst/>
                <a:rect l="l" t="t" r="r" b="b"/>
                <a:pathLst>
                  <a:path w="29012" h="563" extrusionOk="0">
                    <a:moveTo>
                      <a:pt x="14107" y="1"/>
                    </a:moveTo>
                    <a:cubicBezTo>
                      <a:pt x="11499" y="1"/>
                      <a:pt x="8885" y="22"/>
                      <a:pt x="6276" y="72"/>
                    </a:cubicBezTo>
                    <a:cubicBezTo>
                      <a:pt x="4232" y="120"/>
                      <a:pt x="2116" y="48"/>
                      <a:pt x="72" y="311"/>
                    </a:cubicBezTo>
                    <a:cubicBezTo>
                      <a:pt x="0" y="323"/>
                      <a:pt x="24" y="431"/>
                      <a:pt x="84" y="431"/>
                    </a:cubicBezTo>
                    <a:cubicBezTo>
                      <a:pt x="690" y="478"/>
                      <a:pt x="1299" y="494"/>
                      <a:pt x="1909" y="494"/>
                    </a:cubicBezTo>
                    <a:cubicBezTo>
                      <a:pt x="3155" y="494"/>
                      <a:pt x="4407" y="427"/>
                      <a:pt x="5643" y="419"/>
                    </a:cubicBezTo>
                    <a:cubicBezTo>
                      <a:pt x="7531" y="395"/>
                      <a:pt x="9420" y="383"/>
                      <a:pt x="11309" y="383"/>
                    </a:cubicBezTo>
                    <a:cubicBezTo>
                      <a:pt x="11926" y="381"/>
                      <a:pt x="12544" y="380"/>
                      <a:pt x="13161" y="380"/>
                    </a:cubicBezTo>
                    <a:cubicBezTo>
                      <a:pt x="16249" y="380"/>
                      <a:pt x="19337" y="405"/>
                      <a:pt x="22425" y="454"/>
                    </a:cubicBezTo>
                    <a:cubicBezTo>
                      <a:pt x="24553" y="490"/>
                      <a:pt x="26681" y="550"/>
                      <a:pt x="28821" y="562"/>
                    </a:cubicBezTo>
                    <a:cubicBezTo>
                      <a:pt x="29012" y="562"/>
                      <a:pt x="29012" y="263"/>
                      <a:pt x="28821" y="263"/>
                    </a:cubicBezTo>
                    <a:cubicBezTo>
                      <a:pt x="25055" y="72"/>
                      <a:pt x="21266" y="36"/>
                      <a:pt x="17501" y="12"/>
                    </a:cubicBezTo>
                    <a:cubicBezTo>
                      <a:pt x="16371" y="5"/>
                      <a:pt x="15240" y="1"/>
                      <a:pt x="1410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8" name="Google Shape;158;p5"/>
              <p:cNvSpPr/>
              <p:nvPr/>
            </p:nvSpPr>
            <p:spPr>
              <a:xfrm>
                <a:off x="-138585" y="3705229"/>
                <a:ext cx="9454358" cy="94211"/>
              </a:xfrm>
              <a:custGeom>
                <a:avLst/>
                <a:gdLst/>
                <a:ahLst/>
                <a:cxnLst/>
                <a:rect l="l" t="t" r="r" b="b"/>
                <a:pathLst>
                  <a:path w="29012" h="562" extrusionOk="0">
                    <a:moveTo>
                      <a:pt x="14107" y="0"/>
                    </a:moveTo>
                    <a:cubicBezTo>
                      <a:pt x="11499" y="0"/>
                      <a:pt x="8885" y="21"/>
                      <a:pt x="6276" y="71"/>
                    </a:cubicBezTo>
                    <a:cubicBezTo>
                      <a:pt x="4232" y="107"/>
                      <a:pt x="2116" y="35"/>
                      <a:pt x="72" y="298"/>
                    </a:cubicBezTo>
                    <a:cubicBezTo>
                      <a:pt x="0" y="310"/>
                      <a:pt x="24" y="430"/>
                      <a:pt x="84" y="430"/>
                    </a:cubicBezTo>
                    <a:cubicBezTo>
                      <a:pt x="682" y="476"/>
                      <a:pt x="1283" y="493"/>
                      <a:pt x="1886" y="493"/>
                    </a:cubicBezTo>
                    <a:cubicBezTo>
                      <a:pt x="3140" y="493"/>
                      <a:pt x="4399" y="422"/>
                      <a:pt x="5643" y="406"/>
                    </a:cubicBezTo>
                    <a:cubicBezTo>
                      <a:pt x="7531" y="394"/>
                      <a:pt x="9420" y="382"/>
                      <a:pt x="11309" y="370"/>
                    </a:cubicBezTo>
                    <a:cubicBezTo>
                      <a:pt x="11926" y="368"/>
                      <a:pt x="12544" y="367"/>
                      <a:pt x="13161" y="367"/>
                    </a:cubicBezTo>
                    <a:cubicBezTo>
                      <a:pt x="16249" y="367"/>
                      <a:pt x="19337" y="392"/>
                      <a:pt x="22425" y="442"/>
                    </a:cubicBezTo>
                    <a:cubicBezTo>
                      <a:pt x="24553" y="477"/>
                      <a:pt x="26681" y="537"/>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59" name="Google Shape;159;p5"/>
              <p:cNvSpPr/>
              <p:nvPr/>
            </p:nvSpPr>
            <p:spPr>
              <a:xfrm>
                <a:off x="-138585" y="4262277"/>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0" name="Google Shape;160;p5"/>
              <p:cNvSpPr/>
              <p:nvPr/>
            </p:nvSpPr>
            <p:spPr>
              <a:xfrm>
                <a:off x="-138585" y="4817314"/>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1" name="Google Shape;161;p5"/>
              <p:cNvSpPr/>
              <p:nvPr/>
            </p:nvSpPr>
            <p:spPr>
              <a:xfrm>
                <a:off x="-323749" y="366550"/>
                <a:ext cx="9454358" cy="92199"/>
              </a:xfrm>
              <a:custGeom>
                <a:avLst/>
                <a:gdLst/>
                <a:ahLst/>
                <a:cxnLst/>
                <a:rect l="l" t="t" r="r" b="b"/>
                <a:pathLst>
                  <a:path w="29012" h="550" extrusionOk="0">
                    <a:moveTo>
                      <a:pt x="14107" y="0"/>
                    </a:moveTo>
                    <a:cubicBezTo>
                      <a:pt x="11499" y="0"/>
                      <a:pt x="8885" y="21"/>
                      <a:pt x="6276" y="71"/>
                    </a:cubicBezTo>
                    <a:cubicBezTo>
                      <a:pt x="4232" y="107"/>
                      <a:pt x="2116" y="35"/>
                      <a:pt x="72" y="298"/>
                    </a:cubicBezTo>
                    <a:cubicBezTo>
                      <a:pt x="0" y="310"/>
                      <a:pt x="24" y="418"/>
                      <a:pt x="84" y="430"/>
                    </a:cubicBezTo>
                    <a:cubicBezTo>
                      <a:pt x="680" y="472"/>
                      <a:pt x="1281" y="487"/>
                      <a:pt x="1882" y="487"/>
                    </a:cubicBezTo>
                    <a:cubicBezTo>
                      <a:pt x="3137" y="487"/>
                      <a:pt x="4398" y="422"/>
                      <a:pt x="5643" y="406"/>
                    </a:cubicBezTo>
                    <a:cubicBezTo>
                      <a:pt x="7531" y="382"/>
                      <a:pt x="9420" y="370"/>
                      <a:pt x="11309" y="370"/>
                    </a:cubicBezTo>
                    <a:cubicBezTo>
                      <a:pt x="11926" y="368"/>
                      <a:pt x="12544" y="367"/>
                      <a:pt x="13161" y="367"/>
                    </a:cubicBezTo>
                    <a:cubicBezTo>
                      <a:pt x="16249" y="367"/>
                      <a:pt x="19337" y="392"/>
                      <a:pt x="22425" y="442"/>
                    </a:cubicBezTo>
                    <a:cubicBezTo>
                      <a:pt x="24553" y="478"/>
                      <a:pt x="26681" y="537"/>
                      <a:pt x="28821" y="549"/>
                    </a:cubicBezTo>
                    <a:cubicBezTo>
                      <a:pt x="29012" y="549"/>
                      <a:pt x="29012" y="250"/>
                      <a:pt x="28821" y="250"/>
                    </a:cubicBezTo>
                    <a:cubicBezTo>
                      <a:pt x="25055" y="59"/>
                      <a:pt x="21266" y="23"/>
                      <a:pt x="17501" y="11"/>
                    </a:cubicBezTo>
                    <a:cubicBezTo>
                      <a:pt x="16371" y="4"/>
                      <a:pt x="15240" y="0"/>
                      <a:pt x="14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2" name="Google Shape;162;p5"/>
              <p:cNvSpPr/>
              <p:nvPr/>
            </p:nvSpPr>
            <p:spPr>
              <a:xfrm>
                <a:off x="-323749" y="921587"/>
                <a:ext cx="9454358" cy="94211"/>
              </a:xfrm>
              <a:custGeom>
                <a:avLst/>
                <a:gdLst/>
                <a:ahLst/>
                <a:cxnLst/>
                <a:rect l="l" t="t" r="r" b="b"/>
                <a:pathLst>
                  <a:path w="29012" h="562" extrusionOk="0">
                    <a:moveTo>
                      <a:pt x="14107" y="0"/>
                    </a:moveTo>
                    <a:cubicBezTo>
                      <a:pt x="11499" y="0"/>
                      <a:pt x="8885" y="21"/>
                      <a:pt x="6276" y="71"/>
                    </a:cubicBezTo>
                    <a:cubicBezTo>
                      <a:pt x="4232" y="119"/>
                      <a:pt x="2116" y="35"/>
                      <a:pt x="72" y="310"/>
                    </a:cubicBezTo>
                    <a:cubicBezTo>
                      <a:pt x="0" y="310"/>
                      <a:pt x="24" y="430"/>
                      <a:pt x="84" y="430"/>
                    </a:cubicBezTo>
                    <a:cubicBezTo>
                      <a:pt x="690" y="477"/>
                      <a:pt x="1299" y="493"/>
                      <a:pt x="1909" y="493"/>
                    </a:cubicBezTo>
                    <a:cubicBezTo>
                      <a:pt x="3155" y="493"/>
                      <a:pt x="4407" y="426"/>
                      <a:pt x="5643" y="418"/>
                    </a:cubicBezTo>
                    <a:cubicBezTo>
                      <a:pt x="7531" y="394"/>
                      <a:pt x="9420" y="382"/>
                      <a:pt x="11309" y="370"/>
                    </a:cubicBezTo>
                    <a:cubicBezTo>
                      <a:pt x="11910" y="368"/>
                      <a:pt x="12511" y="367"/>
                      <a:pt x="13113" y="367"/>
                    </a:cubicBezTo>
                    <a:cubicBezTo>
                      <a:pt x="16217" y="367"/>
                      <a:pt x="19321" y="394"/>
                      <a:pt x="22425" y="454"/>
                    </a:cubicBezTo>
                    <a:cubicBezTo>
                      <a:pt x="24553" y="490"/>
                      <a:pt x="26681" y="549"/>
                      <a:pt x="28821" y="561"/>
                    </a:cubicBezTo>
                    <a:cubicBezTo>
                      <a:pt x="29012" y="561"/>
                      <a:pt x="29012" y="262"/>
                      <a:pt x="28821" y="262"/>
                    </a:cubicBezTo>
                    <a:cubicBezTo>
                      <a:pt x="25055" y="59"/>
                      <a:pt x="21266" y="35"/>
                      <a:pt x="17501" y="11"/>
                    </a:cubicBezTo>
                    <a:cubicBezTo>
                      <a:pt x="16371" y="4"/>
                      <a:pt x="15240" y="0"/>
                      <a:pt x="1410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3" name="Google Shape;163;p5"/>
              <p:cNvSpPr/>
              <p:nvPr/>
            </p:nvSpPr>
            <p:spPr>
              <a:xfrm>
                <a:off x="3272150" y="-13450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4" name="Google Shape;164;p5"/>
              <p:cNvSpPr/>
              <p:nvPr/>
            </p:nvSpPr>
            <p:spPr>
              <a:xfrm>
                <a:off x="3773050" y="-13450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5" name="Google Shape;165;p5"/>
              <p:cNvSpPr/>
              <p:nvPr/>
            </p:nvSpPr>
            <p:spPr>
              <a:xfrm>
                <a:off x="4283993" y="-13450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6" name="Google Shape;166;p5"/>
              <p:cNvSpPr/>
              <p:nvPr/>
            </p:nvSpPr>
            <p:spPr>
              <a:xfrm>
                <a:off x="4798959" y="-13450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7" name="Google Shape;167;p5"/>
              <p:cNvSpPr/>
              <p:nvPr/>
            </p:nvSpPr>
            <p:spPr>
              <a:xfrm>
                <a:off x="5321975" y="-13450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8" name="Google Shape;168;p5"/>
              <p:cNvSpPr/>
              <p:nvPr/>
            </p:nvSpPr>
            <p:spPr>
              <a:xfrm>
                <a:off x="5780950" y="-13450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69" name="Google Shape;169;p5"/>
              <p:cNvSpPr/>
              <p:nvPr/>
            </p:nvSpPr>
            <p:spPr>
              <a:xfrm>
                <a:off x="6291575" y="-115450"/>
                <a:ext cx="151542" cy="5286213"/>
              </a:xfrm>
              <a:custGeom>
                <a:avLst/>
                <a:gdLst/>
                <a:ahLst/>
                <a:cxnLst/>
                <a:rect l="l" t="t" r="r" b="b"/>
                <a:pathLst>
                  <a:path w="904" h="29332" extrusionOk="0">
                    <a:moveTo>
                      <a:pt x="354" y="0"/>
                    </a:moveTo>
                    <a:cubicBezTo>
                      <a:pt x="293" y="0"/>
                      <a:pt x="233" y="42"/>
                      <a:pt x="227" y="126"/>
                    </a:cubicBezTo>
                    <a:cubicBezTo>
                      <a:pt x="36" y="3939"/>
                      <a:pt x="96" y="7776"/>
                      <a:pt x="72" y="11589"/>
                    </a:cubicBezTo>
                    <a:cubicBezTo>
                      <a:pt x="60" y="15379"/>
                      <a:pt x="0" y="19156"/>
                      <a:pt x="96" y="22945"/>
                    </a:cubicBezTo>
                    <a:cubicBezTo>
                      <a:pt x="156" y="25001"/>
                      <a:pt x="132" y="27165"/>
                      <a:pt x="526" y="29197"/>
                    </a:cubicBezTo>
                    <a:cubicBezTo>
                      <a:pt x="542" y="29290"/>
                      <a:pt x="615" y="29331"/>
                      <a:pt x="693" y="29331"/>
                    </a:cubicBezTo>
                    <a:cubicBezTo>
                      <a:pt x="795" y="29331"/>
                      <a:pt x="903" y="29259"/>
                      <a:pt x="897" y="29137"/>
                    </a:cubicBezTo>
                    <a:cubicBezTo>
                      <a:pt x="897" y="27284"/>
                      <a:pt x="658" y="25420"/>
                      <a:pt x="598" y="23567"/>
                    </a:cubicBezTo>
                    <a:cubicBezTo>
                      <a:pt x="538" y="21702"/>
                      <a:pt x="526" y="19837"/>
                      <a:pt x="526" y="17973"/>
                    </a:cubicBezTo>
                    <a:cubicBezTo>
                      <a:pt x="526" y="14195"/>
                      <a:pt x="562" y="10418"/>
                      <a:pt x="562" y="6653"/>
                    </a:cubicBezTo>
                    <a:cubicBezTo>
                      <a:pt x="562" y="4477"/>
                      <a:pt x="574" y="2301"/>
                      <a:pt x="490" y="126"/>
                    </a:cubicBezTo>
                    <a:cubicBezTo>
                      <a:pt x="478" y="42"/>
                      <a:pt x="416" y="0"/>
                      <a:pt x="35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70" name="Google Shape;170;p5"/>
              <p:cNvSpPr/>
              <p:nvPr/>
            </p:nvSpPr>
            <p:spPr>
              <a:xfrm>
                <a:off x="6792475" y="-115450"/>
                <a:ext cx="100412" cy="5264846"/>
              </a:xfrm>
              <a:custGeom>
                <a:avLst/>
                <a:gdLst/>
                <a:ahLst/>
                <a:cxnLst/>
                <a:rect l="l" t="t" r="r" b="b"/>
                <a:pathLst>
                  <a:path w="599" h="30246" extrusionOk="0">
                    <a:moveTo>
                      <a:pt x="264" y="1"/>
                    </a:moveTo>
                    <a:cubicBezTo>
                      <a:pt x="222" y="1"/>
                      <a:pt x="180" y="27"/>
                      <a:pt x="180" y="81"/>
                    </a:cubicBezTo>
                    <a:cubicBezTo>
                      <a:pt x="1" y="4026"/>
                      <a:pt x="96" y="7982"/>
                      <a:pt x="108" y="11927"/>
                    </a:cubicBezTo>
                    <a:cubicBezTo>
                      <a:pt x="108" y="15872"/>
                      <a:pt x="108" y="19828"/>
                      <a:pt x="120" y="23785"/>
                    </a:cubicBezTo>
                    <a:lnTo>
                      <a:pt x="132" y="27036"/>
                    </a:lnTo>
                    <a:cubicBezTo>
                      <a:pt x="132" y="28052"/>
                      <a:pt x="36" y="29140"/>
                      <a:pt x="276" y="30132"/>
                    </a:cubicBezTo>
                    <a:cubicBezTo>
                      <a:pt x="297" y="30209"/>
                      <a:pt x="364" y="30245"/>
                      <a:pt x="431" y="30245"/>
                    </a:cubicBezTo>
                    <a:cubicBezTo>
                      <a:pt x="511" y="30245"/>
                      <a:pt x="592" y="30194"/>
                      <a:pt x="598" y="30096"/>
                    </a:cubicBezTo>
                    <a:cubicBezTo>
                      <a:pt x="479" y="26235"/>
                      <a:pt x="515" y="22386"/>
                      <a:pt x="503" y="18537"/>
                    </a:cubicBezTo>
                    <a:cubicBezTo>
                      <a:pt x="479" y="14629"/>
                      <a:pt x="479" y="10708"/>
                      <a:pt x="455" y="6787"/>
                    </a:cubicBezTo>
                    <a:cubicBezTo>
                      <a:pt x="443" y="4552"/>
                      <a:pt x="455" y="2305"/>
                      <a:pt x="347" y="81"/>
                    </a:cubicBezTo>
                    <a:cubicBezTo>
                      <a:pt x="347" y="27"/>
                      <a:pt x="305" y="1"/>
                      <a:pt x="26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71" name="Google Shape;171;p5"/>
              <p:cNvSpPr/>
              <p:nvPr/>
            </p:nvSpPr>
            <p:spPr>
              <a:xfrm>
                <a:off x="7303418" y="-115450"/>
                <a:ext cx="140476" cy="5364760"/>
              </a:xfrm>
              <a:custGeom>
                <a:avLst/>
                <a:gdLst/>
                <a:ahLst/>
                <a:cxnLst/>
                <a:rect l="l" t="t" r="r" b="b"/>
                <a:pathLst>
                  <a:path w="838" h="30820" extrusionOk="0">
                    <a:moveTo>
                      <a:pt x="246" y="0"/>
                    </a:moveTo>
                    <a:cubicBezTo>
                      <a:pt x="195" y="0"/>
                      <a:pt x="144" y="33"/>
                      <a:pt x="144" y="99"/>
                    </a:cubicBezTo>
                    <a:cubicBezTo>
                      <a:pt x="1" y="2071"/>
                      <a:pt x="120" y="4091"/>
                      <a:pt x="132" y="6076"/>
                    </a:cubicBezTo>
                    <a:cubicBezTo>
                      <a:pt x="144" y="8048"/>
                      <a:pt x="156" y="10056"/>
                      <a:pt x="180" y="12052"/>
                    </a:cubicBezTo>
                    <a:cubicBezTo>
                      <a:pt x="216" y="15997"/>
                      <a:pt x="264" y="19942"/>
                      <a:pt x="300" y="23898"/>
                    </a:cubicBezTo>
                    <a:lnTo>
                      <a:pt x="335" y="27245"/>
                    </a:lnTo>
                    <a:cubicBezTo>
                      <a:pt x="347" y="28405"/>
                      <a:pt x="312" y="29564"/>
                      <a:pt x="407" y="30712"/>
                    </a:cubicBezTo>
                    <a:cubicBezTo>
                      <a:pt x="431" y="30784"/>
                      <a:pt x="494" y="30819"/>
                      <a:pt x="555" y="30819"/>
                    </a:cubicBezTo>
                    <a:cubicBezTo>
                      <a:pt x="616" y="30819"/>
                      <a:pt x="676" y="30784"/>
                      <a:pt x="694" y="30712"/>
                    </a:cubicBezTo>
                    <a:cubicBezTo>
                      <a:pt x="837" y="28740"/>
                      <a:pt x="694" y="26719"/>
                      <a:pt x="682" y="24735"/>
                    </a:cubicBezTo>
                    <a:cubicBezTo>
                      <a:pt x="658" y="22739"/>
                      <a:pt x="646" y="20755"/>
                      <a:pt x="622" y="18758"/>
                    </a:cubicBezTo>
                    <a:cubicBezTo>
                      <a:pt x="586" y="14814"/>
                      <a:pt x="551" y="10857"/>
                      <a:pt x="491" y="6912"/>
                    </a:cubicBezTo>
                    <a:cubicBezTo>
                      <a:pt x="467" y="4653"/>
                      <a:pt x="551" y="2346"/>
                      <a:pt x="347" y="99"/>
                    </a:cubicBezTo>
                    <a:cubicBezTo>
                      <a:pt x="347" y="33"/>
                      <a:pt x="297" y="0"/>
                      <a:pt x="24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72" name="Google Shape;172;p5"/>
              <p:cNvSpPr/>
              <p:nvPr/>
            </p:nvSpPr>
            <p:spPr>
              <a:xfrm>
                <a:off x="7818384" y="-115450"/>
                <a:ext cx="180540" cy="5309233"/>
              </a:xfrm>
              <a:custGeom>
                <a:avLst/>
                <a:gdLst/>
                <a:ahLst/>
                <a:cxnLst/>
                <a:rect l="l" t="t" r="r" b="b"/>
                <a:pathLst>
                  <a:path w="1077" h="30501" extrusionOk="0">
                    <a:moveTo>
                      <a:pt x="183" y="0"/>
                    </a:moveTo>
                    <a:cubicBezTo>
                      <a:pt x="142" y="0"/>
                      <a:pt x="96" y="31"/>
                      <a:pt x="96" y="85"/>
                    </a:cubicBezTo>
                    <a:cubicBezTo>
                      <a:pt x="1" y="2021"/>
                      <a:pt x="180" y="4018"/>
                      <a:pt x="240" y="5966"/>
                    </a:cubicBezTo>
                    <a:cubicBezTo>
                      <a:pt x="312" y="7915"/>
                      <a:pt x="359" y="9887"/>
                      <a:pt x="407" y="11847"/>
                    </a:cubicBezTo>
                    <a:cubicBezTo>
                      <a:pt x="503" y="15768"/>
                      <a:pt x="563" y="19689"/>
                      <a:pt x="587" y="23610"/>
                    </a:cubicBezTo>
                    <a:cubicBezTo>
                      <a:pt x="598" y="25857"/>
                      <a:pt x="598" y="28092"/>
                      <a:pt x="622" y="30339"/>
                    </a:cubicBezTo>
                    <a:cubicBezTo>
                      <a:pt x="622" y="30447"/>
                      <a:pt x="703" y="30501"/>
                      <a:pt x="784" y="30501"/>
                    </a:cubicBezTo>
                    <a:cubicBezTo>
                      <a:pt x="864" y="30501"/>
                      <a:pt x="945" y="30447"/>
                      <a:pt x="945" y="30339"/>
                    </a:cubicBezTo>
                    <a:cubicBezTo>
                      <a:pt x="1077" y="22426"/>
                      <a:pt x="897" y="14501"/>
                      <a:pt x="598" y="6588"/>
                    </a:cubicBezTo>
                    <a:cubicBezTo>
                      <a:pt x="515" y="4424"/>
                      <a:pt x="551" y="2201"/>
                      <a:pt x="252" y="61"/>
                    </a:cubicBezTo>
                    <a:cubicBezTo>
                      <a:pt x="247" y="19"/>
                      <a:pt x="216" y="0"/>
                      <a:pt x="18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73" name="Google Shape;173;p5"/>
              <p:cNvSpPr/>
              <p:nvPr/>
            </p:nvSpPr>
            <p:spPr>
              <a:xfrm>
                <a:off x="8341400" y="-115450"/>
                <a:ext cx="158425" cy="5364733"/>
              </a:xfrm>
              <a:custGeom>
                <a:avLst/>
                <a:gdLst/>
                <a:ahLst/>
                <a:cxnLst/>
                <a:rect l="l" t="t" r="r" b="b"/>
                <a:pathLst>
                  <a:path w="945" h="28158" extrusionOk="0">
                    <a:moveTo>
                      <a:pt x="144" y="1"/>
                    </a:moveTo>
                    <a:cubicBezTo>
                      <a:pt x="96" y="1"/>
                      <a:pt x="48" y="31"/>
                      <a:pt x="48" y="90"/>
                    </a:cubicBezTo>
                    <a:cubicBezTo>
                      <a:pt x="1" y="3724"/>
                      <a:pt x="132" y="7370"/>
                      <a:pt x="204" y="10992"/>
                    </a:cubicBezTo>
                    <a:cubicBezTo>
                      <a:pt x="288" y="14590"/>
                      <a:pt x="359" y="18188"/>
                      <a:pt x="443" y="21786"/>
                    </a:cubicBezTo>
                    <a:cubicBezTo>
                      <a:pt x="491" y="23854"/>
                      <a:pt x="539" y="25910"/>
                      <a:pt x="586" y="27978"/>
                    </a:cubicBezTo>
                    <a:cubicBezTo>
                      <a:pt x="586" y="28098"/>
                      <a:pt x="676" y="28157"/>
                      <a:pt x="766" y="28157"/>
                    </a:cubicBezTo>
                    <a:cubicBezTo>
                      <a:pt x="855" y="28157"/>
                      <a:pt x="945" y="28098"/>
                      <a:pt x="945" y="27978"/>
                    </a:cubicBezTo>
                    <a:cubicBezTo>
                      <a:pt x="790" y="20746"/>
                      <a:pt x="646" y="13514"/>
                      <a:pt x="443" y="6282"/>
                    </a:cubicBezTo>
                    <a:cubicBezTo>
                      <a:pt x="383" y="4214"/>
                      <a:pt x="359" y="2158"/>
                      <a:pt x="240" y="90"/>
                    </a:cubicBezTo>
                    <a:cubicBezTo>
                      <a:pt x="240" y="31"/>
                      <a:pt x="192" y="1"/>
                      <a:pt x="14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sp>
            <p:nvSpPr>
              <p:cNvPr id="174" name="Google Shape;174;p5"/>
              <p:cNvSpPr/>
              <p:nvPr/>
            </p:nvSpPr>
            <p:spPr>
              <a:xfrm>
                <a:off x="8800375" y="-115450"/>
                <a:ext cx="158425" cy="5309202"/>
              </a:xfrm>
              <a:custGeom>
                <a:avLst/>
                <a:gdLst/>
                <a:ahLst/>
                <a:cxnLst/>
                <a:rect l="l" t="t" r="r" b="b"/>
                <a:pathLst>
                  <a:path w="945" h="28145" extrusionOk="0">
                    <a:moveTo>
                      <a:pt x="143" y="0"/>
                    </a:moveTo>
                    <a:cubicBezTo>
                      <a:pt x="99" y="0"/>
                      <a:pt x="54" y="27"/>
                      <a:pt x="48" y="81"/>
                    </a:cubicBezTo>
                    <a:cubicBezTo>
                      <a:pt x="0" y="3715"/>
                      <a:pt x="132" y="7349"/>
                      <a:pt x="215" y="10983"/>
                    </a:cubicBezTo>
                    <a:cubicBezTo>
                      <a:pt x="287" y="14581"/>
                      <a:pt x="371" y="18179"/>
                      <a:pt x="442" y="21777"/>
                    </a:cubicBezTo>
                    <a:cubicBezTo>
                      <a:pt x="490" y="23845"/>
                      <a:pt x="538" y="25901"/>
                      <a:pt x="586" y="27957"/>
                    </a:cubicBezTo>
                    <a:cubicBezTo>
                      <a:pt x="586" y="28082"/>
                      <a:pt x="675" y="28145"/>
                      <a:pt x="765" y="28145"/>
                    </a:cubicBezTo>
                    <a:cubicBezTo>
                      <a:pt x="855" y="28145"/>
                      <a:pt x="944" y="28082"/>
                      <a:pt x="944" y="27957"/>
                    </a:cubicBezTo>
                    <a:cubicBezTo>
                      <a:pt x="789" y="20725"/>
                      <a:pt x="646" y="13493"/>
                      <a:pt x="442" y="6261"/>
                    </a:cubicBezTo>
                    <a:cubicBezTo>
                      <a:pt x="395" y="4205"/>
                      <a:pt x="359" y="2137"/>
                      <a:pt x="239" y="81"/>
                    </a:cubicBezTo>
                    <a:cubicBezTo>
                      <a:pt x="233" y="27"/>
                      <a:pt x="188" y="0"/>
                      <a:pt x="14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grpSp>
        <p:sp>
          <p:nvSpPr>
            <p:cNvPr id="175" name="Google Shape;175;p5"/>
            <p:cNvSpPr/>
            <p:nvPr/>
          </p:nvSpPr>
          <p:spPr>
            <a:xfrm>
              <a:off x="685800" y="457200"/>
              <a:ext cx="7772400" cy="4227600"/>
            </a:xfrm>
            <a:prstGeom prst="snip2DiagRect">
              <a:avLst>
                <a:gd name="adj1" fmla="val 0"/>
                <a:gd name="adj2" fmla="val 0"/>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900"/>
            </a:p>
          </p:txBody>
        </p:sp>
      </p:grpSp>
      <p:pic>
        <p:nvPicPr>
          <p:cNvPr id="176" name="Google Shape;176;p5"/>
          <p:cNvPicPr preferRelativeResize="0"/>
          <p:nvPr/>
        </p:nvPicPr>
        <p:blipFill>
          <a:blip r:embed="rId2"/>
          <a:stretch>
            <a:fillRect/>
          </a:stretch>
        </p:blipFill>
        <p:spPr>
          <a:xfrm>
            <a:off x="0" y="0"/>
            <a:ext cx="18288000" cy="10287000"/>
          </a:xfrm>
          <a:prstGeom prst="rect">
            <a:avLst/>
          </a:prstGeom>
          <a:noFill/>
          <a:ln w="9525" cap="flat" cmpd="sng">
            <a:solidFill>
              <a:schemeClr val="accent6"/>
            </a:solidFill>
            <a:prstDash val="solid"/>
            <a:round/>
            <a:headEnd type="none" w="sm" len="sm"/>
            <a:tailEnd type="none" w="sm" len="sm"/>
          </a:ln>
        </p:spPr>
      </p:pic>
      <p:sp>
        <p:nvSpPr>
          <p:cNvPr id="177" name="Google Shape;177;p5"/>
          <p:cNvSpPr txBox="1">
            <a:spLocks noGrp="1"/>
          </p:cNvSpPr>
          <p:nvPr>
            <p:ph type="subTitle" idx="1"/>
          </p:nvPr>
        </p:nvSpPr>
        <p:spPr>
          <a:xfrm>
            <a:off x="10065400" y="6358881"/>
            <a:ext cx="4380000" cy="1433399"/>
          </a:xfrm>
          <a:prstGeom prst="rect">
            <a:avLst/>
          </a:prstGeom>
        </p:spPr>
        <p:txBody>
          <a:bodyPr spcFirstLastPara="1" wrap="square" lIns="137133" tIns="137133" rIns="137133" bIns="137133" anchor="t" anchorCtr="0">
            <a:noAutofit/>
          </a:bodyPr>
          <a:lstStyle>
            <a:lvl1pPr lvl="0" algn="ctr" rtl="0">
              <a:lnSpc>
                <a:spcPct val="100000"/>
              </a:lnSpc>
              <a:spcBef>
                <a:spcPts val="0"/>
              </a:spcBef>
              <a:spcAft>
                <a:spcPts val="0"/>
              </a:spcAft>
              <a:buClr>
                <a:schemeClr val="dk1"/>
              </a:buClr>
              <a:buSzPts val="1400"/>
              <a:buNone/>
              <a:defRPr sz="2900"/>
            </a:lvl1pPr>
            <a:lvl2pPr lvl="1" rtl="0">
              <a:spcBef>
                <a:spcPts val="0"/>
              </a:spcBef>
              <a:spcAft>
                <a:spcPts val="0"/>
              </a:spcAft>
              <a:buClr>
                <a:schemeClr val="dk1"/>
              </a:buClr>
              <a:buSzPts val="1400"/>
              <a:buNone/>
              <a:defRPr sz="2900">
                <a:solidFill>
                  <a:schemeClr val="dk1"/>
                </a:solidFill>
              </a:defRPr>
            </a:lvl2pPr>
            <a:lvl3pPr lvl="2" rtl="0">
              <a:spcBef>
                <a:spcPts val="0"/>
              </a:spcBef>
              <a:spcAft>
                <a:spcPts val="0"/>
              </a:spcAft>
              <a:buClr>
                <a:schemeClr val="dk1"/>
              </a:buClr>
              <a:buSzPts val="1400"/>
              <a:buNone/>
              <a:defRPr sz="2900">
                <a:solidFill>
                  <a:schemeClr val="dk1"/>
                </a:solidFill>
              </a:defRPr>
            </a:lvl3pPr>
            <a:lvl4pPr lvl="3" rtl="0">
              <a:spcBef>
                <a:spcPts val="0"/>
              </a:spcBef>
              <a:spcAft>
                <a:spcPts val="0"/>
              </a:spcAft>
              <a:buClr>
                <a:schemeClr val="dk1"/>
              </a:buClr>
              <a:buSzPts val="1400"/>
              <a:buNone/>
              <a:defRPr sz="2900">
                <a:solidFill>
                  <a:schemeClr val="dk1"/>
                </a:solidFill>
              </a:defRPr>
            </a:lvl4pPr>
            <a:lvl5pPr lvl="4" rtl="0">
              <a:spcBef>
                <a:spcPts val="0"/>
              </a:spcBef>
              <a:spcAft>
                <a:spcPts val="0"/>
              </a:spcAft>
              <a:buClr>
                <a:schemeClr val="dk1"/>
              </a:buClr>
              <a:buSzPts val="1400"/>
              <a:buNone/>
              <a:defRPr sz="2900">
                <a:solidFill>
                  <a:schemeClr val="dk1"/>
                </a:solidFill>
              </a:defRPr>
            </a:lvl5pPr>
            <a:lvl6pPr lvl="5" rtl="0">
              <a:spcBef>
                <a:spcPts val="0"/>
              </a:spcBef>
              <a:spcAft>
                <a:spcPts val="0"/>
              </a:spcAft>
              <a:buClr>
                <a:schemeClr val="dk1"/>
              </a:buClr>
              <a:buSzPts val="1400"/>
              <a:buNone/>
              <a:defRPr sz="2900">
                <a:solidFill>
                  <a:schemeClr val="dk1"/>
                </a:solidFill>
              </a:defRPr>
            </a:lvl6pPr>
            <a:lvl7pPr lvl="6" rtl="0">
              <a:spcBef>
                <a:spcPts val="0"/>
              </a:spcBef>
              <a:spcAft>
                <a:spcPts val="0"/>
              </a:spcAft>
              <a:buClr>
                <a:schemeClr val="dk1"/>
              </a:buClr>
              <a:buSzPts val="1400"/>
              <a:buNone/>
              <a:defRPr sz="2900">
                <a:solidFill>
                  <a:schemeClr val="dk1"/>
                </a:solidFill>
              </a:defRPr>
            </a:lvl7pPr>
            <a:lvl8pPr lvl="7" rtl="0">
              <a:spcBef>
                <a:spcPts val="0"/>
              </a:spcBef>
              <a:spcAft>
                <a:spcPts val="0"/>
              </a:spcAft>
              <a:buClr>
                <a:schemeClr val="dk1"/>
              </a:buClr>
              <a:buSzPts val="1400"/>
              <a:buNone/>
              <a:defRPr sz="2900">
                <a:solidFill>
                  <a:schemeClr val="dk1"/>
                </a:solidFill>
              </a:defRPr>
            </a:lvl8pPr>
            <a:lvl9pPr lvl="8" rtl="0">
              <a:spcBef>
                <a:spcPts val="0"/>
              </a:spcBef>
              <a:spcAft>
                <a:spcPts val="0"/>
              </a:spcAft>
              <a:buClr>
                <a:schemeClr val="dk1"/>
              </a:buClr>
              <a:buSzPts val="1400"/>
              <a:buNone/>
              <a:defRPr sz="2900">
                <a:solidFill>
                  <a:schemeClr val="dk1"/>
                </a:solidFill>
              </a:defRPr>
            </a:lvl9pPr>
          </a:lstStyle>
          <a:p>
            <a:endParaRPr/>
          </a:p>
        </p:txBody>
      </p:sp>
      <p:sp>
        <p:nvSpPr>
          <p:cNvPr id="178" name="Google Shape;178;p5"/>
          <p:cNvSpPr txBox="1">
            <a:spLocks noGrp="1"/>
          </p:cNvSpPr>
          <p:nvPr>
            <p:ph type="subTitle" idx="2"/>
          </p:nvPr>
        </p:nvSpPr>
        <p:spPr>
          <a:xfrm>
            <a:off x="10065376" y="5347950"/>
            <a:ext cx="4380000" cy="946201"/>
          </a:xfrm>
          <a:prstGeom prst="rect">
            <a:avLst/>
          </a:prstGeom>
        </p:spPr>
        <p:txBody>
          <a:bodyPr spcFirstLastPara="1" wrap="square" lIns="137133" tIns="137133" rIns="137133" bIns="137133" anchor="t" anchorCtr="0">
            <a:noAutofit/>
          </a:bodyPr>
          <a:lstStyle>
            <a:lvl1pPr lvl="0" algn="ctr" rtl="0">
              <a:spcBef>
                <a:spcPts val="0"/>
              </a:spcBef>
              <a:spcAft>
                <a:spcPts val="0"/>
              </a:spcAft>
              <a:buClr>
                <a:schemeClr val="dk1"/>
              </a:buClr>
              <a:buSzPts val="2500"/>
              <a:buFont typeface="Delius Swash Caps" panose="02000603000000000000"/>
              <a:buNone/>
              <a:defRPr sz="5600">
                <a:latin typeface="Just Another Hand" panose="02000506000000020003"/>
                <a:ea typeface="Just Another Hand" panose="02000506000000020003"/>
                <a:cs typeface="Just Another Hand" panose="02000506000000020003"/>
                <a:sym typeface="Just Another Hand" panose="02000506000000020003"/>
              </a:defRPr>
            </a:lvl1pPr>
            <a:lvl2pPr lvl="1"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79" name="Google Shape;179;p5"/>
          <p:cNvSpPr txBox="1">
            <a:spLocks noGrp="1"/>
          </p:cNvSpPr>
          <p:nvPr>
            <p:ph type="subTitle" idx="3"/>
          </p:nvPr>
        </p:nvSpPr>
        <p:spPr>
          <a:xfrm>
            <a:off x="3842650" y="6358881"/>
            <a:ext cx="4380000" cy="1433399"/>
          </a:xfrm>
          <a:prstGeom prst="rect">
            <a:avLst/>
          </a:prstGeom>
        </p:spPr>
        <p:txBody>
          <a:bodyPr spcFirstLastPara="1" wrap="square" lIns="137133" tIns="137133" rIns="137133" bIns="137133" anchor="t" anchorCtr="0">
            <a:noAutofit/>
          </a:bodyPr>
          <a:lstStyle>
            <a:lvl1pPr lvl="0" algn="ctr" rtl="0">
              <a:lnSpc>
                <a:spcPct val="100000"/>
              </a:lnSpc>
              <a:spcBef>
                <a:spcPts val="0"/>
              </a:spcBef>
              <a:spcAft>
                <a:spcPts val="0"/>
              </a:spcAft>
              <a:buClr>
                <a:schemeClr val="dk1"/>
              </a:buClr>
              <a:buSzPts val="1400"/>
              <a:buNone/>
              <a:defRPr sz="2900"/>
            </a:lvl1pPr>
            <a:lvl2pPr lvl="1" rtl="0">
              <a:spcBef>
                <a:spcPts val="0"/>
              </a:spcBef>
              <a:spcAft>
                <a:spcPts val="0"/>
              </a:spcAft>
              <a:buClr>
                <a:schemeClr val="dk1"/>
              </a:buClr>
              <a:buSzPts val="1400"/>
              <a:buNone/>
              <a:defRPr sz="2900">
                <a:solidFill>
                  <a:schemeClr val="dk1"/>
                </a:solidFill>
              </a:defRPr>
            </a:lvl2pPr>
            <a:lvl3pPr lvl="2" rtl="0">
              <a:spcBef>
                <a:spcPts val="0"/>
              </a:spcBef>
              <a:spcAft>
                <a:spcPts val="0"/>
              </a:spcAft>
              <a:buClr>
                <a:schemeClr val="dk1"/>
              </a:buClr>
              <a:buSzPts val="1400"/>
              <a:buNone/>
              <a:defRPr sz="2900">
                <a:solidFill>
                  <a:schemeClr val="dk1"/>
                </a:solidFill>
              </a:defRPr>
            </a:lvl3pPr>
            <a:lvl4pPr lvl="3" rtl="0">
              <a:spcBef>
                <a:spcPts val="0"/>
              </a:spcBef>
              <a:spcAft>
                <a:spcPts val="0"/>
              </a:spcAft>
              <a:buClr>
                <a:schemeClr val="dk1"/>
              </a:buClr>
              <a:buSzPts val="1400"/>
              <a:buNone/>
              <a:defRPr sz="2900">
                <a:solidFill>
                  <a:schemeClr val="dk1"/>
                </a:solidFill>
              </a:defRPr>
            </a:lvl4pPr>
            <a:lvl5pPr lvl="4" rtl="0">
              <a:spcBef>
                <a:spcPts val="0"/>
              </a:spcBef>
              <a:spcAft>
                <a:spcPts val="0"/>
              </a:spcAft>
              <a:buClr>
                <a:schemeClr val="dk1"/>
              </a:buClr>
              <a:buSzPts val="1400"/>
              <a:buNone/>
              <a:defRPr sz="2900">
                <a:solidFill>
                  <a:schemeClr val="dk1"/>
                </a:solidFill>
              </a:defRPr>
            </a:lvl5pPr>
            <a:lvl6pPr lvl="5" rtl="0">
              <a:spcBef>
                <a:spcPts val="0"/>
              </a:spcBef>
              <a:spcAft>
                <a:spcPts val="0"/>
              </a:spcAft>
              <a:buClr>
                <a:schemeClr val="dk1"/>
              </a:buClr>
              <a:buSzPts val="1400"/>
              <a:buNone/>
              <a:defRPr sz="2900">
                <a:solidFill>
                  <a:schemeClr val="dk1"/>
                </a:solidFill>
              </a:defRPr>
            </a:lvl6pPr>
            <a:lvl7pPr lvl="6" rtl="0">
              <a:spcBef>
                <a:spcPts val="0"/>
              </a:spcBef>
              <a:spcAft>
                <a:spcPts val="0"/>
              </a:spcAft>
              <a:buClr>
                <a:schemeClr val="dk1"/>
              </a:buClr>
              <a:buSzPts val="1400"/>
              <a:buNone/>
              <a:defRPr sz="2900">
                <a:solidFill>
                  <a:schemeClr val="dk1"/>
                </a:solidFill>
              </a:defRPr>
            </a:lvl7pPr>
            <a:lvl8pPr lvl="7" rtl="0">
              <a:spcBef>
                <a:spcPts val="0"/>
              </a:spcBef>
              <a:spcAft>
                <a:spcPts val="0"/>
              </a:spcAft>
              <a:buClr>
                <a:schemeClr val="dk1"/>
              </a:buClr>
              <a:buSzPts val="1400"/>
              <a:buNone/>
              <a:defRPr sz="2900">
                <a:solidFill>
                  <a:schemeClr val="dk1"/>
                </a:solidFill>
              </a:defRPr>
            </a:lvl8pPr>
            <a:lvl9pPr lvl="8" rtl="0">
              <a:spcBef>
                <a:spcPts val="0"/>
              </a:spcBef>
              <a:spcAft>
                <a:spcPts val="0"/>
              </a:spcAft>
              <a:buClr>
                <a:schemeClr val="dk1"/>
              </a:buClr>
              <a:buSzPts val="1400"/>
              <a:buNone/>
              <a:defRPr sz="2900">
                <a:solidFill>
                  <a:schemeClr val="dk1"/>
                </a:solidFill>
              </a:defRPr>
            </a:lvl9pPr>
          </a:lstStyle>
          <a:p>
            <a:endParaRPr/>
          </a:p>
        </p:txBody>
      </p:sp>
      <p:sp>
        <p:nvSpPr>
          <p:cNvPr id="180" name="Google Shape;180;p5"/>
          <p:cNvSpPr txBox="1">
            <a:spLocks noGrp="1"/>
          </p:cNvSpPr>
          <p:nvPr>
            <p:ph type="subTitle" idx="4"/>
          </p:nvPr>
        </p:nvSpPr>
        <p:spPr>
          <a:xfrm>
            <a:off x="3842626" y="5347950"/>
            <a:ext cx="4380000" cy="946201"/>
          </a:xfrm>
          <a:prstGeom prst="rect">
            <a:avLst/>
          </a:prstGeom>
        </p:spPr>
        <p:txBody>
          <a:bodyPr spcFirstLastPara="1" wrap="square" lIns="137133" tIns="137133" rIns="137133" bIns="137133" anchor="t" anchorCtr="0">
            <a:noAutofit/>
          </a:bodyPr>
          <a:lstStyle>
            <a:lvl1pPr lvl="0" algn="ctr" rtl="0">
              <a:spcBef>
                <a:spcPts val="0"/>
              </a:spcBef>
              <a:spcAft>
                <a:spcPts val="0"/>
              </a:spcAft>
              <a:buClr>
                <a:schemeClr val="dk1"/>
              </a:buClr>
              <a:buSzPts val="2500"/>
              <a:buFont typeface="Delius Swash Caps" panose="02000603000000000000"/>
              <a:buNone/>
              <a:defRPr sz="5600">
                <a:latin typeface="Just Another Hand" panose="02000506000000020003"/>
                <a:ea typeface="Just Another Hand" panose="02000506000000020003"/>
                <a:cs typeface="Just Another Hand" panose="02000506000000020003"/>
                <a:sym typeface="Just Another Hand" panose="02000506000000020003"/>
              </a:defRPr>
            </a:lvl1pPr>
            <a:lvl2pPr lvl="1"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2pPr>
            <a:lvl3pPr lvl="2"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3pPr>
            <a:lvl4pPr lvl="3"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4pPr>
            <a:lvl5pPr lvl="4"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5pPr>
            <a:lvl6pPr lvl="5"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6pPr>
            <a:lvl7pPr lvl="6"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7pPr>
            <a:lvl8pPr lvl="7"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8pPr>
            <a:lvl9pPr lvl="8" rtl="0">
              <a:spcBef>
                <a:spcPts val="0"/>
              </a:spcBef>
              <a:spcAft>
                <a:spcPts val="0"/>
              </a:spcAft>
              <a:buClr>
                <a:schemeClr val="dk1"/>
              </a:buClr>
              <a:buSzPts val="2500"/>
              <a:buFont typeface="Delius Swash Caps" panose="02000603000000000000"/>
              <a:buNone/>
              <a:defRPr sz="5000">
                <a:solidFill>
                  <a:schemeClr val="dk1"/>
                </a:solidFill>
                <a:latin typeface="Delius Swash Caps" panose="02000603000000000000"/>
                <a:ea typeface="Delius Swash Caps" panose="02000603000000000000"/>
                <a:cs typeface="Delius Swash Caps" panose="02000603000000000000"/>
                <a:sym typeface="Delius Swash Caps" panose="02000603000000000000"/>
              </a:defRPr>
            </a:lvl9pPr>
          </a:lstStyle>
          <a:p>
            <a:endParaRPr/>
          </a:p>
        </p:txBody>
      </p:sp>
      <p:sp>
        <p:nvSpPr>
          <p:cNvPr id="181" name="Google Shape;181;p5"/>
          <p:cNvSpPr txBox="1">
            <a:spLocks noGrp="1"/>
          </p:cNvSpPr>
          <p:nvPr>
            <p:ph type="title"/>
          </p:nvPr>
        </p:nvSpPr>
        <p:spPr>
          <a:xfrm>
            <a:off x="1593300" y="785551"/>
            <a:ext cx="15101400" cy="1138801"/>
          </a:xfrm>
          <a:prstGeom prst="rect">
            <a:avLst/>
          </a:prstGeom>
        </p:spPr>
        <p:txBody>
          <a:bodyPr spcFirstLastPara="1" wrap="square" lIns="137133" tIns="137133" rIns="137133" bIns="137133" anchor="t" anchorCtr="0">
            <a:noAutofit/>
          </a:bodyPr>
          <a:lstStyle>
            <a:lvl1pPr lvl="0" algn="ctr" rtl="0">
              <a:spcBef>
                <a:spcPts val="0"/>
              </a:spcBef>
              <a:spcAft>
                <a:spcPts val="0"/>
              </a:spcAft>
              <a:buSzPts val="3600"/>
              <a:buNone/>
              <a:defRPr>
                <a:latin typeface="Just Another Hand" panose="02000506000000020003"/>
                <a:ea typeface="Just Another Hand" panose="02000506000000020003"/>
                <a:cs typeface="Just Another Hand" panose="02000506000000020003"/>
                <a:sym typeface="Just Another Hand" panose="02000506000000020003"/>
              </a:defRPr>
            </a:lvl1pPr>
            <a:lvl2pPr lvl="1" algn="ctr" rtl="0">
              <a:spcBef>
                <a:spcPts val="0"/>
              </a:spcBef>
              <a:spcAft>
                <a:spcPts val="0"/>
              </a:spcAft>
              <a:buSzPts val="3600"/>
              <a:buNone/>
              <a:defRPr sz="7100"/>
            </a:lvl2pPr>
            <a:lvl3pPr lvl="2" algn="ctr" rtl="0">
              <a:spcBef>
                <a:spcPts val="0"/>
              </a:spcBef>
              <a:spcAft>
                <a:spcPts val="0"/>
              </a:spcAft>
              <a:buSzPts val="3600"/>
              <a:buNone/>
              <a:defRPr sz="7100"/>
            </a:lvl3pPr>
            <a:lvl4pPr lvl="3" algn="ctr" rtl="0">
              <a:spcBef>
                <a:spcPts val="0"/>
              </a:spcBef>
              <a:spcAft>
                <a:spcPts val="0"/>
              </a:spcAft>
              <a:buSzPts val="3600"/>
              <a:buNone/>
              <a:defRPr sz="7100"/>
            </a:lvl4pPr>
            <a:lvl5pPr lvl="4" algn="ctr" rtl="0">
              <a:spcBef>
                <a:spcPts val="0"/>
              </a:spcBef>
              <a:spcAft>
                <a:spcPts val="0"/>
              </a:spcAft>
              <a:buSzPts val="3600"/>
              <a:buNone/>
              <a:defRPr sz="7100"/>
            </a:lvl5pPr>
            <a:lvl6pPr lvl="5" algn="ctr" rtl="0">
              <a:spcBef>
                <a:spcPts val="0"/>
              </a:spcBef>
              <a:spcAft>
                <a:spcPts val="0"/>
              </a:spcAft>
              <a:buSzPts val="3600"/>
              <a:buNone/>
              <a:defRPr sz="7100"/>
            </a:lvl6pPr>
            <a:lvl7pPr lvl="6" algn="ctr" rtl="0">
              <a:spcBef>
                <a:spcPts val="0"/>
              </a:spcBef>
              <a:spcAft>
                <a:spcPts val="0"/>
              </a:spcAft>
              <a:buSzPts val="3600"/>
              <a:buNone/>
              <a:defRPr sz="7100"/>
            </a:lvl7pPr>
            <a:lvl8pPr lvl="7" algn="ctr" rtl="0">
              <a:spcBef>
                <a:spcPts val="0"/>
              </a:spcBef>
              <a:spcAft>
                <a:spcPts val="0"/>
              </a:spcAft>
              <a:buSzPts val="3600"/>
              <a:buNone/>
              <a:defRPr sz="7100"/>
            </a:lvl8pPr>
            <a:lvl9pPr lvl="8" algn="ctr" rtl="0">
              <a:spcBef>
                <a:spcPts val="0"/>
              </a:spcBef>
              <a:spcAft>
                <a:spcPts val="0"/>
              </a:spcAft>
              <a:buSzPts val="3600"/>
              <a:buNone/>
              <a:defRPr sz="7100"/>
            </a:lvl9pPr>
          </a:lstStyle>
          <a:p>
            <a:endParaRPr/>
          </a:p>
        </p:txBody>
      </p:sp>
    </p:spTree>
    <p:extLst>
      <p:ext uri="{BB962C8B-B14F-4D97-AF65-F5344CB8AC3E}">
        <p14:creationId xmlns:p14="http://schemas.microsoft.com/office/powerpoint/2010/main" val="134228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hyperlink" Target="http://www.glitter-graphics.com/"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675" y="7360120"/>
            <a:ext cx="3277797" cy="28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3321589" y="7447541"/>
            <a:ext cx="12646000" cy="110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1302" tIns="80650" rIns="161302" bIns="806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020"/>
              </a:spcBef>
              <a:defRPr/>
            </a:pPr>
            <a:r>
              <a:rPr lang="en-US" sz="6100" b="1" dirty="0" err="1">
                <a:effectLst>
                  <a:outerShdw blurRad="38100" dist="38100" dir="2700000" algn="tl">
                    <a:srgbClr val="000000">
                      <a:alpha val="43137"/>
                    </a:srgbClr>
                  </a:outerShdw>
                </a:effectLst>
                <a:latin typeface="Times New Roman" pitchFamily="18" charset="0"/>
                <a:cs typeface="Times New Roman" pitchFamily="18" charset="0"/>
              </a:rPr>
              <a:t>Giáo</a:t>
            </a:r>
            <a:r>
              <a:rPr lang="en-US" sz="61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100" b="1" dirty="0" err="1">
                <a:effectLst>
                  <a:outerShdw blurRad="38100" dist="38100" dir="2700000" algn="tl">
                    <a:srgbClr val="000000">
                      <a:alpha val="43137"/>
                    </a:srgbClr>
                  </a:outerShdw>
                </a:effectLst>
                <a:latin typeface="Times New Roman" pitchFamily="18" charset="0"/>
                <a:cs typeface="Times New Roman" pitchFamily="18" charset="0"/>
              </a:rPr>
              <a:t>viên</a:t>
            </a:r>
            <a:r>
              <a:rPr lang="en-US" sz="61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6100" b="1" dirty="0" smtClean="0">
                <a:effectLst>
                  <a:outerShdw blurRad="38100" dist="38100" dir="2700000" algn="tl">
                    <a:srgbClr val="000000">
                      <a:alpha val="43137"/>
                    </a:srgbClr>
                  </a:outerShdw>
                </a:effectLst>
                <a:latin typeface="Times New Roman" pitchFamily="18" charset="0"/>
                <a:cs typeface="Times New Roman" pitchFamily="18" charset="0"/>
              </a:rPr>
              <a:t>Mai </a:t>
            </a:r>
            <a:r>
              <a:rPr lang="en-US" sz="6100" b="1" dirty="0" err="1" smtClean="0">
                <a:effectLst>
                  <a:outerShdw blurRad="38100" dist="38100" dir="2700000" algn="tl">
                    <a:srgbClr val="000000">
                      <a:alpha val="43137"/>
                    </a:srgbClr>
                  </a:outerShdw>
                </a:effectLst>
                <a:latin typeface="Times New Roman" pitchFamily="18" charset="0"/>
                <a:cs typeface="Times New Roman" pitchFamily="18" charset="0"/>
              </a:rPr>
              <a:t>Thị</a:t>
            </a:r>
            <a:r>
              <a:rPr lang="en-US" sz="61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6100" b="1" dirty="0" err="1" smtClean="0">
                <a:effectLst>
                  <a:outerShdw blurRad="38100" dist="38100" dir="2700000" algn="tl">
                    <a:srgbClr val="000000">
                      <a:alpha val="43137"/>
                    </a:srgbClr>
                  </a:outerShdw>
                </a:effectLst>
                <a:latin typeface="Times New Roman" pitchFamily="18" charset="0"/>
                <a:cs typeface="Times New Roman" pitchFamily="18" charset="0"/>
              </a:rPr>
              <a:t>Vinh</a:t>
            </a:r>
            <a:endParaRPr lang="en-US" sz="61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36786" y="419100"/>
            <a:ext cx="17181351" cy="585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61302" tIns="80650" rIns="161302" bIns="8065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7400" b="1" dirty="0">
                <a:solidFill>
                  <a:srgbClr val="FF0000"/>
                </a:solidFill>
                <a:effectLst>
                  <a:outerShdw blurRad="38100" dist="38100" dir="2700000" algn="tl">
                    <a:srgbClr val="000000">
                      <a:alpha val="43137"/>
                    </a:srgbClr>
                  </a:outerShdw>
                </a:effectLst>
                <a:latin typeface="Times New Roman" pitchFamily="18" charset="0"/>
              </a:rPr>
              <a:t>CHÀO </a:t>
            </a:r>
            <a:r>
              <a:rPr lang="en-US" sz="7400" b="1" dirty="0" smtClean="0">
                <a:solidFill>
                  <a:srgbClr val="FF0000"/>
                </a:solidFill>
                <a:effectLst>
                  <a:outerShdw blurRad="38100" dist="38100" dir="2700000" algn="tl">
                    <a:srgbClr val="000000">
                      <a:alpha val="43137"/>
                    </a:srgbClr>
                  </a:outerShdw>
                </a:effectLst>
                <a:latin typeface="Times New Roman" pitchFamily="18" charset="0"/>
              </a:rPr>
              <a:t>MỪNG CÁC QUÝ THẦY CÔ VỀ DỰ GIỜ THĂM LỚP 5I</a:t>
            </a:r>
          </a:p>
          <a:p>
            <a:pPr algn="ctr" eaLnBrk="1" hangingPunct="1">
              <a:defRPr/>
            </a:pPr>
            <a:r>
              <a:rPr lang="en-US" sz="7400" b="1" dirty="0" smtClean="0">
                <a:solidFill>
                  <a:srgbClr val="0000CC"/>
                </a:solidFill>
                <a:effectLst>
                  <a:outerShdw blurRad="38100" dist="38100" dir="2700000" algn="tl">
                    <a:srgbClr val="000000">
                      <a:alpha val="43137"/>
                    </a:srgbClr>
                  </a:outerShdw>
                </a:effectLst>
                <a:latin typeface="Times New Roman" pitchFamily="18" charset="0"/>
              </a:rPr>
              <a:t> </a:t>
            </a:r>
            <a:endParaRPr lang="en-US" sz="7400" b="1" dirty="0">
              <a:solidFill>
                <a:srgbClr val="0000CC"/>
              </a:solidFill>
              <a:effectLst>
                <a:outerShdw blurRad="38100" dist="38100" dir="2700000" algn="tl">
                  <a:srgbClr val="000000">
                    <a:alpha val="43137"/>
                  </a:srgbClr>
                </a:outerShdw>
              </a:effectLst>
              <a:latin typeface="Times New Roman" pitchFamily="18" charset="0"/>
            </a:endParaRPr>
          </a:p>
          <a:p>
            <a:pPr algn="ctr" eaLnBrk="1" hangingPunct="1">
              <a:defRPr/>
            </a:pPr>
            <a:r>
              <a:rPr lang="en-US" sz="7400" b="1" dirty="0" smtClean="0">
                <a:solidFill>
                  <a:srgbClr val="0000CC"/>
                </a:solidFill>
                <a:effectLst>
                  <a:outerShdw blurRad="38100" dist="38100" dir="2700000" algn="tl">
                    <a:srgbClr val="000000">
                      <a:alpha val="43137"/>
                    </a:srgbClr>
                  </a:outerShdw>
                </a:effectLst>
                <a:latin typeface="Times New Roman" pitchFamily="18" charset="0"/>
              </a:rPr>
              <a:t>CHÀO MỪNG NGÀY </a:t>
            </a:r>
            <a:r>
              <a:rPr lang="en-US" sz="7400" b="1" dirty="0">
                <a:solidFill>
                  <a:srgbClr val="0000CC"/>
                </a:solidFill>
                <a:effectLst>
                  <a:outerShdw blurRad="38100" dist="38100" dir="2700000" algn="tl">
                    <a:srgbClr val="000000">
                      <a:alpha val="43137"/>
                    </a:srgbClr>
                  </a:outerShdw>
                </a:effectLst>
                <a:latin typeface="Times New Roman" pitchFamily="18" charset="0"/>
              </a:rPr>
              <a:t>NHÀ GIÁO VIỆT NAM 20/11</a:t>
            </a:r>
          </a:p>
        </p:txBody>
      </p:sp>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16255664" y="7947088"/>
            <a:ext cx="1304780" cy="170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891290" y="6685239"/>
            <a:ext cx="1199953" cy="87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6497690" y="-115785"/>
            <a:ext cx="1553581" cy="185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758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1219200" y="2705100"/>
            <a:ext cx="8661193" cy="6172200"/>
          </a:xfrm>
          <a:prstGeom prst="rect">
            <a:avLst/>
          </a:prstGeom>
        </p:spPr>
      </p:pic>
      <p:grpSp>
        <p:nvGrpSpPr>
          <p:cNvPr id="8" name="Group 7">
            <a:extLst>
              <a:ext uri="{FF2B5EF4-FFF2-40B4-BE49-F238E27FC236}">
                <a16:creationId xmlns="" xmlns:a16="http://schemas.microsoft.com/office/drawing/2014/main" id="{5D9F4BF5-30BE-12F9-9FBF-58AEC8688B80}"/>
              </a:ext>
            </a:extLst>
          </p:cNvPr>
          <p:cNvGrpSpPr/>
          <p:nvPr/>
        </p:nvGrpSpPr>
        <p:grpSpPr>
          <a:xfrm>
            <a:off x="6705600" y="1638300"/>
            <a:ext cx="6019800" cy="1447800"/>
            <a:chOff x="3276600" y="2171700"/>
            <a:chExt cx="7010400" cy="914400"/>
          </a:xfrm>
        </p:grpSpPr>
        <p:cxnSp>
          <p:nvCxnSpPr>
            <p:cNvPr id="4" name="Straight Connector 3">
              <a:extLst>
                <a:ext uri="{FF2B5EF4-FFF2-40B4-BE49-F238E27FC236}">
                  <a16:creationId xmlns="" xmlns:a16="http://schemas.microsoft.com/office/drawing/2014/main" id="{DDA63EC8-2F62-8555-4BB2-89756288AD81}"/>
                </a:ext>
              </a:extLst>
            </p:cNvPr>
            <p:cNvCxnSpPr/>
            <p:nvPr/>
          </p:nvCxnSpPr>
          <p:spPr>
            <a:xfrm flipV="1">
              <a:off x="32766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50DDB6B-1F96-E19D-BCFE-271F0EFB9E3D}"/>
                </a:ext>
              </a:extLst>
            </p:cNvPr>
            <p:cNvCxnSpPr>
              <a:cxnSpLocks/>
            </p:cNvCxnSpPr>
            <p:nvPr/>
          </p:nvCxnSpPr>
          <p:spPr>
            <a:xfrm>
              <a:off x="3276600" y="2171700"/>
              <a:ext cx="701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ED55FE6-40C0-B478-D16D-86B841D5816D}"/>
                </a:ext>
              </a:extLst>
            </p:cNvPr>
            <p:cNvCxnSpPr/>
            <p:nvPr/>
          </p:nvCxnSpPr>
          <p:spPr>
            <a:xfrm flipV="1">
              <a:off x="102870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5E91AA33-4D95-22C7-3FB4-F2E8291F4524}"/>
              </a:ext>
            </a:extLst>
          </p:cNvPr>
          <p:cNvSpPr/>
          <p:nvPr/>
        </p:nvSpPr>
        <p:spPr>
          <a:xfrm>
            <a:off x="10058400" y="3162300"/>
            <a:ext cx="6934200" cy="2206310"/>
          </a:xfrm>
          <a:prstGeom prst="rect">
            <a:avLst/>
          </a:prstGeom>
          <a:solidFill>
            <a:schemeClr val="accent5">
              <a:lumMod val="20000"/>
              <a:lumOff val="80000"/>
            </a:schemeClr>
          </a:solidFill>
          <a:ln w="38100">
            <a:solidFill>
              <a:schemeClr val="tx1"/>
            </a:solidFill>
            <a:prstDash val="dashDot"/>
          </a:ln>
        </p:spPr>
        <p:txBody>
          <a:bodyPr wrap="square">
            <a:spAutoFit/>
          </a:bodyPr>
          <a:lstStyle/>
          <a:p>
            <a:pPr lvl="0" algn="just">
              <a:lnSpc>
                <a:spcPct val="120000"/>
              </a:lnSpc>
            </a:pPr>
            <a:r>
              <a:rPr lang="vi-VN" sz="6000" b="1" dirty="0">
                <a:solidFill>
                  <a:prstClr val="black"/>
                </a:solidFill>
                <a:latin typeface="Cambria" panose="02040503050406030204" pitchFamily="18" charset="0"/>
                <a:ea typeface="Cambria" panose="02040503050406030204" pitchFamily="18" charset="0"/>
              </a:rPr>
              <a:t>Bóng đèn: </a:t>
            </a:r>
            <a:r>
              <a:rPr lang="vi-VN" sz="6000" dirty="0">
                <a:solidFill>
                  <a:prstClr val="black"/>
                </a:solidFill>
                <a:latin typeface="Cambria" panose="02040503050406030204" pitchFamily="18" charset="0"/>
                <a:ea typeface="Cambria" panose="02040503050406030204" pitchFamily="18" charset="0"/>
              </a:rPr>
              <a:t>thắp sáng.</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4360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7682865"/>
            <a:ext cx="18288000" cy="2862263"/>
            <a:chOff x="0" y="8066"/>
            <a:chExt cx="19200" cy="3005"/>
          </a:xfrm>
        </p:grpSpPr>
        <p:sp>
          <p:nvSpPr>
            <p:cNvPr id="21" name="Rectangles 20"/>
            <p:cNvSpPr/>
            <p:nvPr/>
          </p:nvSpPr>
          <p:spPr>
            <a:xfrm>
              <a:off x="0" y="8066"/>
              <a:ext cx="19200" cy="2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307" y="8066"/>
              <a:ext cx="18756" cy="3005"/>
            </a:xfrm>
            <a:prstGeom prst="rect">
              <a:avLst/>
            </a:prstGeom>
            <a:noFill/>
          </p:spPr>
          <p:txBody>
            <a:bodyPr wrap="square" rtlCol="0">
              <a:spAutoFit/>
            </a:bodyPr>
            <a:lstStyle/>
            <a:p>
              <a:r>
                <a:rPr lang="en-US" sz="6000" b="1" dirty="0" err="1">
                  <a:latin typeface="Times New Roman" panose="02020603050405020304" charset="0"/>
                  <a:cs typeface="Times New Roman" panose="02020603050405020304" charset="0"/>
                </a:rPr>
                <a:t>Bên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trong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bóng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đèn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là</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tóc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hai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đầu</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tóc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được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nối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ra</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bên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ngoài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Dòng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điện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chạy</a:t>
              </a:r>
              <a:r>
                <a:rPr lang="en-US" sz="6000" b="1" dirty="0">
                  <a:latin typeface="Times New Roman" panose="02020603050405020304" charset="0"/>
                  <a:cs typeface="Times New Roman" panose="02020603050405020304" charset="0"/>
                </a:rPr>
                <a:t> qua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tóc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bóng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đèn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làm</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cho</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tóc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nóng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tới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mức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phát</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ra</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ánh</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sáng</a:t>
              </a:r>
              <a:r>
                <a:rPr lang="en-US" sz="6000" b="1" dirty="0">
                  <a:latin typeface="Times New Roman" panose="02020603050405020304" charset="0"/>
                  <a:cs typeface="Times New Roman" panose="02020603050405020304" charset="0"/>
                </a:rPr>
                <a:t>. </a:t>
              </a:r>
            </a:p>
          </p:txBody>
        </p:sp>
      </p:grpSp>
      <p:grpSp>
        <p:nvGrpSpPr>
          <p:cNvPr id="4" name="Group 3"/>
          <p:cNvGrpSpPr/>
          <p:nvPr/>
        </p:nvGrpSpPr>
        <p:grpSpPr>
          <a:xfrm>
            <a:off x="6670358" y="1183005"/>
            <a:ext cx="6172200" cy="6172200"/>
            <a:chOff x="7003" y="1242"/>
            <a:chExt cx="6480" cy="6480"/>
          </a:xfrm>
        </p:grpSpPr>
        <p:sp>
          <p:nvSpPr>
            <p:cNvPr id="2" name="Oval 1"/>
            <p:cNvSpPr/>
            <p:nvPr/>
          </p:nvSpPr>
          <p:spPr>
            <a:xfrm>
              <a:off x="7003" y="1242"/>
              <a:ext cx="6480" cy="6480"/>
            </a:xfrm>
            <a:prstGeom prst="ellipse">
              <a:avLst/>
            </a:prstGeom>
            <a:solidFill>
              <a:srgbClr val="D8E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vepik_com-401380536-cartoon-glowing-light-bulb-material"/>
            <p:cNvPicPr>
              <a:picLocks noChangeAspect="1"/>
            </p:cNvPicPr>
            <p:nvPr/>
          </p:nvPicPr>
          <p:blipFill>
            <a:blip r:embed="rId2"/>
            <a:srcRect l="26945" t="16581" r="26623" b="1690"/>
            <a:stretch>
              <a:fillRect/>
            </a:stretch>
          </p:blipFill>
          <p:spPr>
            <a:xfrm>
              <a:off x="8613" y="1442"/>
              <a:ext cx="3472" cy="6117"/>
            </a:xfrm>
            <a:prstGeom prst="roundRect">
              <a:avLst>
                <a:gd name="adj" fmla="val 40895"/>
              </a:avLst>
            </a:prstGeom>
          </p:spPr>
        </p:pic>
      </p:grpSp>
      <p:cxnSp>
        <p:nvCxnSpPr>
          <p:cNvPr id="16" name="Elbow Connector 15"/>
          <p:cNvCxnSpPr/>
          <p:nvPr/>
        </p:nvCxnSpPr>
        <p:spPr>
          <a:xfrm rot="10800000">
            <a:off x="5210176" y="4267201"/>
            <a:ext cx="4578668" cy="2622233"/>
          </a:xfrm>
          <a:prstGeom prst="bentConnector3">
            <a:avLst>
              <a:gd name="adj1" fmla="val 49990"/>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flipV="1">
            <a:off x="10539414" y="1183005"/>
            <a:ext cx="2934652" cy="2039303"/>
          </a:xfrm>
          <a:prstGeom prst="bentConnector3">
            <a:avLst>
              <a:gd name="adj1" fmla="val 50016"/>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92761" y="3535681"/>
            <a:ext cx="5076150" cy="1466851"/>
            <a:chOff x="-981" y="681"/>
            <a:chExt cx="8207" cy="1540"/>
          </a:xfrm>
        </p:grpSpPr>
        <p:sp>
          <p:nvSpPr>
            <p:cNvPr id="19" name="Rounded Rectangle 18"/>
            <p:cNvSpPr/>
            <p:nvPr/>
          </p:nvSpPr>
          <p:spPr>
            <a:xfrm>
              <a:off x="-981" y="681"/>
              <a:ext cx="8207" cy="1540"/>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9"/>
            <p:cNvSpPr txBox="1"/>
            <p:nvPr/>
          </p:nvSpPr>
          <p:spPr>
            <a:xfrm>
              <a:off x="611" y="943"/>
              <a:ext cx="6055" cy="1066"/>
            </a:xfrm>
            <a:prstGeom prst="rect">
              <a:avLst/>
            </a:prstGeom>
            <a:noFill/>
          </p:spPr>
          <p:txBody>
            <a:bodyPr wrap="square" rtlCol="0">
              <a:spAutoFit/>
            </a:bodyPr>
            <a:lstStyle/>
            <a:p>
              <a:r>
                <a:rPr lang="en-US" sz="6000" b="1" dirty="0" err="1">
                  <a:solidFill>
                    <a:schemeClr val="accent1">
                      <a:lumMod val="50000"/>
                    </a:schemeClr>
                  </a:solidFill>
                  <a:latin typeface="Times New Roman" panose="02020603050405020304" charset="0"/>
                  <a:cs typeface="Times New Roman" panose="02020603050405020304" charset="0"/>
                </a:rPr>
                <a:t>Núm</a:t>
              </a:r>
              <a:r>
                <a:rPr lang="en-US" sz="6000" b="1" dirty="0">
                  <a:solidFill>
                    <a:schemeClr val="accent1">
                      <a:lumMod val="50000"/>
                    </a:schemeClr>
                  </a:solidFill>
                  <a:latin typeface="Times New Roman" panose="02020603050405020304" charset="0"/>
                  <a:cs typeface="Times New Roman" panose="02020603050405020304" charset="0"/>
                </a:rPr>
                <a:t> </a:t>
              </a:r>
              <a:r>
                <a:rPr lang="en-US" sz="6000" b="1" dirty="0" err="1">
                  <a:solidFill>
                    <a:schemeClr val="accent1">
                      <a:lumMod val="50000"/>
                    </a:schemeClr>
                  </a:solidFill>
                  <a:latin typeface="Times New Roman" panose="02020603050405020304" charset="0"/>
                  <a:cs typeface="Times New Roman" panose="02020603050405020304" charset="0"/>
                </a:rPr>
                <a:t>thiếc</a:t>
              </a:r>
              <a:endParaRPr lang="en-US" sz="6000" b="1" dirty="0">
                <a:solidFill>
                  <a:schemeClr val="accent1">
                    <a:lumMod val="50000"/>
                  </a:schemeClr>
                </a:solidFill>
                <a:latin typeface="Times New Roman" panose="02020603050405020304" charset="0"/>
                <a:cs typeface="Times New Roman" panose="02020603050405020304" charset="0"/>
              </a:endParaRPr>
            </a:p>
          </p:txBody>
        </p:sp>
      </p:grpSp>
      <p:grpSp>
        <p:nvGrpSpPr>
          <p:cNvPr id="11" name="Group 10"/>
          <p:cNvGrpSpPr/>
          <p:nvPr/>
        </p:nvGrpSpPr>
        <p:grpSpPr>
          <a:xfrm>
            <a:off x="13227368" y="417196"/>
            <a:ext cx="4866796" cy="1466851"/>
            <a:chOff x="1139" y="681"/>
            <a:chExt cx="6800" cy="1540"/>
          </a:xfrm>
        </p:grpSpPr>
        <p:sp>
          <p:nvSpPr>
            <p:cNvPr id="14" name="Rounded Rectangle 13"/>
            <p:cNvSpPr/>
            <p:nvPr/>
          </p:nvSpPr>
          <p:spPr>
            <a:xfrm>
              <a:off x="1139" y="681"/>
              <a:ext cx="6086" cy="1540"/>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2703" y="943"/>
              <a:ext cx="5236" cy="1066"/>
            </a:xfrm>
            <a:prstGeom prst="rect">
              <a:avLst/>
            </a:prstGeom>
            <a:noFill/>
          </p:spPr>
          <p:txBody>
            <a:bodyPr wrap="square" rtlCol="0">
              <a:spAutoFit/>
            </a:bodyPr>
            <a:lstStyle/>
            <a:p>
              <a:r>
                <a:rPr lang="en-US" sz="6000" b="1" dirty="0" err="1">
                  <a:solidFill>
                    <a:schemeClr val="accent1">
                      <a:lumMod val="50000"/>
                    </a:schemeClr>
                  </a:solidFill>
                  <a:latin typeface="Times New Roman" panose="02020603050405020304" charset="0"/>
                  <a:cs typeface="Times New Roman" panose="02020603050405020304" charset="0"/>
                </a:rPr>
                <a:t>Dây</a:t>
              </a:r>
              <a:r>
                <a:rPr lang="en-US" sz="6000" b="1" dirty="0">
                  <a:solidFill>
                    <a:schemeClr val="accent1">
                      <a:lumMod val="50000"/>
                    </a:schemeClr>
                  </a:solidFill>
                  <a:latin typeface="Times New Roman" panose="02020603050405020304" charset="0"/>
                  <a:cs typeface="Times New Roman" panose="02020603050405020304" charset="0"/>
                </a:rPr>
                <a:t> </a:t>
              </a:r>
              <a:r>
                <a:rPr lang="en-US" sz="6000" b="1" dirty="0" err="1">
                  <a:solidFill>
                    <a:schemeClr val="accent1">
                      <a:lumMod val="50000"/>
                    </a:schemeClr>
                  </a:solidFill>
                  <a:latin typeface="Times New Roman" panose="02020603050405020304" charset="0"/>
                  <a:cs typeface="Times New Roman" panose="02020603050405020304" charset="0"/>
                </a:rPr>
                <a:t>tóc</a:t>
              </a:r>
              <a:endParaRPr lang="en-US" sz="6000" b="1" dirty="0">
                <a:solidFill>
                  <a:schemeClr val="accent1">
                    <a:lumMod val="50000"/>
                  </a:schemeClr>
                </a:solidFill>
                <a:latin typeface="Times New Roman" panose="02020603050405020304" charset="0"/>
                <a:cs typeface="Times New Roman" panose="02020603050405020304" charset="0"/>
              </a:endParaRPr>
            </a:p>
          </p:txBody>
        </p:sp>
      </p:grpSp>
      <p:grpSp>
        <p:nvGrpSpPr>
          <p:cNvPr id="13" name="Group 12"/>
          <p:cNvGrpSpPr/>
          <p:nvPr/>
        </p:nvGrpSpPr>
        <p:grpSpPr>
          <a:xfrm>
            <a:off x="218123" y="417196"/>
            <a:ext cx="7675246" cy="1503045"/>
            <a:chOff x="229" y="438"/>
            <a:chExt cx="8058" cy="1578"/>
          </a:xfrm>
        </p:grpSpPr>
        <p:sp>
          <p:nvSpPr>
            <p:cNvPr id="7" name="Rounded Rectangle 6"/>
            <p:cNvSpPr/>
            <p:nvPr/>
          </p:nvSpPr>
          <p:spPr>
            <a:xfrm>
              <a:off x="229" y="438"/>
              <a:ext cx="7001" cy="1579"/>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307" y="718"/>
              <a:ext cx="7980" cy="1020"/>
            </a:xfrm>
            <a:prstGeom prst="rect">
              <a:avLst/>
            </a:prstGeom>
          </p:spPr>
        </p:pic>
      </p:grpSp>
    </p:spTree>
    <p:extLst>
      <p:ext uri="{BB962C8B-B14F-4D97-AF65-F5344CB8AC3E}">
        <p14:creationId xmlns:p14="http://schemas.microsoft.com/office/powerpoint/2010/main" val="321465293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1143000" y="2628900"/>
            <a:ext cx="8661193" cy="6172200"/>
          </a:xfrm>
          <a:prstGeom prst="rect">
            <a:avLst/>
          </a:prstGeom>
        </p:spPr>
      </p:pic>
      <p:grpSp>
        <p:nvGrpSpPr>
          <p:cNvPr id="8" name="Group 7">
            <a:extLst>
              <a:ext uri="{FF2B5EF4-FFF2-40B4-BE49-F238E27FC236}">
                <a16:creationId xmlns="" xmlns:a16="http://schemas.microsoft.com/office/drawing/2014/main" id="{5D9F4BF5-30BE-12F9-9FBF-58AEC8688B80}"/>
              </a:ext>
            </a:extLst>
          </p:cNvPr>
          <p:cNvGrpSpPr/>
          <p:nvPr/>
        </p:nvGrpSpPr>
        <p:grpSpPr>
          <a:xfrm>
            <a:off x="7696200" y="1638300"/>
            <a:ext cx="5029200" cy="3581400"/>
            <a:chOff x="1557068" y="2171700"/>
            <a:chExt cx="8729932" cy="2261937"/>
          </a:xfrm>
        </p:grpSpPr>
        <p:cxnSp>
          <p:nvCxnSpPr>
            <p:cNvPr id="4" name="Straight Connector 3">
              <a:extLst>
                <a:ext uri="{FF2B5EF4-FFF2-40B4-BE49-F238E27FC236}">
                  <a16:creationId xmlns="" xmlns:a16="http://schemas.microsoft.com/office/drawing/2014/main" id="{DDA63EC8-2F62-8555-4BB2-89756288AD81}"/>
                </a:ext>
              </a:extLst>
            </p:cNvPr>
            <p:cNvCxnSpPr>
              <a:cxnSpLocks/>
            </p:cNvCxnSpPr>
            <p:nvPr/>
          </p:nvCxnSpPr>
          <p:spPr>
            <a:xfrm flipV="1">
              <a:off x="3276600" y="2171700"/>
              <a:ext cx="0" cy="22619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50DDB6B-1F96-E19D-BCFE-271F0EFB9E3D}"/>
                </a:ext>
              </a:extLst>
            </p:cNvPr>
            <p:cNvCxnSpPr>
              <a:cxnSpLocks/>
            </p:cNvCxnSpPr>
            <p:nvPr/>
          </p:nvCxnSpPr>
          <p:spPr>
            <a:xfrm>
              <a:off x="3276600" y="2171700"/>
              <a:ext cx="701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ED55FE6-40C0-B478-D16D-86B841D5816D}"/>
                </a:ext>
              </a:extLst>
            </p:cNvPr>
            <p:cNvCxnSpPr/>
            <p:nvPr/>
          </p:nvCxnSpPr>
          <p:spPr>
            <a:xfrm flipV="1">
              <a:off x="102870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D7DD1383-B0D4-D804-99D3-9C5F4B3407C5}"/>
                </a:ext>
              </a:extLst>
            </p:cNvPr>
            <p:cNvCxnSpPr>
              <a:cxnSpLocks/>
            </p:cNvCxnSpPr>
            <p:nvPr/>
          </p:nvCxnSpPr>
          <p:spPr>
            <a:xfrm flipH="1">
              <a:off x="1557068" y="4433637"/>
              <a:ext cx="17195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5E91AA33-4D95-22C7-3FB4-F2E8291F4524}"/>
              </a:ext>
            </a:extLst>
          </p:cNvPr>
          <p:cNvSpPr/>
          <p:nvPr/>
        </p:nvSpPr>
        <p:spPr>
          <a:xfrm>
            <a:off x="10058400" y="3162300"/>
            <a:ext cx="6934200" cy="4422301"/>
          </a:xfrm>
          <a:prstGeom prst="rect">
            <a:avLst/>
          </a:prstGeom>
          <a:solidFill>
            <a:schemeClr val="accent5">
              <a:lumMod val="20000"/>
              <a:lumOff val="80000"/>
            </a:schemeClr>
          </a:solidFill>
          <a:ln w="38100">
            <a:solidFill>
              <a:schemeClr val="tx1"/>
            </a:solidFill>
            <a:prstDash val="dashDot"/>
          </a:ln>
        </p:spPr>
        <p:txBody>
          <a:bodyPr wrap="square">
            <a:spAutoFit/>
          </a:bodyPr>
          <a:lstStyle/>
          <a:p>
            <a:pPr lvl="0" algn="just">
              <a:lnSpc>
                <a:spcPct val="120000"/>
              </a:lnSpc>
            </a:pPr>
            <a:r>
              <a:rPr lang="vi-VN" sz="6000" b="1" dirty="0">
                <a:solidFill>
                  <a:prstClr val="black"/>
                </a:solidFill>
                <a:latin typeface="Cambria" panose="02040503050406030204" pitchFamily="18" charset="0"/>
                <a:ea typeface="Cambria" panose="02040503050406030204" pitchFamily="18" charset="0"/>
              </a:rPr>
              <a:t>Dây dẫn: </a:t>
            </a:r>
            <a:r>
              <a:rPr lang="vi-VN" sz="6000" dirty="0">
                <a:solidFill>
                  <a:prstClr val="black"/>
                </a:solidFill>
                <a:latin typeface="Cambria" panose="02040503050406030204" pitchFamily="18" charset="0"/>
                <a:ea typeface="Cambria" panose="02040503050406030204" pitchFamily="18" charset="0"/>
              </a:rPr>
              <a:t>nối nguồn với các thiết bị thành mạch kín, đảm bảo an toàn.</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6683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1219200" y="2705100"/>
            <a:ext cx="8661193" cy="6172200"/>
          </a:xfrm>
          <a:prstGeom prst="rect">
            <a:avLst/>
          </a:prstGeom>
        </p:spPr>
      </p:pic>
      <p:grpSp>
        <p:nvGrpSpPr>
          <p:cNvPr id="8" name="Group 7">
            <a:extLst>
              <a:ext uri="{FF2B5EF4-FFF2-40B4-BE49-F238E27FC236}">
                <a16:creationId xmlns="" xmlns:a16="http://schemas.microsoft.com/office/drawing/2014/main" id="{5D9F4BF5-30BE-12F9-9FBF-58AEC8688B80}"/>
              </a:ext>
            </a:extLst>
          </p:cNvPr>
          <p:cNvGrpSpPr/>
          <p:nvPr/>
        </p:nvGrpSpPr>
        <p:grpSpPr>
          <a:xfrm>
            <a:off x="5334000" y="1638300"/>
            <a:ext cx="7391400" cy="5334000"/>
            <a:chOff x="3276600" y="2171700"/>
            <a:chExt cx="7010400" cy="914400"/>
          </a:xfrm>
        </p:grpSpPr>
        <p:cxnSp>
          <p:nvCxnSpPr>
            <p:cNvPr id="4" name="Straight Connector 3">
              <a:extLst>
                <a:ext uri="{FF2B5EF4-FFF2-40B4-BE49-F238E27FC236}">
                  <a16:creationId xmlns="" xmlns:a16="http://schemas.microsoft.com/office/drawing/2014/main" id="{DDA63EC8-2F62-8555-4BB2-89756288AD81}"/>
                </a:ext>
              </a:extLst>
            </p:cNvPr>
            <p:cNvCxnSpPr/>
            <p:nvPr/>
          </p:nvCxnSpPr>
          <p:spPr>
            <a:xfrm flipV="1">
              <a:off x="32766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50DDB6B-1F96-E19D-BCFE-271F0EFB9E3D}"/>
                </a:ext>
              </a:extLst>
            </p:cNvPr>
            <p:cNvCxnSpPr>
              <a:cxnSpLocks/>
            </p:cNvCxnSpPr>
            <p:nvPr/>
          </p:nvCxnSpPr>
          <p:spPr>
            <a:xfrm>
              <a:off x="3276600" y="2171700"/>
              <a:ext cx="701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ED55FE6-40C0-B478-D16D-86B841D5816D}"/>
                </a:ext>
              </a:extLst>
            </p:cNvPr>
            <p:cNvCxnSpPr>
              <a:cxnSpLocks/>
            </p:cNvCxnSpPr>
            <p:nvPr/>
          </p:nvCxnSpPr>
          <p:spPr>
            <a:xfrm flipV="1">
              <a:off x="10287000" y="2171700"/>
              <a:ext cx="0" cy="261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5E91AA33-4D95-22C7-3FB4-F2E8291F4524}"/>
              </a:ext>
            </a:extLst>
          </p:cNvPr>
          <p:cNvSpPr/>
          <p:nvPr/>
        </p:nvSpPr>
        <p:spPr>
          <a:xfrm>
            <a:off x="10058400" y="3162300"/>
            <a:ext cx="6629400" cy="2206310"/>
          </a:xfrm>
          <a:prstGeom prst="rect">
            <a:avLst/>
          </a:prstGeom>
          <a:solidFill>
            <a:schemeClr val="accent5">
              <a:lumMod val="20000"/>
              <a:lumOff val="80000"/>
            </a:schemeClr>
          </a:solidFill>
          <a:ln w="38100">
            <a:solidFill>
              <a:schemeClr val="tx1"/>
            </a:solidFill>
            <a:prstDash val="dashDot"/>
          </a:ln>
        </p:spPr>
        <p:txBody>
          <a:bodyPr wrap="square">
            <a:spAutoFit/>
          </a:bodyPr>
          <a:lstStyle/>
          <a:p>
            <a:pPr lvl="0" algn="just">
              <a:lnSpc>
                <a:spcPct val="120000"/>
              </a:lnSpc>
            </a:pPr>
            <a:r>
              <a:rPr lang="vi-VN" sz="6000" b="1" dirty="0">
                <a:solidFill>
                  <a:prstClr val="black"/>
                </a:solidFill>
                <a:latin typeface="Cambria" panose="02040503050406030204" pitchFamily="18" charset="0"/>
                <a:ea typeface="Cambria" panose="02040503050406030204" pitchFamily="18" charset="0"/>
              </a:rPr>
              <a:t>Pin: </a:t>
            </a:r>
            <a:r>
              <a:rPr lang="vi-VN" sz="6000" dirty="0">
                <a:solidFill>
                  <a:prstClr val="black"/>
                </a:solidFill>
                <a:latin typeface="Cambria" panose="02040503050406030204" pitchFamily="18" charset="0"/>
                <a:ea typeface="Cambria" panose="02040503050406030204" pitchFamily="18" charset="0"/>
              </a:rPr>
              <a:t>cung cấp nguồn điện.</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7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537963" y="1114426"/>
            <a:ext cx="5986462" cy="7417118"/>
            <a:chOff x="3714" y="2890"/>
            <a:chExt cx="4752" cy="5986"/>
          </a:xfrm>
        </p:grpSpPr>
        <p:sp>
          <p:nvSpPr>
            <p:cNvPr id="5" name="Oval 4"/>
            <p:cNvSpPr/>
            <p:nvPr/>
          </p:nvSpPr>
          <p:spPr>
            <a:xfrm>
              <a:off x="3714" y="3383"/>
              <a:ext cx="4752" cy="4752"/>
            </a:xfrm>
            <a:prstGeom prst="ellipse">
              <a:avLst/>
            </a:prstGeom>
            <a:solidFill>
              <a:srgbClr val="AFD3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kissclipart-battery-clipart-ac-adapter-electric-battery-clip-a-58320eba4a3c38cf"/>
            <p:cNvPicPr>
              <a:picLocks noChangeAspect="1"/>
            </p:cNvPicPr>
            <p:nvPr/>
          </p:nvPicPr>
          <p:blipFill>
            <a:blip r:embed="rId2"/>
            <a:stretch>
              <a:fillRect/>
            </a:stretch>
          </p:blipFill>
          <p:spPr>
            <a:xfrm>
              <a:off x="4893" y="2890"/>
              <a:ext cx="2393" cy="5986"/>
            </a:xfrm>
            <a:prstGeom prst="rect">
              <a:avLst/>
            </a:prstGeom>
          </p:spPr>
        </p:pic>
      </p:grpSp>
      <p:cxnSp>
        <p:nvCxnSpPr>
          <p:cNvPr id="16" name="Elbow Connector 15"/>
          <p:cNvCxnSpPr/>
          <p:nvPr/>
        </p:nvCxnSpPr>
        <p:spPr>
          <a:xfrm rot="10800000">
            <a:off x="5211129" y="4268153"/>
            <a:ext cx="3934778" cy="3007994"/>
          </a:xfrm>
          <a:prstGeom prst="bentConnector3">
            <a:avLst>
              <a:gd name="adj1" fmla="val 49988"/>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03884" y="417196"/>
            <a:ext cx="5796916" cy="1466851"/>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rtlCol="0" anchor="ctr"/>
          <a:lstStyle/>
          <a:p>
            <a:pPr algn="ctr"/>
            <a:endParaRPr lang="en-US"/>
          </a:p>
        </p:txBody>
      </p:sp>
      <p:cxnSp>
        <p:nvCxnSpPr>
          <p:cNvPr id="10" name="Elbow Connector 9"/>
          <p:cNvCxnSpPr/>
          <p:nvPr/>
        </p:nvCxnSpPr>
        <p:spPr>
          <a:xfrm flipV="1">
            <a:off x="9635490" y="1269685"/>
            <a:ext cx="4295776" cy="1269682"/>
          </a:xfrm>
          <a:prstGeom prst="bentConnector3">
            <a:avLst>
              <a:gd name="adj1" fmla="val 50022"/>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2867325" y="529591"/>
            <a:ext cx="4355782" cy="1466851"/>
            <a:chOff x="1139" y="681"/>
            <a:chExt cx="6086" cy="1540"/>
          </a:xfrm>
        </p:grpSpPr>
        <p:sp>
          <p:nvSpPr>
            <p:cNvPr id="14" name="Rounded Rectangle 13"/>
            <p:cNvSpPr/>
            <p:nvPr/>
          </p:nvSpPr>
          <p:spPr>
            <a:xfrm>
              <a:off x="1139" y="681"/>
              <a:ext cx="6086" cy="1540"/>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1771" y="943"/>
              <a:ext cx="5236" cy="1066"/>
            </a:xfrm>
            <a:prstGeom prst="rect">
              <a:avLst/>
            </a:prstGeom>
            <a:noFill/>
          </p:spPr>
          <p:txBody>
            <a:bodyPr wrap="square" rtlCol="0">
              <a:spAutoFit/>
            </a:bodyPr>
            <a:lstStyle/>
            <a:p>
              <a:r>
                <a:rPr lang="en-US" sz="6000" dirty="0" err="1">
                  <a:solidFill>
                    <a:schemeClr val="accent1">
                      <a:lumMod val="50000"/>
                    </a:schemeClr>
                  </a:solidFill>
                  <a:latin typeface="Times New Roman" panose="02020603050405020304" charset="0"/>
                  <a:cs typeface="Times New Roman" panose="02020603050405020304" charset="0"/>
                </a:rPr>
                <a:t>Cực</a:t>
              </a:r>
              <a:r>
                <a:rPr lang="en-US" sz="6000" dirty="0">
                  <a:solidFill>
                    <a:schemeClr val="accent1">
                      <a:lumMod val="50000"/>
                    </a:schemeClr>
                  </a:solidFill>
                  <a:latin typeface="Times New Roman" panose="02020603050405020304" charset="0"/>
                  <a:cs typeface="Times New Roman" panose="02020603050405020304" charset="0"/>
                </a:rPr>
                <a:t> </a:t>
              </a:r>
              <a:r>
                <a:rPr lang="en-US" sz="6000" dirty="0" err="1">
                  <a:solidFill>
                    <a:schemeClr val="accent1">
                      <a:lumMod val="50000"/>
                    </a:schemeClr>
                  </a:solidFill>
                  <a:latin typeface="Times New Roman" panose="02020603050405020304" charset="0"/>
                  <a:cs typeface="Times New Roman" panose="02020603050405020304" charset="0"/>
                </a:rPr>
                <a:t>dương</a:t>
              </a:r>
              <a:endParaRPr lang="en-US" sz="6000" dirty="0">
                <a:solidFill>
                  <a:schemeClr val="accent1">
                    <a:lumMod val="50000"/>
                  </a:schemeClr>
                </a:solidFill>
                <a:latin typeface="Times New Roman" panose="02020603050405020304" charset="0"/>
                <a:cs typeface="Times New Roman" panose="02020603050405020304" charset="0"/>
              </a:endParaRPr>
            </a:p>
          </p:txBody>
        </p:sp>
      </p:grpSp>
      <p:grpSp>
        <p:nvGrpSpPr>
          <p:cNvPr id="17" name="Group 16"/>
          <p:cNvGrpSpPr/>
          <p:nvPr/>
        </p:nvGrpSpPr>
        <p:grpSpPr>
          <a:xfrm>
            <a:off x="1604010" y="3535681"/>
            <a:ext cx="3764280" cy="1466851"/>
            <a:chOff x="1139" y="681"/>
            <a:chExt cx="6086" cy="1540"/>
          </a:xfrm>
        </p:grpSpPr>
        <p:sp>
          <p:nvSpPr>
            <p:cNvPr id="19" name="Rounded Rectangle 18"/>
            <p:cNvSpPr/>
            <p:nvPr/>
          </p:nvSpPr>
          <p:spPr>
            <a:xfrm>
              <a:off x="1139" y="681"/>
              <a:ext cx="6086" cy="1540"/>
            </a:xfrm>
            <a:prstGeom prst="roundRect">
              <a:avLst>
                <a:gd name="adj" fmla="val 50000"/>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9"/>
            <p:cNvSpPr txBox="1"/>
            <p:nvPr/>
          </p:nvSpPr>
          <p:spPr>
            <a:xfrm>
              <a:off x="2276" y="943"/>
              <a:ext cx="4390" cy="1066"/>
            </a:xfrm>
            <a:prstGeom prst="rect">
              <a:avLst/>
            </a:prstGeom>
            <a:noFill/>
          </p:spPr>
          <p:txBody>
            <a:bodyPr wrap="square" rtlCol="0">
              <a:spAutoFit/>
            </a:bodyPr>
            <a:lstStyle/>
            <a:p>
              <a:r>
                <a:rPr lang="en-US" sz="6000" dirty="0" err="1">
                  <a:solidFill>
                    <a:schemeClr val="accent1">
                      <a:lumMod val="50000"/>
                    </a:schemeClr>
                  </a:solidFill>
                  <a:latin typeface="Times New Roman" panose="02020603050405020304" charset="0"/>
                  <a:cs typeface="Times New Roman" panose="02020603050405020304" charset="0"/>
                </a:rPr>
                <a:t>Cực</a:t>
              </a:r>
              <a:r>
                <a:rPr lang="en-US" sz="6000" dirty="0">
                  <a:solidFill>
                    <a:schemeClr val="accent1">
                      <a:lumMod val="50000"/>
                    </a:schemeClr>
                  </a:solidFill>
                  <a:latin typeface="Times New Roman" panose="02020603050405020304" charset="0"/>
                  <a:cs typeface="Times New Roman" panose="02020603050405020304" charset="0"/>
                </a:rPr>
                <a:t> </a:t>
              </a:r>
              <a:r>
                <a:rPr lang="en-US" sz="6000" dirty="0" err="1">
                  <a:solidFill>
                    <a:schemeClr val="accent1">
                      <a:lumMod val="50000"/>
                    </a:schemeClr>
                  </a:solidFill>
                  <a:latin typeface="Times New Roman" panose="02020603050405020304" charset="0"/>
                  <a:cs typeface="Times New Roman" panose="02020603050405020304" charset="0"/>
                </a:rPr>
                <a:t>âm</a:t>
              </a:r>
              <a:endParaRPr lang="en-US" sz="6000" dirty="0">
                <a:solidFill>
                  <a:schemeClr val="accent1">
                    <a:lumMod val="50000"/>
                  </a:schemeClr>
                </a:solidFill>
                <a:latin typeface="Times New Roman" panose="02020603050405020304" charset="0"/>
                <a:cs typeface="Times New Roman" panose="02020603050405020304" charset="0"/>
              </a:endParaRPr>
            </a:p>
          </p:txBody>
        </p:sp>
      </p:grpSp>
      <p:sp>
        <p:nvSpPr>
          <p:cNvPr id="21" name="Rectangles 20"/>
          <p:cNvSpPr/>
          <p:nvPr/>
        </p:nvSpPr>
        <p:spPr>
          <a:xfrm>
            <a:off x="0" y="7682867"/>
            <a:ext cx="18288000" cy="260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rtlCol="0" anchor="ctr"/>
          <a:lstStyle/>
          <a:p>
            <a:pPr algn="ctr"/>
            <a:endParaRPr lang="en-US"/>
          </a:p>
        </p:txBody>
      </p:sp>
      <p:sp>
        <p:nvSpPr>
          <p:cNvPr id="22" name="Text Box 21"/>
          <p:cNvSpPr txBox="1"/>
          <p:nvPr/>
        </p:nvSpPr>
        <p:spPr>
          <a:xfrm>
            <a:off x="0" y="7993382"/>
            <a:ext cx="18468023" cy="1985155"/>
          </a:xfrm>
          <a:prstGeom prst="rect">
            <a:avLst/>
          </a:prstGeom>
          <a:noFill/>
        </p:spPr>
        <p:txBody>
          <a:bodyPr wrap="square" lIns="137154" tIns="68578" rIns="137154" bIns="68578" rtlCol="0">
            <a:spAutoFit/>
          </a:bodyPr>
          <a:lstStyle/>
          <a:p>
            <a:r>
              <a:rPr lang="en-US" sz="6000" b="1" dirty="0">
                <a:latin typeface="Times New Roman" panose="02020603050405020304" charset="0"/>
                <a:cs typeface="Times New Roman" panose="02020603050405020304" charset="0"/>
              </a:rPr>
              <a:t>Pin </a:t>
            </a:r>
            <a:r>
              <a:rPr lang="en-US" sz="6000" b="1" dirty="0" err="1">
                <a:latin typeface="Times New Roman" panose="02020603050405020304" charset="0"/>
                <a:cs typeface="Times New Roman" panose="02020603050405020304" charset="0"/>
              </a:rPr>
              <a:t>là</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nguồn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cung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cấp</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năng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lượng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điện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làm</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sáng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đèn</a:t>
            </a:r>
            <a:r>
              <a:rPr lang="en-US" sz="6000" b="1" dirty="0">
                <a:latin typeface="Times New Roman" panose="02020603050405020304" charset="0"/>
                <a:cs typeface="Times New Roman" panose="02020603050405020304" charset="0"/>
              </a:rPr>
              <a:t>. </a:t>
            </a:r>
            <a:endParaRPr lang="en-US" sz="6000" b="1" dirty="0" smtClean="0">
              <a:latin typeface="Times New Roman" panose="02020603050405020304" charset="0"/>
              <a:cs typeface="Times New Roman" panose="02020603050405020304" charset="0"/>
            </a:endParaRPr>
          </a:p>
          <a:p>
            <a:r>
              <a:rPr lang="en-US" sz="6000" b="1" dirty="0" err="1" smtClean="0">
                <a:latin typeface="Times New Roman" panose="02020603050405020304" charset="0"/>
                <a:cs typeface="Times New Roman" panose="02020603050405020304" charset="0"/>
              </a:rPr>
              <a:t>Mỗi</a:t>
            </a:r>
            <a:r>
              <a:rPr lang="en-US" sz="6000" b="1" dirty="0" smtClean="0">
                <a:latin typeface="Times New Roman" panose="02020603050405020304" charset="0"/>
                <a:cs typeface="Times New Roman" panose="02020603050405020304" charset="0"/>
              </a:rPr>
              <a:t> </a:t>
            </a:r>
            <a:r>
              <a:rPr lang="en-US" sz="6000" b="1" dirty="0">
                <a:latin typeface="Times New Roman" panose="02020603050405020304" charset="0"/>
                <a:cs typeface="Times New Roman" panose="02020603050405020304" charset="0"/>
              </a:rPr>
              <a:t>pin </a:t>
            </a:r>
            <a:r>
              <a:rPr lang="en-US" sz="6000" b="1" dirty="0" err="1">
                <a:latin typeface="Times New Roman" panose="02020603050405020304" charset="0"/>
                <a:cs typeface="Times New Roman" panose="02020603050405020304" charset="0"/>
              </a:rPr>
              <a:t>có</a:t>
            </a:r>
            <a:r>
              <a:rPr lang="en-US" sz="6000" b="1" dirty="0">
                <a:latin typeface="Times New Roman" panose="02020603050405020304" charset="0"/>
                <a:cs typeface="Times New Roman" panose="02020603050405020304" charset="0"/>
              </a:rPr>
              <a:t> 2 </a:t>
            </a:r>
            <a:r>
              <a:rPr lang="en-US" sz="6000" b="1" dirty="0" err="1">
                <a:latin typeface="Times New Roman" panose="02020603050405020304" charset="0"/>
                <a:cs typeface="Times New Roman" panose="02020603050405020304" charset="0"/>
              </a:rPr>
              <a:t>cực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một</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cực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dương</a:t>
            </a:r>
            <a:r>
              <a:rPr lang="en-US" sz="6000" b="1" dirty="0">
                <a:latin typeface="Times New Roman" panose="02020603050405020304" charset="0"/>
                <a:cs typeface="Times New Roman" panose="02020603050405020304" charset="0"/>
              </a:rPr>
              <a:t> (+) </a:t>
            </a:r>
            <a:r>
              <a:rPr lang="en-US" sz="6000" b="1" dirty="0" err="1">
                <a:latin typeface="Times New Roman" panose="02020603050405020304" charset="0"/>
                <a:cs typeface="Times New Roman" panose="02020603050405020304" charset="0"/>
              </a:rPr>
              <a:t>và</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một</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cực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âm</a:t>
            </a:r>
            <a:r>
              <a:rPr lang="en-US" sz="6000" b="1" dirty="0">
                <a:latin typeface="Times New Roman" panose="02020603050405020304" charset="0"/>
                <a:cs typeface="Times New Roman" panose="02020603050405020304" charset="0"/>
              </a:rPr>
              <a:t> (-).</a:t>
            </a:r>
          </a:p>
        </p:txBody>
      </p:sp>
      <p:pic>
        <p:nvPicPr>
          <p:cNvPr id="23" name="Picture 22"/>
          <p:cNvPicPr>
            <a:picLocks noChangeAspect="1"/>
          </p:cNvPicPr>
          <p:nvPr/>
        </p:nvPicPr>
        <p:blipFill>
          <a:blip r:embed="rId3"/>
          <a:stretch>
            <a:fillRect/>
          </a:stretch>
        </p:blipFill>
        <p:spPr>
          <a:xfrm>
            <a:off x="914400" y="0"/>
            <a:ext cx="5278756" cy="1884047"/>
          </a:xfrm>
          <a:prstGeom prst="rect">
            <a:avLst/>
          </a:prstGeom>
        </p:spPr>
      </p:pic>
    </p:spTree>
    <p:extLst>
      <p:ext uri="{BB962C8B-B14F-4D97-AF65-F5344CB8AC3E}">
        <p14:creationId xmlns:p14="http://schemas.microsoft.com/office/powerpoint/2010/main" val="359001696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914400" y="2476500"/>
            <a:ext cx="8661193" cy="6172200"/>
          </a:xfrm>
          <a:prstGeom prst="rect">
            <a:avLst/>
          </a:prstGeom>
        </p:spPr>
      </p:pic>
      <p:grpSp>
        <p:nvGrpSpPr>
          <p:cNvPr id="2" name="Group 8">
            <a:extLst>
              <a:ext uri="{FF2B5EF4-FFF2-40B4-BE49-F238E27FC236}">
                <a16:creationId xmlns="" xmlns:a16="http://schemas.microsoft.com/office/drawing/2014/main" id="{990586F3-28CC-68B2-5CF1-B6AEBE9FD53E}"/>
              </a:ext>
            </a:extLst>
          </p:cNvPr>
          <p:cNvGrpSpPr/>
          <p:nvPr/>
        </p:nvGrpSpPr>
        <p:grpSpPr>
          <a:xfrm>
            <a:off x="1066800" y="342900"/>
            <a:ext cx="16687800" cy="2057400"/>
            <a:chOff x="0" y="-62716"/>
            <a:chExt cx="3712790" cy="625553"/>
          </a:xfrm>
        </p:grpSpPr>
        <p:sp>
          <p:nvSpPr>
            <p:cNvPr id="6" name="Freeform 9">
              <a:extLst>
                <a:ext uri="{FF2B5EF4-FFF2-40B4-BE49-F238E27FC236}">
                  <a16:creationId xmlns="" xmlns:a16="http://schemas.microsoft.com/office/drawing/2014/main" id="{AD162EDF-EC04-581B-7CE2-2E1A3C7FFDB4}"/>
                </a:ext>
              </a:extLst>
            </p:cNvPr>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txBody>
            <a:bodyPr/>
            <a:lstStyle/>
            <a:p>
              <a:endParaRPr lang="en-US"/>
            </a:p>
          </p:txBody>
        </p:sp>
        <p:sp>
          <p:nvSpPr>
            <p:cNvPr id="7" name="TextBox 10">
              <a:extLst>
                <a:ext uri="{FF2B5EF4-FFF2-40B4-BE49-F238E27FC236}">
                  <a16:creationId xmlns="" xmlns:a16="http://schemas.microsoft.com/office/drawing/2014/main" id="{7A1CD91D-CA25-F90D-ECAC-B1EB16CA65E5}"/>
                </a:ext>
              </a:extLst>
            </p:cNvPr>
            <p:cNvSpPr txBox="1"/>
            <p:nvPr/>
          </p:nvSpPr>
          <p:spPr>
            <a:xfrm>
              <a:off x="0" y="-62716"/>
              <a:ext cx="3712790" cy="625553"/>
            </a:xfrm>
            <a:prstGeom prst="rect">
              <a:avLst/>
            </a:prstGeom>
          </p:spPr>
          <p:txBody>
            <a:bodyPr lIns="254000" tIns="254000" rIns="254000" bIns="254000" rtlCol="0" anchor="ctr"/>
            <a:lstStyle/>
            <a:p>
              <a:pPr marL="0" marR="0" lvl="0" indent="0" algn="just" defTabSz="914400" rtl="0" eaLnBrk="1" fontAlgn="auto" latinLnBrk="0" hangingPunct="1">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2. Khi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đóng</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công</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tắc</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mạch</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kín</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hay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mở</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công</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tắc</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mạch</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hở</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thì</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đèn</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sáng</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a:t>
              </a:r>
              <a:endParaRPr kumimoji="0" lang="vi-VN"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endParaRPr>
            </a:p>
          </p:txBody>
        </p:sp>
      </p:grpSp>
      <p:sp>
        <p:nvSpPr>
          <p:cNvPr id="11" name="Rectangle 10">
            <a:extLst>
              <a:ext uri="{FF2B5EF4-FFF2-40B4-BE49-F238E27FC236}">
                <a16:creationId xmlns="" xmlns:a16="http://schemas.microsoft.com/office/drawing/2014/main" id="{5E91AA33-4D95-22C7-3FB4-F2E8291F4524}"/>
              </a:ext>
            </a:extLst>
          </p:cNvPr>
          <p:cNvSpPr/>
          <p:nvPr/>
        </p:nvSpPr>
        <p:spPr>
          <a:xfrm>
            <a:off x="9906000" y="3848100"/>
            <a:ext cx="6934200" cy="2669898"/>
          </a:xfrm>
          <a:prstGeom prst="rect">
            <a:avLst/>
          </a:prstGeom>
          <a:solidFill>
            <a:schemeClr val="accent5">
              <a:lumMod val="20000"/>
              <a:lumOff val="80000"/>
            </a:schemeClr>
          </a:solidFill>
          <a:ln w="38100">
            <a:solidFill>
              <a:schemeClr val="tx1"/>
            </a:solidFill>
            <a:prstDash val="dashDot"/>
          </a:ln>
        </p:spPr>
        <p:txBody>
          <a:bodyPr wrap="square">
            <a:spAutoFit/>
          </a:bodyPr>
          <a:lstStyle/>
          <a:p>
            <a:pPr lvl="0" algn="just">
              <a:lnSpc>
                <a:spcPct val="120000"/>
              </a:lnSpc>
            </a:pPr>
            <a:r>
              <a:rPr lang="vi-VN" sz="4800" b="1" dirty="0">
                <a:solidFill>
                  <a:prstClr val="black"/>
                </a:solidFill>
                <a:latin typeface="Cambria" panose="02040503050406030204" pitchFamily="18" charset="0"/>
                <a:ea typeface="Cambria" panose="02040503050406030204" pitchFamily="18" charset="0"/>
              </a:rPr>
              <a:t>Khi đóng công tắc (mạch kín) thì đèn sáng.</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0380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41" name="AutoShape 365"/>
          <p:cNvSpPr>
            <a:spLocks noChangeArrowheads="1"/>
          </p:cNvSpPr>
          <p:nvPr/>
        </p:nvSpPr>
        <p:spPr bwMode="auto">
          <a:xfrm>
            <a:off x="2314581" y="2778132"/>
            <a:ext cx="13963650" cy="7419976"/>
          </a:xfrm>
          <a:prstGeom prst="flowChartAlternateProcess">
            <a:avLst/>
          </a:prstGeom>
          <a:gradFill rotWithShape="1">
            <a:gsLst>
              <a:gs pos="0">
                <a:srgbClr val="FFCCCC"/>
              </a:gs>
              <a:gs pos="50000">
                <a:srgbClr val="FFFFFF"/>
              </a:gs>
              <a:gs pos="100000">
                <a:srgbClr val="FFCCCC"/>
              </a:gs>
            </a:gsLst>
            <a:lin ang="5400000" scaled="1"/>
          </a:gradFill>
          <a:ln w="38100" cmpd="dbl" algn="ctr">
            <a:solidFill>
              <a:srgbClr val="00FFFF"/>
            </a:solidFill>
            <a:miter lim="800000"/>
          </a:ln>
          <a:effectLst/>
        </p:spPr>
        <p:txBody>
          <a:bodyPr wrap="none" lIns="175839" tIns="87920" rIns="175839" bIns="87920" anchor="ctr"/>
          <a:lstStyle/>
          <a:p>
            <a:pPr>
              <a:defRPr/>
            </a:pPr>
            <a:endParaRPr lang="en-US">
              <a:effectLst>
                <a:outerShdw blurRad="38100" dist="38100" dir="2700000" algn="tl">
                  <a:srgbClr val="000000">
                    <a:alpha val="43137"/>
                  </a:srgbClr>
                </a:outerShdw>
              </a:effectLst>
              <a:latin typeface="Arial" panose="020B0604020202020204"/>
            </a:endParaRPr>
          </a:p>
        </p:txBody>
      </p:sp>
      <p:grpSp>
        <p:nvGrpSpPr>
          <p:cNvPr id="3" name="Group 387"/>
          <p:cNvGrpSpPr/>
          <p:nvPr/>
        </p:nvGrpSpPr>
        <p:grpSpPr bwMode="auto">
          <a:xfrm>
            <a:off x="4057650" y="3804455"/>
            <a:ext cx="3606800" cy="5726905"/>
            <a:chOff x="1278" y="1539"/>
            <a:chExt cx="1136" cy="2405"/>
          </a:xfrm>
        </p:grpSpPr>
        <p:pic>
          <p:nvPicPr>
            <p:cNvPr id="18451" name="Picture 366" descr="BATTERY"/>
            <p:cNvPicPr>
              <a:picLocks noChangeAspect="1" noChangeArrowheads="1"/>
            </p:cNvPicPr>
            <p:nvPr/>
          </p:nvPicPr>
          <p:blipFill>
            <a:blip r:embed="rId2">
              <a:lum bright="-18000" contrast="-6000"/>
            </a:blip>
            <a:srcRect/>
            <a:stretch>
              <a:fillRect/>
            </a:stretch>
          </p:blipFill>
          <p:spPr bwMode="auto">
            <a:xfrm>
              <a:off x="1278" y="1539"/>
              <a:ext cx="1136" cy="2405"/>
            </a:xfrm>
            <a:prstGeom prst="rect">
              <a:avLst/>
            </a:prstGeom>
            <a:noFill/>
            <a:ln w="9525">
              <a:noFill/>
              <a:miter lim="800000"/>
              <a:headEnd/>
              <a:tailEnd/>
            </a:ln>
          </p:spPr>
        </p:pic>
        <p:sp>
          <p:nvSpPr>
            <p:cNvPr id="76143" name="AutoShape 367"/>
            <p:cNvSpPr>
              <a:spLocks noChangeArrowheads="1"/>
            </p:cNvSpPr>
            <p:nvPr/>
          </p:nvSpPr>
          <p:spPr bwMode="auto">
            <a:xfrm>
              <a:off x="1708" y="1909"/>
              <a:ext cx="270" cy="240"/>
            </a:xfrm>
            <a:prstGeom prst="plus">
              <a:avLst>
                <a:gd name="adj" fmla="val 29269"/>
              </a:avLst>
            </a:prstGeom>
            <a:solidFill>
              <a:srgbClr val="993300"/>
            </a:solidFill>
            <a:ln w="38100" cmpd="dbl" algn="ctr">
              <a:noFill/>
              <a:miter lim="800000"/>
            </a:ln>
            <a:effectLst/>
          </p:spPr>
          <p:txBody>
            <a:bodyPr wrap="none" anchor="ctr"/>
            <a:lstStyle/>
            <a:p>
              <a:pPr>
                <a:defRPr/>
              </a:pPr>
              <a:endParaRPr lang="en-US">
                <a:effectLst>
                  <a:outerShdw blurRad="38100" dist="38100" dir="2700000" algn="tl">
                    <a:srgbClr val="000000">
                      <a:alpha val="43137"/>
                    </a:srgbClr>
                  </a:outerShdw>
                </a:effectLst>
                <a:latin typeface="Arial" panose="020B0604020202020204"/>
              </a:endParaRPr>
            </a:p>
          </p:txBody>
        </p:sp>
        <p:sp>
          <p:nvSpPr>
            <p:cNvPr id="76144" name="Rectangle 368"/>
            <p:cNvSpPr>
              <a:spLocks noChangeArrowheads="1"/>
            </p:cNvSpPr>
            <p:nvPr/>
          </p:nvSpPr>
          <p:spPr bwMode="auto">
            <a:xfrm>
              <a:off x="1649" y="3654"/>
              <a:ext cx="430" cy="144"/>
            </a:xfrm>
            <a:prstGeom prst="rect">
              <a:avLst/>
            </a:prstGeom>
            <a:solidFill>
              <a:srgbClr val="0000FF"/>
            </a:solidFill>
            <a:ln w="38100" cmpd="dbl" algn="ctr">
              <a:noFill/>
              <a:miter lim="800000"/>
            </a:ln>
            <a:effectLst/>
          </p:spPr>
          <p:txBody>
            <a:bodyPr wrap="none" anchor="ctr"/>
            <a:lstStyle/>
            <a:p>
              <a:pPr>
                <a:defRPr/>
              </a:pPr>
              <a:endParaRPr lang="en-US">
                <a:effectLst>
                  <a:outerShdw blurRad="38100" dist="38100" dir="2700000" algn="tl">
                    <a:srgbClr val="000000">
                      <a:alpha val="43137"/>
                    </a:srgbClr>
                  </a:outerShdw>
                </a:effectLst>
                <a:latin typeface="Arial" panose="020B0604020202020204"/>
              </a:endParaRPr>
            </a:p>
          </p:txBody>
        </p:sp>
      </p:grpSp>
      <p:pic>
        <p:nvPicPr>
          <p:cNvPr id="76145" name="Picture 369" descr="LITBULB1"/>
          <p:cNvPicPr>
            <a:picLocks noChangeAspect="1" noChangeArrowheads="1"/>
          </p:cNvPicPr>
          <p:nvPr/>
        </p:nvPicPr>
        <p:blipFill>
          <a:blip r:embed="rId3"/>
          <a:srcRect/>
          <a:stretch>
            <a:fillRect/>
          </a:stretch>
        </p:blipFill>
        <p:spPr bwMode="auto">
          <a:xfrm rot="5400000">
            <a:off x="11331182" y="3702456"/>
            <a:ext cx="2378869" cy="5311774"/>
          </a:xfrm>
          <a:prstGeom prst="rect">
            <a:avLst/>
          </a:prstGeom>
          <a:noFill/>
          <a:ln w="9525">
            <a:noFill/>
            <a:miter lim="800000"/>
            <a:headEnd/>
            <a:tailEnd/>
          </a:ln>
        </p:spPr>
      </p:pic>
      <p:pic>
        <p:nvPicPr>
          <p:cNvPr id="76147" name="Picture 371" descr="1111"/>
          <p:cNvPicPr>
            <a:picLocks noChangeAspect="1" noChangeArrowheads="1"/>
          </p:cNvPicPr>
          <p:nvPr/>
        </p:nvPicPr>
        <p:blipFill>
          <a:blip r:embed="rId4">
            <a:clrChange>
              <a:clrFrom>
                <a:srgbClr val="FFFFFF"/>
              </a:clrFrom>
              <a:clrTo>
                <a:srgbClr val="FFFFFF">
                  <a:alpha val="0"/>
                </a:srgbClr>
              </a:clrTo>
            </a:clrChange>
            <a:lum bright="-30000"/>
          </a:blip>
          <a:srcRect/>
          <a:stretch>
            <a:fillRect/>
          </a:stretch>
        </p:blipFill>
        <p:spPr bwMode="auto">
          <a:xfrm>
            <a:off x="9823455" y="5195104"/>
            <a:ext cx="5314950" cy="2990849"/>
          </a:xfrm>
          <a:prstGeom prst="rect">
            <a:avLst/>
          </a:prstGeom>
          <a:noFill/>
          <a:ln w="9525">
            <a:noFill/>
            <a:miter lim="800000"/>
            <a:headEnd/>
            <a:tailEnd/>
          </a:ln>
        </p:spPr>
      </p:pic>
      <p:sp>
        <p:nvSpPr>
          <p:cNvPr id="76148" name="Line 372"/>
          <p:cNvSpPr>
            <a:spLocks noChangeShapeType="1"/>
          </p:cNvSpPr>
          <p:nvPr/>
        </p:nvSpPr>
        <p:spPr bwMode="auto">
          <a:xfrm flipV="1">
            <a:off x="5842000" y="3432978"/>
            <a:ext cx="0" cy="483394"/>
          </a:xfrm>
          <a:prstGeom prst="line">
            <a:avLst/>
          </a:prstGeom>
          <a:noFill/>
          <a:ln w="50800">
            <a:solidFill>
              <a:srgbClr val="FF0000"/>
            </a:solidFill>
            <a:round/>
          </a:ln>
          <a:effectLst/>
        </p:spPr>
        <p:txBody>
          <a:bodyPr lIns="175839" tIns="87920" rIns="175839" bIns="87920"/>
          <a:lstStyle/>
          <a:p>
            <a:pPr>
              <a:defRPr/>
            </a:pPr>
            <a:endParaRPr lang="en-US">
              <a:effectLst>
                <a:outerShdw blurRad="38100" dist="38100" dir="2700000" algn="tl">
                  <a:srgbClr val="000000">
                    <a:alpha val="43137"/>
                  </a:srgbClr>
                </a:outerShdw>
              </a:effectLst>
            </a:endParaRPr>
          </a:p>
        </p:txBody>
      </p:sp>
      <p:sp>
        <p:nvSpPr>
          <p:cNvPr id="76149" name="Line 373"/>
          <p:cNvSpPr>
            <a:spLocks noChangeShapeType="1"/>
          </p:cNvSpPr>
          <p:nvPr/>
        </p:nvSpPr>
        <p:spPr bwMode="auto">
          <a:xfrm>
            <a:off x="7664450" y="3432976"/>
            <a:ext cx="2124076" cy="0"/>
          </a:xfrm>
          <a:prstGeom prst="line">
            <a:avLst/>
          </a:prstGeom>
          <a:noFill/>
          <a:ln w="50800">
            <a:solidFill>
              <a:srgbClr val="FF0000"/>
            </a:solidFill>
            <a:round/>
          </a:ln>
          <a:effectLst/>
        </p:spPr>
        <p:txBody>
          <a:bodyPr lIns="175839" tIns="87920" rIns="175839" bIns="87920"/>
          <a:lstStyle/>
          <a:p>
            <a:pPr>
              <a:defRPr/>
            </a:pPr>
            <a:endParaRPr lang="en-US">
              <a:effectLst>
                <a:outerShdw blurRad="38100" dist="38100" dir="2700000" algn="tl">
                  <a:srgbClr val="000000">
                    <a:alpha val="43137"/>
                  </a:srgbClr>
                </a:outerShdw>
              </a:effectLst>
            </a:endParaRPr>
          </a:p>
        </p:txBody>
      </p:sp>
      <p:sp>
        <p:nvSpPr>
          <p:cNvPr id="76153" name="Line 377"/>
          <p:cNvSpPr>
            <a:spLocks noChangeShapeType="1"/>
          </p:cNvSpPr>
          <p:nvPr/>
        </p:nvSpPr>
        <p:spPr bwMode="auto">
          <a:xfrm>
            <a:off x="5803905" y="3432976"/>
            <a:ext cx="1974850" cy="0"/>
          </a:xfrm>
          <a:prstGeom prst="line">
            <a:avLst/>
          </a:prstGeom>
          <a:noFill/>
          <a:ln w="50800">
            <a:solidFill>
              <a:srgbClr val="FF0000"/>
            </a:solidFill>
            <a:round/>
            <a:tailEnd type="arrow" w="med" len="med"/>
          </a:ln>
          <a:effectLst/>
        </p:spPr>
        <p:txBody>
          <a:bodyPr lIns="175839" tIns="87920" rIns="175839" bIns="87920"/>
          <a:lstStyle/>
          <a:p>
            <a:pPr>
              <a:defRPr/>
            </a:pPr>
            <a:endParaRPr lang="en-US">
              <a:effectLst>
                <a:outerShdw blurRad="38100" dist="38100" dir="2700000" algn="tl">
                  <a:srgbClr val="000000">
                    <a:alpha val="43137"/>
                  </a:srgbClr>
                </a:outerShdw>
              </a:effectLst>
            </a:endParaRPr>
          </a:p>
        </p:txBody>
      </p:sp>
      <p:grpSp>
        <p:nvGrpSpPr>
          <p:cNvPr id="4" name="Group 379"/>
          <p:cNvGrpSpPr/>
          <p:nvPr/>
        </p:nvGrpSpPr>
        <p:grpSpPr bwMode="auto">
          <a:xfrm>
            <a:off x="9712326" y="3404401"/>
            <a:ext cx="152400" cy="3017045"/>
            <a:chOff x="3059" y="1371"/>
            <a:chExt cx="48" cy="1267"/>
          </a:xfrm>
        </p:grpSpPr>
        <p:sp>
          <p:nvSpPr>
            <p:cNvPr id="76150" name="Line 374"/>
            <p:cNvSpPr>
              <a:spLocks noChangeShapeType="1"/>
            </p:cNvSpPr>
            <p:nvPr/>
          </p:nvSpPr>
          <p:spPr bwMode="auto">
            <a:xfrm>
              <a:off x="3083" y="1371"/>
              <a:ext cx="0" cy="1267"/>
            </a:xfrm>
            <a:prstGeom prst="line">
              <a:avLst/>
            </a:prstGeom>
            <a:noFill/>
            <a:ln w="50800">
              <a:solidFill>
                <a:srgbClr val="FF0000"/>
              </a:solidFill>
              <a:round/>
            </a:ln>
            <a:effectLst/>
          </p:spPr>
          <p:txBody>
            <a:bodyPr/>
            <a:lstStyle/>
            <a:p>
              <a:pPr>
                <a:defRPr/>
              </a:pPr>
              <a:endParaRPr lang="en-US">
                <a:effectLst>
                  <a:outerShdw blurRad="38100" dist="38100" dir="2700000" algn="tl">
                    <a:srgbClr val="000000">
                      <a:alpha val="43137"/>
                    </a:srgbClr>
                  </a:outerShdw>
                </a:effectLst>
              </a:endParaRPr>
            </a:p>
          </p:txBody>
        </p:sp>
        <p:sp>
          <p:nvSpPr>
            <p:cNvPr id="76154" name="Oval 378"/>
            <p:cNvSpPr>
              <a:spLocks noChangeArrowheads="1"/>
            </p:cNvSpPr>
            <p:nvPr/>
          </p:nvSpPr>
          <p:spPr bwMode="auto">
            <a:xfrm>
              <a:off x="3059" y="2590"/>
              <a:ext cx="48" cy="48"/>
            </a:xfrm>
            <a:prstGeom prst="ellipse">
              <a:avLst/>
            </a:prstGeom>
            <a:solidFill>
              <a:srgbClr val="FF0000"/>
            </a:solidFill>
            <a:ln w="38100" cmpd="dbl" algn="ctr">
              <a:solidFill>
                <a:srgbClr val="FF0000"/>
              </a:solidFill>
              <a:round/>
            </a:ln>
            <a:effectLst/>
          </p:spPr>
          <p:txBody>
            <a:bodyPr wrap="none" anchor="ctr"/>
            <a:lstStyle/>
            <a:p>
              <a:pPr>
                <a:defRPr/>
              </a:pPr>
              <a:endParaRPr lang="en-US">
                <a:effectLst>
                  <a:outerShdw blurRad="38100" dist="38100" dir="2700000" algn="tl">
                    <a:srgbClr val="000000">
                      <a:alpha val="43137"/>
                    </a:srgbClr>
                  </a:outerShdw>
                </a:effectLst>
                <a:latin typeface="Arial" panose="020B0604020202020204"/>
              </a:endParaRPr>
            </a:p>
          </p:txBody>
        </p:sp>
      </p:grpSp>
      <p:sp>
        <p:nvSpPr>
          <p:cNvPr id="76156" name="Line 380"/>
          <p:cNvSpPr>
            <a:spLocks noChangeShapeType="1"/>
          </p:cNvSpPr>
          <p:nvPr/>
        </p:nvSpPr>
        <p:spPr bwMode="auto">
          <a:xfrm>
            <a:off x="5765800" y="9495639"/>
            <a:ext cx="2886076" cy="0"/>
          </a:xfrm>
          <a:prstGeom prst="line">
            <a:avLst/>
          </a:prstGeom>
          <a:noFill/>
          <a:ln w="50800">
            <a:solidFill>
              <a:srgbClr val="0000FF"/>
            </a:solidFill>
            <a:round/>
          </a:ln>
          <a:effectLst/>
        </p:spPr>
        <p:txBody>
          <a:bodyPr lIns="175839" tIns="87920" rIns="175839" bIns="87920"/>
          <a:lstStyle/>
          <a:p>
            <a:pPr>
              <a:defRPr/>
            </a:pPr>
            <a:endParaRPr lang="en-US">
              <a:effectLst>
                <a:outerShdw blurRad="38100" dist="38100" dir="2700000" algn="tl">
                  <a:srgbClr val="000000">
                    <a:alpha val="43137"/>
                  </a:srgbClr>
                </a:outerShdw>
              </a:effectLst>
            </a:endParaRPr>
          </a:p>
        </p:txBody>
      </p:sp>
      <p:sp>
        <p:nvSpPr>
          <p:cNvPr id="76157" name="Line 381"/>
          <p:cNvSpPr>
            <a:spLocks noChangeShapeType="1"/>
          </p:cNvSpPr>
          <p:nvPr/>
        </p:nvSpPr>
        <p:spPr bwMode="auto">
          <a:xfrm>
            <a:off x="8613781" y="9493258"/>
            <a:ext cx="2276474" cy="0"/>
          </a:xfrm>
          <a:prstGeom prst="line">
            <a:avLst/>
          </a:prstGeom>
          <a:noFill/>
          <a:ln w="50800">
            <a:solidFill>
              <a:srgbClr val="0000FF"/>
            </a:solidFill>
            <a:round/>
            <a:headEnd type="arrow" w="med" len="med"/>
          </a:ln>
          <a:effectLst/>
        </p:spPr>
        <p:txBody>
          <a:bodyPr lIns="175839" tIns="87920" rIns="175839" bIns="87920"/>
          <a:lstStyle/>
          <a:p>
            <a:pPr>
              <a:defRPr/>
            </a:pPr>
            <a:endParaRPr lang="en-US">
              <a:effectLst>
                <a:outerShdw blurRad="38100" dist="38100" dir="2700000" algn="tl">
                  <a:srgbClr val="000000">
                    <a:alpha val="43137"/>
                  </a:srgbClr>
                </a:outerShdw>
              </a:effectLst>
            </a:endParaRPr>
          </a:p>
        </p:txBody>
      </p:sp>
      <p:grpSp>
        <p:nvGrpSpPr>
          <p:cNvPr id="5" name="Group 386"/>
          <p:cNvGrpSpPr/>
          <p:nvPr/>
        </p:nvGrpSpPr>
        <p:grpSpPr bwMode="auto">
          <a:xfrm>
            <a:off x="10775950" y="6790540"/>
            <a:ext cx="152400" cy="2678906"/>
            <a:chOff x="3394" y="2793"/>
            <a:chExt cx="48" cy="1125"/>
          </a:xfrm>
        </p:grpSpPr>
        <p:sp>
          <p:nvSpPr>
            <p:cNvPr id="76159" name="Line 383"/>
            <p:cNvSpPr>
              <a:spLocks noChangeShapeType="1"/>
            </p:cNvSpPr>
            <p:nvPr/>
          </p:nvSpPr>
          <p:spPr bwMode="auto">
            <a:xfrm rot="5400000">
              <a:off x="2879" y="3380"/>
              <a:ext cx="1077" cy="0"/>
            </a:xfrm>
            <a:prstGeom prst="line">
              <a:avLst/>
            </a:prstGeom>
            <a:noFill/>
            <a:ln w="50800">
              <a:solidFill>
                <a:srgbClr val="0000FF"/>
              </a:solidFill>
              <a:round/>
            </a:ln>
            <a:effectLst/>
          </p:spPr>
          <p:txBody>
            <a:bodyPr/>
            <a:lstStyle/>
            <a:p>
              <a:pPr>
                <a:defRPr/>
              </a:pPr>
              <a:endParaRPr lang="en-US">
                <a:effectLst>
                  <a:outerShdw blurRad="38100" dist="38100" dir="2700000" algn="tl">
                    <a:srgbClr val="000000">
                      <a:alpha val="43137"/>
                    </a:srgbClr>
                  </a:outerShdw>
                </a:effectLst>
              </a:endParaRPr>
            </a:p>
          </p:txBody>
        </p:sp>
        <p:sp>
          <p:nvSpPr>
            <p:cNvPr id="76161" name="Oval 385"/>
            <p:cNvSpPr>
              <a:spLocks noChangeArrowheads="1"/>
            </p:cNvSpPr>
            <p:nvPr/>
          </p:nvSpPr>
          <p:spPr bwMode="auto">
            <a:xfrm>
              <a:off x="3394" y="2793"/>
              <a:ext cx="48" cy="48"/>
            </a:xfrm>
            <a:prstGeom prst="ellipse">
              <a:avLst/>
            </a:prstGeom>
            <a:solidFill>
              <a:schemeClr val="accent1"/>
            </a:solidFill>
            <a:ln w="57150" algn="ctr">
              <a:solidFill>
                <a:srgbClr val="000080"/>
              </a:solidFill>
              <a:round/>
            </a:ln>
            <a:effectLst/>
          </p:spPr>
          <p:txBody>
            <a:bodyPr wrap="none" anchor="ctr"/>
            <a:lstStyle/>
            <a:p>
              <a:pPr>
                <a:defRPr/>
              </a:pPr>
              <a:endParaRPr lang="en-US">
                <a:effectLst>
                  <a:outerShdw blurRad="38100" dist="38100" dir="2700000" algn="tl">
                    <a:srgbClr val="000000">
                      <a:alpha val="43137"/>
                    </a:srgbClr>
                  </a:outerShdw>
                </a:effectLst>
                <a:latin typeface="Arial" panose="020B0604020202020204"/>
              </a:endParaRPr>
            </a:p>
          </p:txBody>
        </p:sp>
      </p:grpSp>
      <p:pic>
        <p:nvPicPr>
          <p:cNvPr id="24" name="Picture 2" descr="C:\Users\HP\Pictures\Screenshots\Screenshot (447).pn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 r="-1436" b="35078"/>
          <a:stretch/>
        </p:blipFill>
        <p:spPr bwMode="auto">
          <a:xfrm>
            <a:off x="215466" y="-419100"/>
            <a:ext cx="18230922" cy="2963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82935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76141"/>
                                        </p:tgtEl>
                                        <p:attrNameLst>
                                          <p:attrName>style.visibility</p:attrName>
                                        </p:attrNameLst>
                                      </p:cBhvr>
                                      <p:to>
                                        <p:strVal val="visible"/>
                                      </p:to>
                                    </p:set>
                                    <p:anim calcmode="lin" valueType="num">
                                      <p:cBhvr>
                                        <p:cTn id="12" dur="1000" fill="hold"/>
                                        <p:tgtEl>
                                          <p:spTgt spid="76141"/>
                                        </p:tgtEl>
                                        <p:attrNameLst>
                                          <p:attrName>ppt_x</p:attrName>
                                        </p:attrNameLst>
                                      </p:cBhvr>
                                      <p:tavLst>
                                        <p:tav tm="0">
                                          <p:val>
                                            <p:strVal val="#ppt_x-.2"/>
                                          </p:val>
                                        </p:tav>
                                        <p:tav tm="100000">
                                          <p:val>
                                            <p:strVal val="#ppt_x"/>
                                          </p:val>
                                        </p:tav>
                                      </p:tavLst>
                                    </p:anim>
                                    <p:anim calcmode="lin" valueType="num">
                                      <p:cBhvr>
                                        <p:cTn id="13" dur="1000" fill="hold"/>
                                        <p:tgtEl>
                                          <p:spTgt spid="761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6141"/>
                                        </p:tgtEl>
                                      </p:cBhvr>
                                    </p:animEffect>
                                  </p:childTnLst>
                                </p:cTn>
                              </p:par>
                            </p:childTnLst>
                          </p:cTn>
                        </p:par>
                        <p:par>
                          <p:cTn id="15" fill="hold">
                            <p:stCondLst>
                              <p:cond delay="1000"/>
                            </p:stCondLst>
                            <p:childTnLst>
                              <p:par>
                                <p:cTn id="16" presetID="29"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ppt_x</p:attrName>
                                        </p:attrNameLst>
                                      </p:cBhvr>
                                      <p:tavLst>
                                        <p:tav tm="0">
                                          <p:val>
                                            <p:strVal val="#ppt_x-.2"/>
                                          </p:val>
                                        </p:tav>
                                        <p:tav tm="100000">
                                          <p:val>
                                            <p:strVal val="#ppt_x"/>
                                          </p:val>
                                        </p:tav>
                                      </p:tavLst>
                                    </p:anim>
                                    <p:anim calcmode="lin" valueType="num">
                                      <p:cBhvr>
                                        <p:cTn id="19"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gtEl>
                                      </p:cBhvr>
                                    </p:animEffect>
                                  </p:childTnLst>
                                </p:cTn>
                              </p:par>
                            </p:childTnLst>
                          </p:cTn>
                        </p:par>
                        <p:par>
                          <p:cTn id="21" fill="hold">
                            <p:stCondLst>
                              <p:cond delay="2000"/>
                            </p:stCondLst>
                            <p:childTnLst>
                              <p:par>
                                <p:cTn id="22" presetID="29" presetClass="entr" presetSubtype="0" fill="hold" nodeType="afterEffect">
                                  <p:stCondLst>
                                    <p:cond delay="0"/>
                                  </p:stCondLst>
                                  <p:childTnLst>
                                    <p:set>
                                      <p:cBhvr>
                                        <p:cTn id="23" dur="1" fill="hold">
                                          <p:stCondLst>
                                            <p:cond delay="0"/>
                                          </p:stCondLst>
                                        </p:cTn>
                                        <p:tgtEl>
                                          <p:spTgt spid="76147"/>
                                        </p:tgtEl>
                                        <p:attrNameLst>
                                          <p:attrName>style.visibility</p:attrName>
                                        </p:attrNameLst>
                                      </p:cBhvr>
                                      <p:to>
                                        <p:strVal val="visible"/>
                                      </p:to>
                                    </p:set>
                                    <p:anim calcmode="lin" valueType="num">
                                      <p:cBhvr>
                                        <p:cTn id="24" dur="1000" fill="hold"/>
                                        <p:tgtEl>
                                          <p:spTgt spid="76147"/>
                                        </p:tgtEl>
                                        <p:attrNameLst>
                                          <p:attrName>ppt_x</p:attrName>
                                        </p:attrNameLst>
                                      </p:cBhvr>
                                      <p:tavLst>
                                        <p:tav tm="0">
                                          <p:val>
                                            <p:strVal val="#ppt_x-.2"/>
                                          </p:val>
                                        </p:tav>
                                        <p:tav tm="100000">
                                          <p:val>
                                            <p:strVal val="#ppt_x"/>
                                          </p:val>
                                        </p:tav>
                                      </p:tavLst>
                                    </p:anim>
                                    <p:anim calcmode="lin" valueType="num">
                                      <p:cBhvr>
                                        <p:cTn id="25" dur="1000" fill="hold"/>
                                        <p:tgtEl>
                                          <p:spTgt spid="7614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61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6148"/>
                                        </p:tgtEl>
                                        <p:attrNameLst>
                                          <p:attrName>style.visibility</p:attrName>
                                        </p:attrNameLst>
                                      </p:cBhvr>
                                      <p:to>
                                        <p:strVal val="visible"/>
                                      </p:to>
                                    </p:set>
                                    <p:animEffect transition="in" filter="wipe(down)">
                                      <p:cBhvr>
                                        <p:cTn id="31" dur="500"/>
                                        <p:tgtEl>
                                          <p:spTgt spid="7614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6153"/>
                                        </p:tgtEl>
                                        <p:attrNameLst>
                                          <p:attrName>style.visibility</p:attrName>
                                        </p:attrNameLst>
                                      </p:cBhvr>
                                      <p:to>
                                        <p:strVal val="visible"/>
                                      </p:to>
                                    </p:set>
                                    <p:animEffect transition="in" filter="wipe(left)">
                                      <p:cBhvr>
                                        <p:cTn id="35" dur="500"/>
                                        <p:tgtEl>
                                          <p:spTgt spid="76153"/>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76149"/>
                                        </p:tgtEl>
                                        <p:attrNameLst>
                                          <p:attrName>style.visibility</p:attrName>
                                        </p:attrNameLst>
                                      </p:cBhvr>
                                      <p:to>
                                        <p:strVal val="visible"/>
                                      </p:to>
                                    </p:set>
                                    <p:animEffect transition="in" filter="wipe(left)">
                                      <p:cBhvr>
                                        <p:cTn id="39" dur="500"/>
                                        <p:tgtEl>
                                          <p:spTgt spid="76149"/>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76157"/>
                                        </p:tgtEl>
                                        <p:attrNameLst>
                                          <p:attrName>style.visibility</p:attrName>
                                        </p:attrNameLst>
                                      </p:cBhvr>
                                      <p:to>
                                        <p:strVal val="visible"/>
                                      </p:to>
                                    </p:set>
                                    <p:animEffect transition="in" filter="wipe(right)">
                                      <p:cBhvr>
                                        <p:cTn id="52" dur="500"/>
                                        <p:tgtEl>
                                          <p:spTgt spid="76157"/>
                                        </p:tgtEl>
                                      </p:cBhvr>
                                    </p:animEffect>
                                  </p:childTnLst>
                                </p:cTn>
                              </p:par>
                            </p:childTnLst>
                          </p:cTn>
                        </p:par>
                        <p:par>
                          <p:cTn id="53" fill="hold">
                            <p:stCondLst>
                              <p:cond delay="1000"/>
                            </p:stCondLst>
                            <p:childTnLst>
                              <p:par>
                                <p:cTn id="54" presetID="22" presetClass="entr" presetSubtype="2" fill="hold" nodeType="afterEffect">
                                  <p:stCondLst>
                                    <p:cond delay="0"/>
                                  </p:stCondLst>
                                  <p:childTnLst>
                                    <p:set>
                                      <p:cBhvr>
                                        <p:cTn id="55" dur="1" fill="hold">
                                          <p:stCondLst>
                                            <p:cond delay="0"/>
                                          </p:stCondLst>
                                        </p:cTn>
                                        <p:tgtEl>
                                          <p:spTgt spid="76156"/>
                                        </p:tgtEl>
                                        <p:attrNameLst>
                                          <p:attrName>style.visibility</p:attrName>
                                        </p:attrNameLst>
                                      </p:cBhvr>
                                      <p:to>
                                        <p:strVal val="visible"/>
                                      </p:to>
                                    </p:set>
                                    <p:animEffect transition="in" filter="wipe(right)">
                                      <p:cBhvr>
                                        <p:cTn id="56" dur="500"/>
                                        <p:tgtEl>
                                          <p:spTgt spid="76156"/>
                                        </p:tgtEl>
                                      </p:cBhvr>
                                    </p:animEffect>
                                  </p:childTnLst>
                                </p:cTn>
                              </p:par>
                              <p:par>
                                <p:cTn id="57" presetID="9" presetClass="entr" presetSubtype="0" fill="hold" nodeType="withEffect">
                                  <p:stCondLst>
                                    <p:cond delay="0"/>
                                  </p:stCondLst>
                                  <p:childTnLst>
                                    <p:set>
                                      <p:cBhvr>
                                        <p:cTn id="58" dur="1" fill="hold">
                                          <p:stCondLst>
                                            <p:cond delay="0"/>
                                          </p:stCondLst>
                                        </p:cTn>
                                        <p:tgtEl>
                                          <p:spTgt spid="76145"/>
                                        </p:tgtEl>
                                        <p:attrNameLst>
                                          <p:attrName>style.visibility</p:attrName>
                                        </p:attrNameLst>
                                      </p:cBhvr>
                                      <p:to>
                                        <p:strVal val="visible"/>
                                      </p:to>
                                    </p:set>
                                    <p:animEffect transition="in" filter="dissolve">
                                      <p:cBhvr>
                                        <p:cTn id="59" dur="500"/>
                                        <p:tgtEl>
                                          <p:spTgt spid="76145"/>
                                        </p:tgtEl>
                                      </p:cBhvr>
                                    </p:animEffect>
                                  </p:childTnLst>
                                </p:cTn>
                              </p:par>
                              <p:par>
                                <p:cTn id="60" presetID="10" presetClass="entr" presetSubtype="0" fill="hold" nodeType="withEffect">
                                  <p:stCondLst>
                                    <p:cond delay="0"/>
                                  </p:stCondLst>
                                  <p:childTnLst>
                                    <p:set>
                                      <p:cBhvr>
                                        <p:cTn id="61" dur="1" fill="hold">
                                          <p:stCondLst>
                                            <p:cond delay="0"/>
                                          </p:stCondLst>
                                        </p:cTn>
                                        <p:tgtEl>
                                          <p:spTgt spid="76145"/>
                                        </p:tgtEl>
                                        <p:attrNameLst>
                                          <p:attrName>style.visibility</p:attrName>
                                        </p:attrNameLst>
                                      </p:cBhvr>
                                      <p:to>
                                        <p:strVal val="visible"/>
                                      </p:to>
                                    </p:set>
                                    <p:animEffect transition="in" filter="fade">
                                      <p:cBhvr>
                                        <p:cTn id="62" dur="500"/>
                                        <p:tgtEl>
                                          <p:spTgt spid="7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CCC6"/>
        </a:solidFill>
        <a:effectLst/>
      </p:bgPr>
    </p:bg>
    <p:spTree>
      <p:nvGrpSpPr>
        <p:cNvPr id="1" name=""/>
        <p:cNvGrpSpPr/>
        <p:nvPr/>
      </p:nvGrpSpPr>
      <p:grpSpPr>
        <a:xfrm>
          <a:off x="0" y="0"/>
          <a:ext cx="0" cy="0"/>
          <a:chOff x="0" y="0"/>
          <a:chExt cx="0" cy="0"/>
        </a:xfrm>
      </p:grpSpPr>
      <p:grpSp>
        <p:nvGrpSpPr>
          <p:cNvPr id="2" name="Group 2"/>
          <p:cNvGrpSpPr/>
          <p:nvPr/>
        </p:nvGrpSpPr>
        <p:grpSpPr>
          <a:xfrm>
            <a:off x="10886" y="-168729"/>
            <a:ext cx="7810500" cy="10477500"/>
            <a:chOff x="0" y="0"/>
            <a:chExt cx="1983619" cy="2660952"/>
          </a:xfrm>
        </p:grpSpPr>
        <p:sp>
          <p:nvSpPr>
            <p:cNvPr id="3" name="Freeform 3"/>
            <p:cNvSpPr/>
            <p:nvPr/>
          </p:nvSpPr>
          <p:spPr>
            <a:xfrm>
              <a:off x="0" y="0"/>
              <a:ext cx="1983619" cy="2660952"/>
            </a:xfrm>
            <a:custGeom>
              <a:avLst/>
              <a:gdLst/>
              <a:ahLst/>
              <a:cxnLst/>
              <a:rect l="l" t="t" r="r" b="b"/>
              <a:pathLst>
                <a:path w="1983619" h="2660952">
                  <a:moveTo>
                    <a:pt x="0" y="0"/>
                  </a:moveTo>
                  <a:lnTo>
                    <a:pt x="1983619" y="0"/>
                  </a:lnTo>
                  <a:lnTo>
                    <a:pt x="1983619" y="2660952"/>
                  </a:lnTo>
                  <a:lnTo>
                    <a:pt x="0" y="2660952"/>
                  </a:lnTo>
                  <a:close/>
                </a:path>
              </a:pathLst>
            </a:custGeom>
            <a:solidFill>
              <a:srgbClr val="384766"/>
            </a:solidFill>
            <a:ln cap="sq">
              <a:noFill/>
              <a:prstDash val="solid"/>
              <a:miter/>
            </a:ln>
          </p:spPr>
          <p:txBody>
            <a:bodyPr/>
            <a:lstStyle/>
            <a:p>
              <a:endParaRPr lang="en-US"/>
            </a:p>
          </p:txBody>
        </p:sp>
        <p:sp>
          <p:nvSpPr>
            <p:cNvPr id="4" name="TextBox 4"/>
            <p:cNvSpPr txBox="1"/>
            <p:nvPr/>
          </p:nvSpPr>
          <p:spPr>
            <a:xfrm>
              <a:off x="0" y="38100"/>
              <a:ext cx="1983619" cy="2622852"/>
            </a:xfrm>
            <a:prstGeom prst="rect">
              <a:avLst/>
            </a:prstGeom>
          </p:spPr>
          <p:txBody>
            <a:bodyPr lIns="50800" tIns="50800" rIns="50800" bIns="50800" rtlCol="0" anchor="ctr"/>
            <a:lstStyle/>
            <a:p>
              <a:pPr marL="0" lvl="0" indent="0" algn="ctr">
                <a:lnSpc>
                  <a:spcPts val="2694"/>
                </a:lnSpc>
                <a:spcBef>
                  <a:spcPct val="0"/>
                </a:spcBef>
              </a:pPr>
              <a:endParaRPr/>
            </a:p>
          </p:txBody>
        </p:sp>
      </p:grpSp>
      <p:sp>
        <p:nvSpPr>
          <p:cNvPr id="11" name="Freeform 3">
            <a:extLst>
              <a:ext uri="{FF2B5EF4-FFF2-40B4-BE49-F238E27FC236}">
                <a16:creationId xmlns="" xmlns:a16="http://schemas.microsoft.com/office/drawing/2014/main" id="{8C3E4175-A899-9D20-065E-F8E34579E9BE}"/>
              </a:ext>
            </a:extLst>
          </p:cNvPr>
          <p:cNvSpPr/>
          <p:nvPr/>
        </p:nvSpPr>
        <p:spPr>
          <a:xfrm>
            <a:off x="10439400" y="4229100"/>
            <a:ext cx="6929314" cy="57150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2" name="TextBox 11">
            <a:extLst>
              <a:ext uri="{FF2B5EF4-FFF2-40B4-BE49-F238E27FC236}">
                <a16:creationId xmlns="" xmlns:a16="http://schemas.microsoft.com/office/drawing/2014/main" id="{9D9F9D00-0E64-EC6B-19C5-1D7C2E6DC41E}"/>
              </a:ext>
            </a:extLst>
          </p:cNvPr>
          <p:cNvSpPr txBox="1"/>
          <p:nvPr/>
        </p:nvSpPr>
        <p:spPr>
          <a:xfrm>
            <a:off x="533400" y="1257300"/>
            <a:ext cx="6705600" cy="6863417"/>
          </a:xfrm>
          <a:prstGeom prst="rect">
            <a:avLst/>
          </a:prstGeom>
          <a:noFill/>
        </p:spPr>
        <p:txBody>
          <a:bodyPr wrap="square" rtlCol="0">
            <a:spAutoFit/>
          </a:bodyPr>
          <a:lstStyle/>
          <a:p>
            <a:pPr algn="ctr"/>
            <a:r>
              <a:rPr lang="en-US" sz="8800" b="1" dirty="0" smtClean="0">
                <a:solidFill>
                  <a:schemeClr val="bg1"/>
                </a:solidFill>
                <a:latin typeface="Cambria" panose="02040503050406030204" pitchFamily="18" charset="0"/>
                <a:ea typeface="Cambria" panose="02040503050406030204" pitchFamily="18" charset="0"/>
              </a:rPr>
              <a:t>- </a:t>
            </a:r>
            <a:r>
              <a:rPr lang="en-US" sz="8800" b="1" dirty="0" err="1" smtClean="0">
                <a:solidFill>
                  <a:schemeClr val="bg1"/>
                </a:solidFill>
                <a:latin typeface="Cambria" panose="02040503050406030204" pitchFamily="18" charset="0"/>
                <a:ea typeface="Cambria" panose="02040503050406030204" pitchFamily="18" charset="0"/>
              </a:rPr>
              <a:t>Mô</a:t>
            </a:r>
            <a:r>
              <a:rPr lang="en-US" sz="8800" b="1" dirty="0" smtClean="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tả</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cấu</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tạo</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và</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hoạt</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động</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của</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mạch</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điện</a:t>
            </a:r>
            <a:r>
              <a:rPr lang="en-US" sz="8800" b="1" dirty="0">
                <a:solidFill>
                  <a:schemeClr val="bg1"/>
                </a:solidFill>
                <a:latin typeface="Cambria" panose="02040503050406030204" pitchFamily="18" charset="0"/>
                <a:ea typeface="Cambria" panose="02040503050406030204" pitchFamily="18" charset="0"/>
              </a:rPr>
              <a:t> </a:t>
            </a:r>
            <a:r>
              <a:rPr lang="en-US" sz="8800" b="1" dirty="0" err="1">
                <a:solidFill>
                  <a:schemeClr val="bg1"/>
                </a:solidFill>
                <a:latin typeface="Cambria" panose="02040503050406030204" pitchFamily="18" charset="0"/>
                <a:ea typeface="Cambria" panose="02040503050406030204" pitchFamily="18" charset="0"/>
              </a:rPr>
              <a:t>thắp</a:t>
            </a:r>
            <a:r>
              <a:rPr lang="en-US" sz="8800" b="1" dirty="0">
                <a:solidFill>
                  <a:schemeClr val="bg1"/>
                </a:solidFill>
                <a:latin typeface="Cambria" panose="02040503050406030204" pitchFamily="18" charset="0"/>
                <a:ea typeface="Cambria" panose="02040503050406030204" pitchFamily="18" charset="0"/>
              </a:rPr>
              <a:t> </a:t>
            </a:r>
            <a:r>
              <a:rPr lang="en-US" sz="8800" b="1" dirty="0" err="1" smtClean="0">
                <a:solidFill>
                  <a:schemeClr val="bg1"/>
                </a:solidFill>
                <a:latin typeface="Cambria" panose="02040503050406030204" pitchFamily="18" charset="0"/>
                <a:ea typeface="Cambria" panose="02040503050406030204" pitchFamily="18" charset="0"/>
              </a:rPr>
              <a:t>sáng</a:t>
            </a:r>
            <a:r>
              <a:rPr lang="en-US" sz="8800" b="1" dirty="0" smtClean="0">
                <a:solidFill>
                  <a:schemeClr val="bg1"/>
                </a:solidFill>
                <a:latin typeface="Cambria" panose="02040503050406030204" pitchFamily="18" charset="0"/>
                <a:ea typeface="Cambria" panose="02040503050406030204" pitchFamily="18" charset="0"/>
              </a:rPr>
              <a:t>?</a:t>
            </a:r>
            <a:endParaRPr lang="en-US" sz="8800" b="1"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FD3F506A-0B90-3C64-F9FE-3B60485B3E75}"/>
              </a:ext>
            </a:extLst>
          </p:cNvPr>
          <p:cNvSpPr txBox="1"/>
          <p:nvPr/>
        </p:nvSpPr>
        <p:spPr>
          <a:xfrm>
            <a:off x="429986" y="710803"/>
            <a:ext cx="7391400" cy="9233297"/>
          </a:xfrm>
          <a:prstGeom prst="rect">
            <a:avLst/>
          </a:prstGeom>
          <a:noFill/>
        </p:spPr>
        <p:txBody>
          <a:bodyPr wrap="square" rtlCol="0">
            <a:spAutoFit/>
          </a:bodyPr>
          <a:lstStyle/>
          <a:p>
            <a:pPr algn="ctr"/>
            <a:r>
              <a:rPr lang="vi-VN" sz="5400" b="1" dirty="0">
                <a:solidFill>
                  <a:schemeClr val="bg1"/>
                </a:solidFill>
                <a:latin typeface="Cambria" panose="02040503050406030204" pitchFamily="18" charset="0"/>
                <a:ea typeface="Cambria" panose="02040503050406030204" pitchFamily="18" charset="0"/>
              </a:rPr>
              <a:t>Mạch điện thắp sáng gồm nguồn điện, bóng đèn, dây dẫn và công tắc được nối với nhau. Khi bật công tắc (đóng mạch) thì mạch kín, nguồn điện tạo ra dòng điện chạy trong mạch. Dòng điện qua bóng đèn làm cho đèn phát sáng.</a:t>
            </a:r>
            <a:endParaRPr lang="en-US" sz="5400" b="1" dirty="0">
              <a:solidFill>
                <a:schemeClr val="bg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CCC6"/>
        </a:solidFill>
        <a:effectLst/>
      </p:bgPr>
    </p:bg>
    <p:spTree>
      <p:nvGrpSpPr>
        <p:cNvPr id="1" name=""/>
        <p:cNvGrpSpPr/>
        <p:nvPr/>
      </p:nvGrpSpPr>
      <p:grpSpPr>
        <a:xfrm>
          <a:off x="0" y="0"/>
          <a:ext cx="0" cy="0"/>
          <a:chOff x="0" y="0"/>
          <a:chExt cx="0" cy="0"/>
        </a:xfrm>
      </p:grpSpPr>
      <p:sp>
        <p:nvSpPr>
          <p:cNvPr id="11" name="Freeform 3">
            <a:extLst>
              <a:ext uri="{FF2B5EF4-FFF2-40B4-BE49-F238E27FC236}">
                <a16:creationId xmlns="" xmlns:a16="http://schemas.microsoft.com/office/drawing/2014/main" id="{8C3E4175-A899-9D20-065E-F8E34579E9BE}"/>
              </a:ext>
            </a:extLst>
          </p:cNvPr>
          <p:cNvSpPr/>
          <p:nvPr/>
        </p:nvSpPr>
        <p:spPr>
          <a:xfrm>
            <a:off x="10439400" y="4229100"/>
            <a:ext cx="6929314" cy="57150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 xmlns:a16="http://schemas.microsoft.com/office/drawing/2014/main" id="{9D9F9D00-0E64-EC6B-19C5-1D7C2E6DC41E}"/>
              </a:ext>
            </a:extLst>
          </p:cNvPr>
          <p:cNvSpPr txBox="1"/>
          <p:nvPr/>
        </p:nvSpPr>
        <p:spPr>
          <a:xfrm>
            <a:off x="457200" y="1302620"/>
            <a:ext cx="9144000" cy="6001643"/>
          </a:xfrm>
          <a:prstGeom prst="rect">
            <a:avLst/>
          </a:prstGeom>
          <a:noFill/>
        </p:spPr>
        <p:txBody>
          <a:bodyPr wrap="square" rtlCol="0">
            <a:spAutoFit/>
          </a:bodyPr>
          <a:lstStyle/>
          <a:p>
            <a:pPr lvl="0" algn="ctr"/>
            <a:r>
              <a:rPr lang="en-US" sz="9600" b="1" dirty="0" smtClean="0">
                <a:solidFill>
                  <a:srgbClr val="FF0000"/>
                </a:solidFill>
                <a:latin typeface="Cambria" panose="02040503050406030204" pitchFamily="18" charset="0"/>
                <a:ea typeface="Cambria" panose="02040503050406030204" pitchFamily="18" charset="0"/>
              </a:rPr>
              <a:t>- </a:t>
            </a:r>
            <a:r>
              <a:rPr lang="en-US" sz="9600" b="1" dirty="0" err="1" smtClean="0">
                <a:solidFill>
                  <a:srgbClr val="FF0000"/>
                </a:solidFill>
                <a:latin typeface="Cambria" panose="02040503050406030204" pitchFamily="18" charset="0"/>
                <a:ea typeface="Cambria" panose="02040503050406030204" pitchFamily="18" charset="0"/>
              </a:rPr>
              <a:t>Nêu</a:t>
            </a:r>
            <a:r>
              <a:rPr lang="en-US" sz="9600" b="1" dirty="0" smtClean="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ví</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dụ</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về</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mạch</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điện</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thắp</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sáng</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mà</a:t>
            </a:r>
            <a:r>
              <a:rPr lang="en-US" sz="9600" b="1" dirty="0">
                <a:solidFill>
                  <a:srgbClr val="FF0000"/>
                </a:solidFill>
                <a:latin typeface="Cambria" panose="02040503050406030204" pitchFamily="18" charset="0"/>
                <a:ea typeface="Cambria" panose="02040503050406030204" pitchFamily="18" charset="0"/>
              </a:rPr>
              <a:t> </a:t>
            </a:r>
            <a:r>
              <a:rPr lang="en-US" sz="9600" b="1" dirty="0" err="1">
                <a:solidFill>
                  <a:srgbClr val="FF0000"/>
                </a:solidFill>
                <a:latin typeface="Cambria" panose="02040503050406030204" pitchFamily="18" charset="0"/>
                <a:ea typeface="Cambria" panose="02040503050406030204" pitchFamily="18" charset="0"/>
              </a:rPr>
              <a:t>em</a:t>
            </a:r>
            <a:r>
              <a:rPr lang="en-US" sz="9600" b="1" dirty="0">
                <a:solidFill>
                  <a:srgbClr val="FF0000"/>
                </a:solidFill>
                <a:latin typeface="Cambria" panose="02040503050406030204" pitchFamily="18" charset="0"/>
                <a:ea typeface="Cambria" panose="02040503050406030204" pitchFamily="18" charset="0"/>
              </a:rPr>
              <a:t> </a:t>
            </a:r>
            <a:r>
              <a:rPr lang="en-US" sz="9600" b="1" dirty="0" err="1" smtClean="0">
                <a:solidFill>
                  <a:srgbClr val="FF0000"/>
                </a:solidFill>
                <a:latin typeface="Cambria" panose="02040503050406030204" pitchFamily="18" charset="0"/>
                <a:ea typeface="Cambria" panose="02040503050406030204" pitchFamily="18" charset="0"/>
              </a:rPr>
              <a:t>biết</a:t>
            </a:r>
            <a:r>
              <a:rPr lang="en-US" sz="9600" b="1" dirty="0" smtClean="0">
                <a:solidFill>
                  <a:srgbClr val="FF0000"/>
                </a:solidFill>
                <a:latin typeface="Cambria" panose="02040503050406030204" pitchFamily="18" charset="0"/>
                <a:ea typeface="Cambria" panose="02040503050406030204" pitchFamily="18" charset="0"/>
              </a:rPr>
              <a:t>?</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133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2" name="Group 2"/>
          <p:cNvGrpSpPr/>
          <p:nvPr/>
        </p:nvGrpSpPr>
        <p:grpSpPr>
          <a:xfrm>
            <a:off x="-190500" y="5143500"/>
            <a:ext cx="18669000" cy="5334000"/>
            <a:chOff x="0" y="0"/>
            <a:chExt cx="4741333" cy="1354667"/>
          </a:xfrm>
        </p:grpSpPr>
        <p:sp>
          <p:nvSpPr>
            <p:cNvPr id="3" name="Freeform 3"/>
            <p:cNvSpPr/>
            <p:nvPr/>
          </p:nvSpPr>
          <p:spPr>
            <a:xfrm>
              <a:off x="0" y="0"/>
              <a:ext cx="4741333" cy="1354667"/>
            </a:xfrm>
            <a:custGeom>
              <a:avLst/>
              <a:gdLst/>
              <a:ahLst/>
              <a:cxnLst/>
              <a:rect l="l" t="t" r="r" b="b"/>
              <a:pathLst>
                <a:path w="4741333" h="1354667">
                  <a:moveTo>
                    <a:pt x="0" y="0"/>
                  </a:moveTo>
                  <a:lnTo>
                    <a:pt x="4741333" y="0"/>
                  </a:lnTo>
                  <a:lnTo>
                    <a:pt x="4741333" y="1354667"/>
                  </a:lnTo>
                  <a:lnTo>
                    <a:pt x="0" y="1354667"/>
                  </a:lnTo>
                  <a:close/>
                </a:path>
              </a:pathLst>
            </a:custGeom>
            <a:solidFill>
              <a:srgbClr val="384766"/>
            </a:solidFill>
            <a:ln cap="sq">
              <a:noFill/>
              <a:prstDash val="solid"/>
              <a:miter/>
            </a:ln>
          </p:spPr>
          <p:txBody>
            <a:bodyPr/>
            <a:lstStyle/>
            <a:p>
              <a:endParaRPr lang="en-US"/>
            </a:p>
          </p:txBody>
        </p:sp>
        <p:sp>
          <p:nvSpPr>
            <p:cNvPr id="4" name="TextBox 4"/>
            <p:cNvSpPr txBox="1"/>
            <p:nvPr/>
          </p:nvSpPr>
          <p:spPr>
            <a:xfrm>
              <a:off x="0" y="38100"/>
              <a:ext cx="4741333" cy="1316567"/>
            </a:xfrm>
            <a:prstGeom prst="rect">
              <a:avLst/>
            </a:prstGeom>
          </p:spPr>
          <p:txBody>
            <a:bodyPr lIns="50800" tIns="50800" rIns="50800" bIns="50800" rtlCol="0" anchor="ctr"/>
            <a:lstStyle/>
            <a:p>
              <a:pPr marL="0" lvl="0" indent="0" algn="ctr">
                <a:lnSpc>
                  <a:spcPts val="2694"/>
                </a:lnSpc>
                <a:spcBef>
                  <a:spcPct val="0"/>
                </a:spcBef>
              </a:pPr>
              <a:endParaRPr/>
            </a:p>
          </p:txBody>
        </p:sp>
      </p:grpSp>
      <p:grpSp>
        <p:nvGrpSpPr>
          <p:cNvPr id="5" name="Group 5"/>
          <p:cNvGrpSpPr/>
          <p:nvPr/>
        </p:nvGrpSpPr>
        <p:grpSpPr>
          <a:xfrm>
            <a:off x="1143000" y="1143000"/>
            <a:ext cx="16002000" cy="8382000"/>
            <a:chOff x="0" y="0"/>
            <a:chExt cx="4214519" cy="2207605"/>
          </a:xfrm>
        </p:grpSpPr>
        <p:sp>
          <p:nvSpPr>
            <p:cNvPr id="6" name="Freeform 6"/>
            <p:cNvSpPr/>
            <p:nvPr/>
          </p:nvSpPr>
          <p:spPr>
            <a:xfrm>
              <a:off x="0" y="0"/>
              <a:ext cx="4214518" cy="2207605"/>
            </a:xfrm>
            <a:custGeom>
              <a:avLst/>
              <a:gdLst/>
              <a:ahLst/>
              <a:cxnLst/>
              <a:rect l="l" t="t" r="r" b="b"/>
              <a:pathLst>
                <a:path w="4214518" h="2207605">
                  <a:moveTo>
                    <a:pt x="12095" y="0"/>
                  </a:moveTo>
                  <a:lnTo>
                    <a:pt x="4202423" y="0"/>
                  </a:lnTo>
                  <a:cubicBezTo>
                    <a:pt x="4205631" y="0"/>
                    <a:pt x="4208707" y="1274"/>
                    <a:pt x="4210976" y="3543"/>
                  </a:cubicBezTo>
                  <a:cubicBezTo>
                    <a:pt x="4213244" y="5811"/>
                    <a:pt x="4214518" y="8887"/>
                    <a:pt x="4214518" y="12095"/>
                  </a:cubicBezTo>
                  <a:lnTo>
                    <a:pt x="4214518" y="2195510"/>
                  </a:lnTo>
                  <a:cubicBezTo>
                    <a:pt x="4214518" y="2198718"/>
                    <a:pt x="4213244" y="2201794"/>
                    <a:pt x="4210976" y="2204062"/>
                  </a:cubicBezTo>
                  <a:cubicBezTo>
                    <a:pt x="4208707" y="2206331"/>
                    <a:pt x="4205631" y="2207605"/>
                    <a:pt x="4202423" y="2207605"/>
                  </a:cubicBezTo>
                  <a:lnTo>
                    <a:pt x="12095" y="2207605"/>
                  </a:lnTo>
                  <a:cubicBezTo>
                    <a:pt x="8887" y="2207605"/>
                    <a:pt x="5811" y="2206331"/>
                    <a:pt x="3543" y="2204062"/>
                  </a:cubicBezTo>
                  <a:cubicBezTo>
                    <a:pt x="1274" y="2201794"/>
                    <a:pt x="0" y="2198718"/>
                    <a:pt x="0" y="2195510"/>
                  </a:cubicBezTo>
                  <a:lnTo>
                    <a:pt x="0" y="12095"/>
                  </a:lnTo>
                  <a:cubicBezTo>
                    <a:pt x="0" y="8887"/>
                    <a:pt x="1274" y="5811"/>
                    <a:pt x="3543" y="3543"/>
                  </a:cubicBezTo>
                  <a:cubicBezTo>
                    <a:pt x="5811" y="1274"/>
                    <a:pt x="8887" y="0"/>
                    <a:pt x="12095"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38100"/>
              <a:ext cx="4214519" cy="2245705"/>
            </a:xfrm>
            <a:prstGeom prst="rect">
              <a:avLst/>
            </a:prstGeom>
          </p:spPr>
          <p:txBody>
            <a:bodyPr lIns="101600" tIns="101600" rIns="101600" bIns="101600" rtlCol="0" anchor="ctr"/>
            <a:lstStyle/>
            <a:p>
              <a:pPr marL="0" lvl="0" indent="0" algn="ctr">
                <a:lnSpc>
                  <a:spcPts val="5199"/>
                </a:lnSpc>
                <a:spcBef>
                  <a:spcPct val="0"/>
                </a:spcBef>
              </a:pPr>
              <a:endParaRPr/>
            </a:p>
          </p:txBody>
        </p:sp>
      </p:grpSp>
      <p:sp>
        <p:nvSpPr>
          <p:cNvPr id="11" name="TextBox 10">
            <a:extLst>
              <a:ext uri="{FF2B5EF4-FFF2-40B4-BE49-F238E27FC236}">
                <a16:creationId xmlns="" xmlns:a16="http://schemas.microsoft.com/office/drawing/2014/main" id="{BD6950F1-6F57-30D2-1822-6D2BCCA310B8}"/>
              </a:ext>
            </a:extLst>
          </p:cNvPr>
          <p:cNvSpPr txBox="1"/>
          <p:nvPr/>
        </p:nvSpPr>
        <p:spPr>
          <a:xfrm>
            <a:off x="1981200" y="1562100"/>
            <a:ext cx="14630400" cy="7478970"/>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Mạch điện chiếu sáng của một bóng đèn trong nhà.</a:t>
            </a:r>
          </a:p>
          <a:p>
            <a:r>
              <a:rPr lang="vi-VN" sz="4000" dirty="0">
                <a:latin typeface="Cambria" panose="02040503050406030204" pitchFamily="18" charset="0"/>
                <a:ea typeface="Cambria" panose="02040503050406030204" pitchFamily="18" charset="0"/>
              </a:rPr>
              <a:t>1.    Nguồn cung cấp điện: Nguồn cung cấp điện có thể là nguồn điện từ lưới điện công cộng hoặc từ một nguồn năng lượng tái tạo như pin hoặc tấm pin mặt trời.</a:t>
            </a:r>
          </a:p>
          <a:p>
            <a:r>
              <a:rPr lang="vi-VN" sz="4000" dirty="0">
                <a:latin typeface="Cambria" panose="02040503050406030204" pitchFamily="18" charset="0"/>
                <a:ea typeface="Cambria" panose="02040503050406030204" pitchFamily="18" charset="0"/>
              </a:rPr>
              <a:t>2.    Công tắc: Công tắc được sử dụng để mở hoặc đóng mạch điện. Khi công tắc được bật, mạch điện được hoàn thành và dòng điện có thể chạy qua.</a:t>
            </a:r>
          </a:p>
          <a:p>
            <a:r>
              <a:rPr lang="vi-VN" sz="4000" dirty="0">
                <a:latin typeface="Cambria" panose="02040503050406030204" pitchFamily="18" charset="0"/>
                <a:ea typeface="Cambria" panose="02040503050406030204" pitchFamily="18" charset="0"/>
              </a:rPr>
              <a:t>3.    Dây dẫn điện: Dây dẫn điện là các dây dẫn cung cấp đường dẫn cho dòng điện từ nguồn cung cấp tới bóng đèn.</a:t>
            </a:r>
          </a:p>
          <a:p>
            <a:r>
              <a:rPr lang="vi-VN" sz="4000" dirty="0">
                <a:latin typeface="Cambria" panose="02040503050406030204" pitchFamily="18" charset="0"/>
                <a:ea typeface="Cambria" panose="02040503050406030204" pitchFamily="18" charset="0"/>
              </a:rPr>
              <a:t>4.    Bóng đèn: Bóng đèn là thành phần chuyển đổi năng lượng điện thành ánh sáng. Khi dòng điện chạy qua bóng đèn, các chất liệu trong bóng đèn bắt đầu phát ra ánh sáng.</a:t>
            </a:r>
            <a:endParaRPr lang="en-US" sz="40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 y="0"/>
            <a:ext cx="18288952" cy="1028700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WordArt 6"/>
          <p:cNvSpPr>
            <a:spLocks noTextEdit="1"/>
          </p:cNvSpPr>
          <p:nvPr/>
        </p:nvSpPr>
        <p:spPr>
          <a:xfrm>
            <a:off x="5758340" y="1681419"/>
            <a:ext cx="6772276" cy="1928812"/>
          </a:xfrm>
          <a:prstGeom prst="rect">
            <a:avLst/>
          </a:prstGeom>
        </p:spPr>
        <p:txBody>
          <a:bodyPr wrap="none" lIns="175839" tIns="87920" rIns="175839" bIns="87920" fromWordArt="1">
            <a:prstTxWarp prst="textPlain">
              <a:avLst>
                <a:gd name="adj" fmla="val 50000"/>
              </a:avLst>
            </a:prstTxWarp>
            <a:normAutofit/>
          </a:bodyPr>
          <a:lstStyle/>
          <a:p>
            <a:pPr algn="ctr"/>
            <a:r>
              <a:rPr lang="en-US" sz="3900" dirty="0">
                <a:ln w="9525" cap="flat" cmpd="sng">
                  <a:solidFill>
                    <a:srgbClr val="D60093"/>
                  </a:solidFill>
                  <a:prstDash val="solid"/>
                  <a:round/>
                  <a:headEnd type="none" w="med" len="med"/>
                  <a:tailEnd type="none" w="med" len="med"/>
                </a:ln>
                <a:solidFill>
                  <a:srgbClr val="D60093"/>
                </a:solidFill>
                <a:ea typeface="Times New Roman" panose="02020603050405020304" pitchFamily="18" charset="0"/>
              </a:rPr>
              <a:t>KHỞI ĐỘNG</a:t>
            </a:r>
          </a:p>
        </p:txBody>
      </p:sp>
      <p:pic>
        <p:nvPicPr>
          <p:cNvPr id="4101" name="Picture 6" descr="Cau hoi"/>
          <p:cNvPicPr>
            <a:picLocks noGrp="1" noChangeAspect="1"/>
          </p:cNvPicPr>
          <p:nvPr>
            <p:ph idx="1"/>
          </p:nvPr>
        </p:nvPicPr>
        <p:blipFill>
          <a:blip r:embed="rId4"/>
          <a:stretch>
            <a:fillRect/>
          </a:stretch>
        </p:blipFill>
        <p:spPr>
          <a:xfrm>
            <a:off x="12275820" y="2631758"/>
            <a:ext cx="2286000" cy="1714500"/>
          </a:xfrm>
          <a:prstGeom prst="rect">
            <a:avLst/>
          </a:prstGeom>
          <a:noFill/>
          <a:ln w="9525">
            <a:noFill/>
          </a:ln>
        </p:spPr>
      </p:pic>
      <p:sp>
        <p:nvSpPr>
          <p:cNvPr id="5" name="TextBox 4"/>
          <p:cNvSpPr txBox="1"/>
          <p:nvPr/>
        </p:nvSpPr>
        <p:spPr>
          <a:xfrm>
            <a:off x="1295400" y="4244091"/>
            <a:ext cx="16535400" cy="2885991"/>
          </a:xfrm>
          <a:prstGeom prst="rect">
            <a:avLst/>
          </a:prstGeom>
          <a:noFill/>
        </p:spPr>
        <p:txBody>
          <a:bodyPr wrap="square" lIns="175839" tIns="87920" rIns="175839" bIns="87920" rtlCol="0">
            <a:spAutoFit/>
          </a:bodyPr>
          <a:lstStyle/>
          <a:p>
            <a:pPr algn="ctr"/>
            <a:r>
              <a:rPr lang="en-US" sz="8800" b="1" dirty="0" smtClean="0"/>
              <a:t>- </a:t>
            </a:r>
            <a:r>
              <a:rPr lang="en-US" sz="8800" b="1" dirty="0" err="1" smtClean="0"/>
              <a:t>Bài</a:t>
            </a:r>
            <a:r>
              <a:rPr lang="en-US" sz="8800" b="1" dirty="0" smtClean="0"/>
              <a:t> </a:t>
            </a:r>
            <a:r>
              <a:rPr lang="en-US" sz="8800" b="1" dirty="0" err="1" smtClean="0"/>
              <a:t>hát</a:t>
            </a:r>
            <a:r>
              <a:rPr lang="en-US" sz="8800" b="1" dirty="0" smtClean="0"/>
              <a:t>: </a:t>
            </a:r>
            <a:r>
              <a:rPr lang="en-US" sz="8800" b="1" dirty="0" err="1"/>
              <a:t>Cùng</a:t>
            </a:r>
            <a:r>
              <a:rPr lang="en-US" sz="8800" b="1" dirty="0"/>
              <a:t> </a:t>
            </a:r>
            <a:r>
              <a:rPr lang="en-US" sz="8800" b="1" dirty="0" err="1"/>
              <a:t>tiết</a:t>
            </a:r>
            <a:r>
              <a:rPr lang="en-US" sz="8800" b="1" dirty="0"/>
              <a:t> </a:t>
            </a:r>
            <a:r>
              <a:rPr lang="en-US" sz="8800" b="1" dirty="0" err="1"/>
              <a:t>kiệm</a:t>
            </a:r>
            <a:r>
              <a:rPr lang="en-US" sz="8800" b="1" dirty="0"/>
              <a:t> </a:t>
            </a:r>
            <a:r>
              <a:rPr lang="en-US" sz="8800" b="1" dirty="0" err="1"/>
              <a:t>điện</a:t>
            </a:r>
            <a:r>
              <a:rPr lang="en-US" sz="8800" b="1" dirty="0"/>
              <a:t> </a:t>
            </a:r>
            <a:r>
              <a:rPr lang="en-US" sz="8800" b="1" dirty="0" err="1"/>
              <a:t>bạn</a:t>
            </a:r>
            <a:r>
              <a:rPr lang="en-US" sz="8800" b="1" dirty="0"/>
              <a:t> </a:t>
            </a:r>
            <a:r>
              <a:rPr lang="en-US" sz="8800" b="1" dirty="0" err="1"/>
              <a:t>ơi</a:t>
            </a:r>
            <a:endParaRPr lang="en-US" sz="8800" b="1" dirty="0"/>
          </a:p>
        </p:txBody>
      </p:sp>
    </p:spTree>
    <p:extLst>
      <p:ext uri="{BB962C8B-B14F-4D97-AF65-F5344CB8AC3E}">
        <p14:creationId xmlns:p14="http://schemas.microsoft.com/office/powerpoint/2010/main" val="14523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sp>
        <p:nvSpPr>
          <p:cNvPr id="7" name="Freeform 7"/>
          <p:cNvSpPr/>
          <p:nvPr/>
        </p:nvSpPr>
        <p:spPr>
          <a:xfrm>
            <a:off x="0" y="0"/>
            <a:ext cx="18288000" cy="10287000"/>
          </a:xfrm>
          <a:custGeom>
            <a:avLst/>
            <a:gdLst/>
            <a:ahLst/>
            <a:cxnLst/>
            <a:rect l="l" t="t" r="r" b="b"/>
            <a:pathLst>
              <a:path w="1897161" h="379432">
                <a:moveTo>
                  <a:pt x="18473" y="0"/>
                </a:moveTo>
                <a:lnTo>
                  <a:pt x="1878688" y="0"/>
                </a:lnTo>
                <a:cubicBezTo>
                  <a:pt x="1883587" y="0"/>
                  <a:pt x="1888286" y="1946"/>
                  <a:pt x="1891750" y="5411"/>
                </a:cubicBezTo>
                <a:cubicBezTo>
                  <a:pt x="1895214" y="8875"/>
                  <a:pt x="1897161" y="13573"/>
                  <a:pt x="1897161" y="18473"/>
                </a:cubicBezTo>
                <a:lnTo>
                  <a:pt x="1897161" y="360959"/>
                </a:lnTo>
                <a:cubicBezTo>
                  <a:pt x="1897161" y="365859"/>
                  <a:pt x="1895214" y="370557"/>
                  <a:pt x="1891750" y="374022"/>
                </a:cubicBezTo>
                <a:cubicBezTo>
                  <a:pt x="1888286" y="377486"/>
                  <a:pt x="1883587" y="379432"/>
                  <a:pt x="1878688" y="379432"/>
                </a:cubicBezTo>
                <a:lnTo>
                  <a:pt x="18473" y="379432"/>
                </a:lnTo>
                <a:cubicBezTo>
                  <a:pt x="13573" y="379432"/>
                  <a:pt x="8875" y="377486"/>
                  <a:pt x="5411" y="374022"/>
                </a:cubicBezTo>
                <a:cubicBezTo>
                  <a:pt x="1946" y="370557"/>
                  <a:pt x="0" y="365859"/>
                  <a:pt x="0" y="360959"/>
                </a:cubicBezTo>
                <a:lnTo>
                  <a:pt x="0" y="18473"/>
                </a:lnTo>
                <a:cubicBezTo>
                  <a:pt x="0" y="13573"/>
                  <a:pt x="1946" y="8875"/>
                  <a:pt x="5411" y="5411"/>
                </a:cubicBezTo>
                <a:cubicBezTo>
                  <a:pt x="8875" y="1946"/>
                  <a:pt x="13573" y="0"/>
                  <a:pt x="18473" y="0"/>
                </a:cubicBezTo>
                <a:close/>
              </a:path>
            </a:pathLst>
          </a:custGeom>
          <a:solidFill>
            <a:srgbClr val="F2C74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0" b="1" dirty="0" smtClean="0">
              <a:solidFill>
                <a:prstClr val="black"/>
              </a:solidFill>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800" b="1" dirty="0">
              <a:solidFill>
                <a:prstClr val="black"/>
              </a:solidFill>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dirty="0" smtClean="0">
                <a:latin typeface="Times New Roman" pitchFamily="18" charset="0"/>
                <a:cs typeface="Times New Roman" pitchFamily="18" charset="0"/>
              </a:rPr>
              <a:t>THỰC HÀNH, THÍ NGHIỆM</a:t>
            </a:r>
            <a:endParaRPr kumimoji="0" lang="en-US" sz="8800" b="1" i="0"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52391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571500"/>
            <a:ext cx="16611600" cy="93726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8">
            <a:extLst>
              <a:ext uri="{FF2B5EF4-FFF2-40B4-BE49-F238E27FC236}">
                <a16:creationId xmlns="" xmlns:a16="http://schemas.microsoft.com/office/drawing/2014/main" id="{BC68B294-A05E-1B55-0056-CB429DF7DC54}"/>
              </a:ext>
            </a:extLst>
          </p:cNvPr>
          <p:cNvGrpSpPr/>
          <p:nvPr/>
        </p:nvGrpSpPr>
        <p:grpSpPr>
          <a:xfrm>
            <a:off x="5334000" y="114300"/>
            <a:ext cx="8001000" cy="1371600"/>
            <a:chOff x="0" y="-62716"/>
            <a:chExt cx="3712790" cy="625553"/>
          </a:xfrm>
        </p:grpSpPr>
        <p:sp>
          <p:nvSpPr>
            <p:cNvPr id="28" name="Freeform 9">
              <a:extLst>
                <a:ext uri="{FF2B5EF4-FFF2-40B4-BE49-F238E27FC236}">
                  <a16:creationId xmlns="" xmlns:a16="http://schemas.microsoft.com/office/drawing/2014/main" id="{D6BD1FB3-73DE-EA88-B3FA-5DD45C4DD373}"/>
                </a:ext>
              </a:extLst>
            </p:cNvPr>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10">
              <a:extLst>
                <a:ext uri="{FF2B5EF4-FFF2-40B4-BE49-F238E27FC236}">
                  <a16:creationId xmlns="" xmlns:a16="http://schemas.microsoft.com/office/drawing/2014/main" id="{A9F4F3C9-99B6-F266-8E9D-5FE21AC784E9}"/>
                </a:ext>
              </a:extLst>
            </p:cNvPr>
            <p:cNvSpPr txBox="1"/>
            <p:nvPr/>
          </p:nvSpPr>
          <p:spPr>
            <a:xfrm>
              <a:off x="0" y="-62716"/>
              <a:ext cx="3712790" cy="625553"/>
            </a:xfrm>
            <a:prstGeom prst="rect">
              <a:avLst/>
            </a:prstGeom>
          </p:spPr>
          <p:txBody>
            <a:bodyPr lIns="254000" tIns="254000" rIns="254000" bIns="25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Mắc</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mạch</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điện</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thắp</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en-US" sz="4800" b="1" i="0" u="none" strike="noStrike" kern="1200" cap="none" spc="0" normalizeH="0" baseline="0" noProof="0" dirty="0" err="1">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sáng</a:t>
              </a:r>
              <a:r>
                <a:rPr kumimoji="0" lang="en-US"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a:t>
              </a:r>
              <a:endParaRPr kumimoji="0" lang="vi-VN" sz="48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endParaRPr>
            </a:p>
          </p:txBody>
        </p:sp>
      </p:grpSp>
      <p:pic>
        <p:nvPicPr>
          <p:cNvPr id="4" name="Picture 3">
            <a:extLst>
              <a:ext uri="{FF2B5EF4-FFF2-40B4-BE49-F238E27FC236}">
                <a16:creationId xmlns="" xmlns:a16="http://schemas.microsoft.com/office/drawing/2014/main" id="{68A3AB92-5D1D-EE76-978E-8C3666C2D967}"/>
              </a:ext>
            </a:extLst>
          </p:cNvPr>
          <p:cNvPicPr>
            <a:picLocks noChangeAspect="1"/>
          </p:cNvPicPr>
          <p:nvPr/>
        </p:nvPicPr>
        <p:blipFill>
          <a:blip r:embed="rId3"/>
          <a:stretch>
            <a:fillRect/>
          </a:stretch>
        </p:blipFill>
        <p:spPr>
          <a:xfrm>
            <a:off x="2667000" y="1714500"/>
            <a:ext cx="13792200" cy="4933446"/>
          </a:xfrm>
          <a:prstGeom prst="rect">
            <a:avLst/>
          </a:prstGeom>
        </p:spPr>
      </p:pic>
      <p:sp>
        <p:nvSpPr>
          <p:cNvPr id="5" name="TextBox 4">
            <a:extLst>
              <a:ext uri="{FF2B5EF4-FFF2-40B4-BE49-F238E27FC236}">
                <a16:creationId xmlns="" xmlns:a16="http://schemas.microsoft.com/office/drawing/2014/main" id="{7A4A00AC-5F8F-7E07-0043-8A6239EDFC1B}"/>
              </a:ext>
            </a:extLst>
          </p:cNvPr>
          <p:cNvSpPr txBox="1"/>
          <p:nvPr/>
        </p:nvSpPr>
        <p:spPr>
          <a:xfrm>
            <a:off x="1600200" y="6819900"/>
            <a:ext cx="15163800" cy="2862322"/>
          </a:xfrm>
          <a:prstGeom prst="rect">
            <a:avLst/>
          </a:prstGeom>
          <a:noFill/>
        </p:spPr>
        <p:txBody>
          <a:bodyPr wrap="square" rtlCol="0">
            <a:spAutoFit/>
          </a:bodyPr>
          <a:lstStyle/>
          <a:p>
            <a:pPr marL="571500" indent="-571500" algn="just">
              <a:buFont typeface="Arial" panose="020B0604020202020204" pitchFamily="34" charset="0"/>
              <a:buChar char="•"/>
            </a:pPr>
            <a:r>
              <a:rPr lang="en-US" sz="3600" b="1" dirty="0" err="1">
                <a:latin typeface="Cambria" panose="02040503050406030204" pitchFamily="18" charset="0"/>
                <a:ea typeface="Cambria" panose="02040503050406030204" pitchFamily="18" charset="0"/>
              </a:rPr>
              <a:t>Tiến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hành</a:t>
            </a:r>
            <a:r>
              <a:rPr lang="en-US" sz="3600" b="1" dirty="0">
                <a:latin typeface="Cambria" panose="02040503050406030204" pitchFamily="18" charset="0"/>
                <a:ea typeface="Cambria" panose="02040503050406030204" pitchFamily="18" charset="0"/>
              </a:rPr>
              <a:t>:</a:t>
            </a:r>
          </a:p>
          <a:p>
            <a:pPr algn="just"/>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xuất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đèn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sáng</a:t>
            </a:r>
            <a:r>
              <a:rPr lang="en-US" sz="3600" dirty="0">
                <a:latin typeface="Cambria" panose="02040503050406030204" pitchFamily="18" charset="0"/>
                <a:ea typeface="Cambria" panose="02040503050406030204" pitchFamily="18" charset="0"/>
              </a:rPr>
              <a:t>.</a:t>
            </a:r>
          </a:p>
          <a:p>
            <a:pPr algn="just"/>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theo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xuất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đèn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thì</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xuất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khác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hiện</a:t>
            </a:r>
            <a:r>
              <a:rPr lang="en-US" sz="3600" dirty="0">
                <a:latin typeface="Cambria" panose="02040503050406030204" pitchFamily="18" charset="0"/>
                <a:ea typeface="Cambria" panose="02040503050406030204" pitchFamily="18" charset="0"/>
              </a:rPr>
              <a:t>.</a:t>
            </a:r>
          </a:p>
          <a:p>
            <a:pPr algn="just"/>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Từ</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rút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mắc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điện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thắp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sáng</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446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571500"/>
            <a:ext cx="16611600" cy="93726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4">
            <a:extLst>
              <a:ext uri="{FF2B5EF4-FFF2-40B4-BE49-F238E27FC236}">
                <a16:creationId xmlns="" xmlns:a16="http://schemas.microsoft.com/office/drawing/2014/main" id="{7A4A00AC-5F8F-7E07-0043-8A6239EDFC1B}"/>
              </a:ext>
            </a:extLst>
          </p:cNvPr>
          <p:cNvSpPr txBox="1"/>
          <p:nvPr/>
        </p:nvSpPr>
        <p:spPr>
          <a:xfrm>
            <a:off x="1676400" y="1333500"/>
            <a:ext cx="15163800" cy="7571303"/>
          </a:xfrm>
          <a:prstGeom prst="rect">
            <a:avLst/>
          </a:prstGeom>
          <a:noFill/>
        </p:spPr>
        <p:txBody>
          <a:bodyPr wrap="square" rtlCol="0">
            <a:spAutoFit/>
          </a:bodyPr>
          <a:lstStyle/>
          <a:p>
            <a:pPr marL="857250" lvl="0" indent="-857250" algn="just">
              <a:buFont typeface="Arial" panose="020B0604020202020204" pitchFamily="34" charset="0"/>
              <a:buChar char="•"/>
            </a:pPr>
            <a:r>
              <a:rPr lang="vi-VN" sz="6600" b="1" dirty="0">
                <a:solidFill>
                  <a:prstClr val="black"/>
                </a:solidFill>
                <a:latin typeface="Cambria" panose="02040503050406030204" pitchFamily="18" charset="0"/>
                <a:ea typeface="Cambria" panose="02040503050406030204" pitchFamily="18" charset="0"/>
              </a:rPr>
              <a:t>Lưu ý:</a:t>
            </a:r>
          </a:p>
          <a:p>
            <a:pPr lvl="0" algn="just"/>
            <a:r>
              <a:rPr lang="vi-VN" sz="6000" dirty="0">
                <a:solidFill>
                  <a:prstClr val="black"/>
                </a:solidFill>
                <a:latin typeface="Cambria" panose="02040503050406030204" pitchFamily="18" charset="0"/>
                <a:ea typeface="Cambria" panose="02040503050406030204" pitchFamily="18" charset="0"/>
              </a:rPr>
              <a:t>- Không để hai đầu của một dây dẫn nối trực tiếp với hai đầu của pin vì sẽ gây ra chập mạch, làm hỏng pin.</a:t>
            </a:r>
          </a:p>
          <a:p>
            <a:pPr lvl="0" algn="just"/>
            <a:r>
              <a:rPr lang="vi-VN" sz="6000" dirty="0">
                <a:solidFill>
                  <a:prstClr val="black"/>
                </a:solidFill>
                <a:latin typeface="Cambria" panose="02040503050406030204" pitchFamily="18" charset="0"/>
                <a:ea typeface="Cambria" panose="02040503050406030204" pitchFamily="18" charset="0"/>
              </a:rPr>
              <a:t>- Điện có thể gây nguy hiểm tới tính mạng. Vì vây, chỉ được làm thí nghiệm về điện với nguồn điện pin không gây nguy hiểm dưới sự hướng dẫn của thầy, cô giáo.</a:t>
            </a:r>
            <a:endParaRPr kumimoji="0" lang="en-US" sz="6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3491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6"/>
          <p:cNvSpPr>
            <a:spLocks noTextEdit="1"/>
          </p:cNvSpPr>
          <p:nvPr/>
        </p:nvSpPr>
        <p:spPr>
          <a:xfrm>
            <a:off x="3657600" y="559756"/>
            <a:ext cx="10972800" cy="2157087"/>
          </a:xfrm>
          <a:prstGeom prst="rect">
            <a:avLst/>
          </a:prstGeom>
        </p:spPr>
        <p:txBody>
          <a:bodyPr wrap="none" lIns="175839" tIns="87920" rIns="175839" bIns="87920" fromWordArt="1">
            <a:prstTxWarp prst="textPlain">
              <a:avLst>
                <a:gd name="adj" fmla="val 49308"/>
              </a:avLst>
            </a:prstTxWarp>
            <a:normAutofit/>
          </a:bodyPr>
          <a:lstStyle/>
          <a:p>
            <a:pPr algn="ctr"/>
            <a:r>
              <a:rPr lang="en-US" sz="3900" dirty="0">
                <a:ln w="9525" cap="flat" cmpd="sng">
                  <a:solidFill>
                    <a:srgbClr val="D60093"/>
                  </a:solidFill>
                  <a:prstDash val="solid"/>
                  <a:round/>
                  <a:headEnd type="none" w="med" len="med"/>
                  <a:tailEnd type="none" w="med" len="med"/>
                </a:ln>
                <a:solidFill>
                  <a:srgbClr val="D60093"/>
                </a:solidFill>
                <a:ea typeface="Times New Roman" panose="02020603050405020304" pitchFamily="18" charset="0"/>
              </a:rPr>
              <a:t>VẬN DỤNG</a:t>
            </a:r>
          </a:p>
        </p:txBody>
      </p:sp>
      <p:pic>
        <p:nvPicPr>
          <p:cNvPr id="5" name="Picture 4" descr="—Pngtree—student_1817853"/>
          <p:cNvPicPr>
            <a:picLocks noChangeAspect="1"/>
          </p:cNvPicPr>
          <p:nvPr/>
        </p:nvPicPr>
        <p:blipFill>
          <a:blip r:embed="rId3"/>
          <a:srcRect b="10398"/>
          <a:stretch>
            <a:fillRect/>
          </a:stretch>
        </p:blipFill>
        <p:spPr>
          <a:xfrm flipH="1">
            <a:off x="-1676400" y="4686300"/>
            <a:ext cx="5967928" cy="5348614"/>
          </a:xfrm>
          <a:prstGeom prst="rect">
            <a:avLst/>
          </a:prstGeom>
        </p:spPr>
      </p:pic>
      <p:sp>
        <p:nvSpPr>
          <p:cNvPr id="2" name="Oval 1"/>
          <p:cNvSpPr/>
          <p:nvPr/>
        </p:nvSpPr>
        <p:spPr>
          <a:xfrm>
            <a:off x="3657600" y="3695700"/>
            <a:ext cx="12801600" cy="586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t>TRÒ CHƠI</a:t>
            </a:r>
          </a:p>
          <a:p>
            <a:pPr algn="ctr"/>
            <a:r>
              <a:rPr lang="en-US" sz="8800" b="1" dirty="0" err="1" smtClean="0">
                <a:solidFill>
                  <a:srgbClr val="FFFF00"/>
                </a:solidFill>
              </a:rPr>
              <a:t>Nhanh</a:t>
            </a:r>
            <a:r>
              <a:rPr lang="en-US" sz="8800" b="1" dirty="0" smtClean="0">
                <a:solidFill>
                  <a:srgbClr val="FFFF00"/>
                </a:solidFill>
              </a:rPr>
              <a:t> </a:t>
            </a:r>
            <a:r>
              <a:rPr lang="en-US" sz="8800" b="1" dirty="0" err="1" smtClean="0">
                <a:solidFill>
                  <a:srgbClr val="FFFF00"/>
                </a:solidFill>
              </a:rPr>
              <a:t>tay</a:t>
            </a:r>
            <a:r>
              <a:rPr lang="en-US" sz="8800" b="1" dirty="0" smtClean="0">
                <a:solidFill>
                  <a:srgbClr val="FFFF00"/>
                </a:solidFill>
              </a:rPr>
              <a:t> </a:t>
            </a:r>
            <a:r>
              <a:rPr lang="en-US" sz="8800" b="1" dirty="0" err="1" smtClean="0">
                <a:solidFill>
                  <a:srgbClr val="FFFF00"/>
                </a:solidFill>
              </a:rPr>
              <a:t>nhanh</a:t>
            </a:r>
            <a:r>
              <a:rPr lang="en-US" sz="8800" b="1" dirty="0" smtClean="0">
                <a:solidFill>
                  <a:srgbClr val="FFFF00"/>
                </a:solidFill>
              </a:rPr>
              <a:t> </a:t>
            </a:r>
            <a:r>
              <a:rPr lang="en-US" sz="8800" b="1" dirty="0" err="1" smtClean="0">
                <a:solidFill>
                  <a:srgbClr val="FFFF00"/>
                </a:solidFill>
              </a:rPr>
              <a:t>mắt</a:t>
            </a:r>
            <a:endParaRPr lang="en-US" sz="8800" b="1" dirty="0">
              <a:solidFill>
                <a:srgbClr val="FFFF00"/>
              </a:solidFill>
            </a:endParaRPr>
          </a:p>
        </p:txBody>
      </p:sp>
    </p:spTree>
    <p:extLst>
      <p:ext uri="{BB962C8B-B14F-4D97-AF65-F5344CB8AC3E}">
        <p14:creationId xmlns:p14="http://schemas.microsoft.com/office/powerpoint/2010/main" val="109874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4" name="Picture 3" descr="—Pngtree—student_1817853"/>
          <p:cNvPicPr>
            <a:picLocks noChangeAspect="1"/>
          </p:cNvPicPr>
          <p:nvPr/>
        </p:nvPicPr>
        <p:blipFill>
          <a:blip r:embed="rId3"/>
          <a:srcRect b="10398"/>
          <a:stretch>
            <a:fillRect/>
          </a:stretch>
        </p:blipFill>
        <p:spPr>
          <a:xfrm>
            <a:off x="-1295399" y="-44767"/>
            <a:ext cx="11998642" cy="10752773"/>
          </a:xfrm>
          <a:prstGeom prst="rect">
            <a:avLst/>
          </a:prstGeom>
        </p:spPr>
      </p:pic>
      <p:sp>
        <p:nvSpPr>
          <p:cNvPr id="2" name="Cloud Callout 1"/>
          <p:cNvSpPr/>
          <p:nvPr/>
        </p:nvSpPr>
        <p:spPr>
          <a:xfrm>
            <a:off x="7302818" y="2578419"/>
            <a:ext cx="7984808" cy="5994517"/>
          </a:xfrm>
          <a:prstGeom prst="cloudCallout">
            <a:avLst>
              <a:gd name="adj1" fmla="val -63117"/>
              <a:gd name="adj2" fmla="val 16431"/>
            </a:avLst>
          </a:prstGeom>
          <a:solidFill>
            <a:srgbClr val="AFD3A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rtlCol="0" anchor="ctr"/>
          <a:lstStyle/>
          <a:p>
            <a:pPr algn="ctr"/>
            <a:endParaRPr lang="en-US"/>
          </a:p>
        </p:txBody>
      </p:sp>
      <p:sp>
        <p:nvSpPr>
          <p:cNvPr id="5" name="Text Box 4"/>
          <p:cNvSpPr txBox="1"/>
          <p:nvPr/>
        </p:nvSpPr>
        <p:spPr>
          <a:xfrm>
            <a:off x="8501341" y="3235276"/>
            <a:ext cx="6118860" cy="4201146"/>
          </a:xfrm>
          <a:prstGeom prst="rect">
            <a:avLst/>
          </a:prstGeom>
          <a:noFill/>
        </p:spPr>
        <p:txBody>
          <a:bodyPr wrap="square" lIns="137154" tIns="68578" rIns="137154" bIns="68578" rtlCol="0">
            <a:spAutoFit/>
          </a:bodyPr>
          <a:lstStyle/>
          <a:p>
            <a:pPr algn="ctr"/>
            <a:r>
              <a:rPr lang="en-US" sz="6600" b="1" dirty="0" err="1">
                <a:solidFill>
                  <a:srgbClr val="FF0000"/>
                </a:solidFill>
                <a:latin typeface="Times New Roman" panose="02020603050405020304" charset="0"/>
                <a:cs typeface="Times New Roman" panose="02020603050405020304" charset="0"/>
              </a:rPr>
              <a:t>Hãy</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dự</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đoán</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xem</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cách</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lắp</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nào</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bóng</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đèn</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sẽ</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sáng</a:t>
            </a:r>
            <a:r>
              <a:rPr lang="en-US" sz="6600" b="1" dirty="0">
                <a:solidFill>
                  <a:srgbClr val="FF0000"/>
                </a:solidFill>
                <a:latin typeface="Times New Roman" panose="02020603050405020304" charset="0"/>
                <a:cs typeface="Times New Roman" panose="02020603050405020304" charset="0"/>
              </a:rPr>
              <a:t> </a:t>
            </a:r>
            <a:r>
              <a:rPr lang="en-US" sz="6600" b="1" dirty="0" err="1">
                <a:solidFill>
                  <a:srgbClr val="FF0000"/>
                </a:solidFill>
                <a:latin typeface="Times New Roman" panose="02020603050405020304" charset="0"/>
                <a:cs typeface="Times New Roman" panose="02020603050405020304" charset="0"/>
              </a:rPr>
              <a:t>nhé</a:t>
            </a:r>
            <a:r>
              <a:rPr lang="en-US" sz="6600" dirty="0">
                <a:solidFill>
                  <a:srgbClr val="FF0000"/>
                </a:solidFill>
                <a:latin typeface="Times New Roman" panose="02020603050405020304" charset="0"/>
                <a:cs typeface="Times New Roman" panose="02020603050405020304" charset="0"/>
              </a:rPr>
              <a:t>!</a:t>
            </a:r>
          </a:p>
        </p:txBody>
      </p:sp>
      <p:grpSp>
        <p:nvGrpSpPr>
          <p:cNvPr id="158" name="Google Shape;158;p3"/>
          <p:cNvGrpSpPr/>
          <p:nvPr/>
        </p:nvGrpSpPr>
        <p:grpSpPr>
          <a:xfrm>
            <a:off x="6564630" y="133351"/>
            <a:ext cx="1834516" cy="1830704"/>
            <a:chOff x="289713" y="0"/>
            <a:chExt cx="847025" cy="950950"/>
          </a:xfrm>
        </p:grpSpPr>
        <p:sp>
          <p:nvSpPr>
            <p:cNvPr id="159" name="Google Shape;15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0" name="Google Shape;16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1" name="Google Shape;16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2" name="Google Shape;16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3" name="Google Shape;16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5" name="Google Shape;16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166" name="Google Shape;16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 name="Google Shape;16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grpSp>
      <p:grpSp>
        <p:nvGrpSpPr>
          <p:cNvPr id="168" name="Google Shape;168;p3"/>
          <p:cNvGrpSpPr/>
          <p:nvPr/>
        </p:nvGrpSpPr>
        <p:grpSpPr>
          <a:xfrm>
            <a:off x="8633460" y="133351"/>
            <a:ext cx="1834516" cy="1830704"/>
            <a:chOff x="289713" y="0"/>
            <a:chExt cx="847025" cy="950950"/>
          </a:xfrm>
        </p:grpSpPr>
        <p:sp>
          <p:nvSpPr>
            <p:cNvPr id="169" name="Google Shape;16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 name="Google Shape;17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1" name="Google Shape;17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2" name="Google Shape;17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3" name="Google Shape;17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5" name="Google Shape;17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176" name="Google Shape;17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 name="Google Shape;17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grpSp>
      <p:grpSp>
        <p:nvGrpSpPr>
          <p:cNvPr id="178" name="Google Shape;178;p3"/>
          <p:cNvGrpSpPr/>
          <p:nvPr/>
        </p:nvGrpSpPr>
        <p:grpSpPr>
          <a:xfrm>
            <a:off x="10703242" y="133351"/>
            <a:ext cx="1834516" cy="1830704"/>
            <a:chOff x="289713" y="0"/>
            <a:chExt cx="847025" cy="950950"/>
          </a:xfrm>
        </p:grpSpPr>
        <p:sp>
          <p:nvSpPr>
            <p:cNvPr id="179" name="Google Shape;17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0" name="Google Shape;18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1" name="Google Shape;18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82" name="Google Shape;18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3" name="Google Shape;18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4" name="Google Shape;18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 name="Google Shape;18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186" name="Google Shape;18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87" name="Google Shape;18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grpSp>
      <p:grpSp>
        <p:nvGrpSpPr>
          <p:cNvPr id="188" name="Google Shape;188;p3"/>
          <p:cNvGrpSpPr/>
          <p:nvPr/>
        </p:nvGrpSpPr>
        <p:grpSpPr>
          <a:xfrm>
            <a:off x="735330" y="292418"/>
            <a:ext cx="4235768" cy="1243013"/>
            <a:chOff x="583503" y="585996"/>
            <a:chExt cx="1591871" cy="525727"/>
          </a:xfrm>
        </p:grpSpPr>
        <p:sp>
          <p:nvSpPr>
            <p:cNvPr id="189" name="Google Shape;189;p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190" name="Google Shape;190;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endParaRPr/>
            </a:p>
          </p:txBody>
        </p:sp>
        <p:sp>
          <p:nvSpPr>
            <p:cNvPr id="191" name="Google Shape;191;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endParaRPr/>
            </a:p>
          </p:txBody>
        </p:sp>
        <p:sp>
          <p:nvSpPr>
            <p:cNvPr id="192" name="Google Shape;192;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193" name="Google Shape;193;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194" name="Google Shape;194;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5" name="Google Shape;195;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96" name="Google Shape;196;p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endParaRPr/>
            </a:p>
          </p:txBody>
        </p:sp>
        <p:sp>
          <p:nvSpPr>
            <p:cNvPr id="197" name="Google Shape;197;p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198;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endParaRPr/>
            </a:p>
          </p:txBody>
        </p:sp>
        <p:sp>
          <p:nvSpPr>
            <p:cNvPr id="199" name="Google Shape;199;p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 name="Google Shape;200;p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endParaRPr/>
            </a:p>
          </p:txBody>
        </p:sp>
        <p:sp>
          <p:nvSpPr>
            <p:cNvPr id="201" name="Google Shape;201;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2" name="Google Shape;202;p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 name="Google Shape;203;p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4" name="Google Shape;204;p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5" name="Google Shape;205;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6" name="Google Shape;206;p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07" name="Google Shape;207;p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endParaRPr/>
            </a:p>
          </p:txBody>
        </p:sp>
        <p:sp>
          <p:nvSpPr>
            <p:cNvPr id="208" name="Google Shape;208;p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09" name="Google Shape;209;p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endParaRPr/>
            </a:p>
          </p:txBody>
        </p:sp>
        <p:sp>
          <p:nvSpPr>
            <p:cNvPr id="210" name="Google Shape;210;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11" name="Google Shape;211;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12" name="Google Shape;212;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213" name="Google Shape;213;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14" name="Google Shape;214;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grpSp>
      <p:grpSp>
        <p:nvGrpSpPr>
          <p:cNvPr id="215" name="Google Shape;215;p3"/>
          <p:cNvGrpSpPr/>
          <p:nvPr/>
        </p:nvGrpSpPr>
        <p:grpSpPr>
          <a:xfrm>
            <a:off x="15952470" y="262890"/>
            <a:ext cx="2140268" cy="2204086"/>
            <a:chOff x="3335286" y="601670"/>
            <a:chExt cx="804678" cy="932160"/>
          </a:xfrm>
        </p:grpSpPr>
        <p:sp>
          <p:nvSpPr>
            <p:cNvPr id="216" name="Google Shape;216;p3"/>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endParaRPr/>
            </a:p>
          </p:txBody>
        </p:sp>
        <p:sp>
          <p:nvSpPr>
            <p:cNvPr id="217" name="Google Shape;217;p3"/>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218" name="Google Shape;218;p3"/>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endParaRPr/>
            </a:p>
          </p:txBody>
        </p:sp>
        <p:sp>
          <p:nvSpPr>
            <p:cNvPr id="219" name="Google Shape;219;p3"/>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endParaRPr/>
            </a:p>
          </p:txBody>
        </p:sp>
        <p:sp>
          <p:nvSpPr>
            <p:cNvPr id="220" name="Google Shape;220;p3"/>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endParaRPr/>
            </a:p>
          </p:txBody>
        </p:sp>
        <p:sp>
          <p:nvSpPr>
            <p:cNvPr id="221" name="Google Shape;221;p3"/>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222" name="Google Shape;222;p3"/>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endParaRPr/>
            </a:p>
          </p:txBody>
        </p:sp>
        <p:sp>
          <p:nvSpPr>
            <p:cNvPr id="223" name="Google Shape;223;p3"/>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24" name="Google Shape;224;p3"/>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endParaRPr/>
            </a:p>
          </p:txBody>
        </p:sp>
        <p:sp>
          <p:nvSpPr>
            <p:cNvPr id="225" name="Google Shape;225;p3"/>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endParaRPr/>
            </a:p>
          </p:txBody>
        </p:sp>
        <p:sp>
          <p:nvSpPr>
            <p:cNvPr id="226" name="Google Shape;226;p3"/>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endParaRPr/>
            </a:p>
          </p:txBody>
        </p:sp>
        <p:sp>
          <p:nvSpPr>
            <p:cNvPr id="227" name="Google Shape;227;p3"/>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 name="Google Shape;228;p3"/>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endParaRPr/>
            </a:p>
          </p:txBody>
        </p:sp>
        <p:sp>
          <p:nvSpPr>
            <p:cNvPr id="229" name="Google Shape;229;p3"/>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 name="Google Shape;230;p3"/>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endParaRPr/>
            </a:p>
          </p:txBody>
        </p:sp>
      </p:grpSp>
      <p:grpSp>
        <p:nvGrpSpPr>
          <p:cNvPr id="231" name="Google Shape;231;p3"/>
          <p:cNvGrpSpPr/>
          <p:nvPr/>
        </p:nvGrpSpPr>
        <p:grpSpPr>
          <a:xfrm>
            <a:off x="14032232" y="466726"/>
            <a:ext cx="1913572" cy="2791778"/>
            <a:chOff x="2458449" y="383490"/>
            <a:chExt cx="719608" cy="1180749"/>
          </a:xfrm>
        </p:grpSpPr>
        <p:sp>
          <p:nvSpPr>
            <p:cNvPr id="232" name="Google Shape;232;p3"/>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endParaRPr/>
            </a:p>
          </p:txBody>
        </p:sp>
        <p:sp>
          <p:nvSpPr>
            <p:cNvPr id="233" name="Google Shape;233;p3"/>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234" name="Google Shape;234;p3"/>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endParaRPr/>
            </a:p>
          </p:txBody>
        </p:sp>
        <p:sp>
          <p:nvSpPr>
            <p:cNvPr id="235" name="Google Shape;235;p3"/>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endParaRPr/>
            </a:p>
          </p:txBody>
        </p:sp>
        <p:sp>
          <p:nvSpPr>
            <p:cNvPr id="236" name="Google Shape;236;p3"/>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endParaRPr/>
            </a:p>
          </p:txBody>
        </p:sp>
        <p:sp>
          <p:nvSpPr>
            <p:cNvPr id="237" name="Google Shape;237;p3"/>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endParaRPr/>
            </a:p>
          </p:txBody>
        </p:sp>
        <p:sp>
          <p:nvSpPr>
            <p:cNvPr id="238" name="Google Shape;238;p3"/>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endParaRPr/>
            </a:p>
          </p:txBody>
        </p:sp>
        <p:sp>
          <p:nvSpPr>
            <p:cNvPr id="239" name="Google Shape;239;p3"/>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40" name="Google Shape;240;p3"/>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endParaRPr/>
            </a:p>
          </p:txBody>
        </p:sp>
        <p:sp>
          <p:nvSpPr>
            <p:cNvPr id="241" name="Google Shape;241;p3"/>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endParaRPr/>
            </a:p>
          </p:txBody>
        </p:sp>
        <p:sp>
          <p:nvSpPr>
            <p:cNvPr id="242" name="Google Shape;242;p3"/>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endParaRPr/>
            </a:p>
          </p:txBody>
        </p:sp>
        <p:sp>
          <p:nvSpPr>
            <p:cNvPr id="243" name="Google Shape;243;p3"/>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endParaRPr/>
            </a:p>
          </p:txBody>
        </p:sp>
        <p:sp>
          <p:nvSpPr>
            <p:cNvPr id="244" name="Google Shape;244;p3"/>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endParaRPr/>
            </a:p>
          </p:txBody>
        </p:sp>
        <p:sp>
          <p:nvSpPr>
            <p:cNvPr id="245" name="Google Shape;245;p3"/>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6" name="Google Shape;246;p3"/>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endParaRPr/>
            </a:p>
          </p:txBody>
        </p:sp>
        <p:sp>
          <p:nvSpPr>
            <p:cNvPr id="247" name="Google Shape;247;p3"/>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248" name="Google Shape;248;p3"/>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endParaRPr/>
            </a:p>
          </p:txBody>
        </p:sp>
        <p:sp>
          <p:nvSpPr>
            <p:cNvPr id="249" name="Google Shape;249;p3"/>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0" name="Google Shape;250;p3"/>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endParaRPr/>
            </a:p>
          </p:txBody>
        </p:sp>
        <p:sp>
          <p:nvSpPr>
            <p:cNvPr id="251" name="Google Shape;251;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endParaRPr/>
            </a:p>
          </p:txBody>
        </p:sp>
        <p:sp>
          <p:nvSpPr>
            <p:cNvPr id="252" name="Google Shape;252;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endParaRPr/>
            </a:p>
          </p:txBody>
        </p:sp>
        <p:sp>
          <p:nvSpPr>
            <p:cNvPr id="253" name="Google Shape;253;p3"/>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endParaRPr/>
            </a:p>
          </p:txBody>
        </p:sp>
        <p:sp>
          <p:nvSpPr>
            <p:cNvPr id="254" name="Google Shape;254;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endParaRPr/>
            </a:p>
          </p:txBody>
        </p:sp>
        <p:sp>
          <p:nvSpPr>
            <p:cNvPr id="255" name="Google Shape;255;p3"/>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endParaRPr/>
            </a:p>
          </p:txBody>
        </p:sp>
        <p:sp>
          <p:nvSpPr>
            <p:cNvPr id="256" name="Google Shape;256;p3"/>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57" name="Google Shape;257;p3"/>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endParaRPr/>
            </a:p>
          </p:txBody>
        </p:sp>
        <p:sp>
          <p:nvSpPr>
            <p:cNvPr id="258" name="Google Shape;258;p3"/>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endParaRPr/>
            </a:p>
          </p:txBody>
        </p:sp>
        <p:sp>
          <p:nvSpPr>
            <p:cNvPr id="259" name="Google Shape;259;p3"/>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endParaRPr/>
            </a:p>
          </p:txBody>
        </p:sp>
        <p:sp>
          <p:nvSpPr>
            <p:cNvPr id="260" name="Google Shape;260;p3"/>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endParaRPr/>
            </a:p>
          </p:txBody>
        </p:sp>
        <p:sp>
          <p:nvSpPr>
            <p:cNvPr id="261" name="Google Shape;261;p3"/>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endParaRPr/>
            </a:p>
          </p:txBody>
        </p:sp>
        <p:sp>
          <p:nvSpPr>
            <p:cNvPr id="262" name="Google Shape;262;p3"/>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63" name="Google Shape;263;p3"/>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endParaRPr/>
            </a:p>
          </p:txBody>
        </p:sp>
        <p:sp>
          <p:nvSpPr>
            <p:cNvPr id="264" name="Google Shape;264;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5" name="Google Shape;265;p3"/>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endParaRPr/>
            </a:p>
          </p:txBody>
        </p:sp>
      </p:grpSp>
      <p:grpSp>
        <p:nvGrpSpPr>
          <p:cNvPr id="266" name="Google Shape;266;p3"/>
          <p:cNvGrpSpPr/>
          <p:nvPr/>
        </p:nvGrpSpPr>
        <p:grpSpPr>
          <a:xfrm>
            <a:off x="-448625" y="5454014"/>
            <a:ext cx="2618422" cy="4981576"/>
            <a:chOff x="-2306975" y="-1486200"/>
            <a:chExt cx="1429125" cy="3057225"/>
          </a:xfrm>
        </p:grpSpPr>
        <p:grpSp>
          <p:nvGrpSpPr>
            <p:cNvPr id="7" name="Google Shape;267;p3"/>
            <p:cNvGrpSpPr/>
            <p:nvPr/>
          </p:nvGrpSpPr>
          <p:grpSpPr>
            <a:xfrm>
              <a:off x="-2306975" y="-1486200"/>
              <a:ext cx="1429125" cy="3004725"/>
              <a:chOff x="-2306975" y="-1486200"/>
              <a:chExt cx="1429125" cy="3004725"/>
            </a:xfrm>
          </p:grpSpPr>
          <p:sp>
            <p:nvSpPr>
              <p:cNvPr id="268" name="Google Shape;268;p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269" name="Google Shape;269;p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70" name="Google Shape;270;p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71" name="Google Shape;271;p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272" name="Google Shape;272;p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endParaRPr/>
              </a:p>
            </p:txBody>
          </p:sp>
          <p:sp>
            <p:nvSpPr>
              <p:cNvPr id="273" name="Google Shape;273;p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74" name="Google Shape;274;p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75" name="Google Shape;275;p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endParaRPr/>
              </a:p>
            </p:txBody>
          </p:sp>
          <p:sp>
            <p:nvSpPr>
              <p:cNvPr id="276" name="Google Shape;276;p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endParaRPr/>
              </a:p>
            </p:txBody>
          </p:sp>
          <p:sp>
            <p:nvSpPr>
              <p:cNvPr id="277" name="Google Shape;277;p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endParaRPr/>
              </a:p>
            </p:txBody>
          </p:sp>
          <p:sp>
            <p:nvSpPr>
              <p:cNvPr id="278" name="Google Shape;278;p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79" name="Google Shape;279;p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endParaRPr/>
              </a:p>
            </p:txBody>
          </p:sp>
          <p:sp>
            <p:nvSpPr>
              <p:cNvPr id="280" name="Google Shape;280;p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endParaRPr/>
              </a:p>
            </p:txBody>
          </p:sp>
          <p:sp>
            <p:nvSpPr>
              <p:cNvPr id="281" name="Google Shape;281;p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endParaRPr/>
              </a:p>
            </p:txBody>
          </p:sp>
          <p:sp>
            <p:nvSpPr>
              <p:cNvPr id="282" name="Google Shape;282;p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endParaRPr/>
              </a:p>
            </p:txBody>
          </p:sp>
          <p:sp>
            <p:nvSpPr>
              <p:cNvPr id="283" name="Google Shape;283;p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endParaRPr/>
              </a:p>
            </p:txBody>
          </p:sp>
          <p:sp>
            <p:nvSpPr>
              <p:cNvPr id="284" name="Google Shape;284;p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285" name="Google Shape;285;p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endParaRPr/>
              </a:p>
            </p:txBody>
          </p:sp>
          <p:sp>
            <p:nvSpPr>
              <p:cNvPr id="286" name="Google Shape;286;p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endParaRPr/>
              </a:p>
            </p:txBody>
          </p:sp>
          <p:sp>
            <p:nvSpPr>
              <p:cNvPr id="287" name="Google Shape;287;p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endParaRPr/>
              </a:p>
            </p:txBody>
          </p:sp>
          <p:sp>
            <p:nvSpPr>
              <p:cNvPr id="288" name="Google Shape;288;p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endParaRPr/>
              </a:p>
            </p:txBody>
          </p:sp>
          <p:sp>
            <p:nvSpPr>
              <p:cNvPr id="289" name="Google Shape;289;p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290" name="Google Shape;290;p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91" name="Google Shape;291;p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92" name="Google Shape;292;p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93" name="Google Shape;293;p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94" name="Google Shape;294;p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95" name="Google Shape;295;p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296" name="Google Shape;296;p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297" name="Google Shape;297;p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298" name="Google Shape;298;p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endParaRPr/>
              </a:p>
            </p:txBody>
          </p:sp>
          <p:sp>
            <p:nvSpPr>
              <p:cNvPr id="299" name="Google Shape;299;p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00" name="Google Shape;300;p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endParaRPr/>
              </a:p>
            </p:txBody>
          </p:sp>
          <p:sp>
            <p:nvSpPr>
              <p:cNvPr id="301" name="Google Shape;301;p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endParaRPr/>
              </a:p>
            </p:txBody>
          </p:sp>
          <p:sp>
            <p:nvSpPr>
              <p:cNvPr id="302" name="Google Shape;302;p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endParaRPr/>
              </a:p>
            </p:txBody>
          </p:sp>
          <p:sp>
            <p:nvSpPr>
              <p:cNvPr id="303" name="Google Shape;303;p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endParaRPr/>
              </a:p>
            </p:txBody>
          </p:sp>
          <p:sp>
            <p:nvSpPr>
              <p:cNvPr id="304" name="Google Shape;304;p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endParaRPr/>
              </a:p>
            </p:txBody>
          </p:sp>
          <p:sp>
            <p:nvSpPr>
              <p:cNvPr id="305" name="Google Shape;305;p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endParaRPr/>
              </a:p>
            </p:txBody>
          </p:sp>
          <p:sp>
            <p:nvSpPr>
              <p:cNvPr id="306" name="Google Shape;306;p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07" name="Google Shape;307;p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08" name="Google Shape;308;p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09" name="Google Shape;309;p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10" name="Google Shape;310;p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311" name="Google Shape;311;p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endParaRPr/>
              </a:p>
            </p:txBody>
          </p:sp>
          <p:sp>
            <p:nvSpPr>
              <p:cNvPr id="312" name="Google Shape;312;p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endParaRPr/>
              </a:p>
            </p:txBody>
          </p:sp>
          <p:sp>
            <p:nvSpPr>
              <p:cNvPr id="313" name="Google Shape;313;p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14" name="Google Shape;314;p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5" name="Google Shape;315;p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16" name="Google Shape;316;p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17" name="Google Shape;317;p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grpSp>
        <p:sp>
          <p:nvSpPr>
            <p:cNvPr id="318" name="Google Shape;318;p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endParaRPr/>
            </a:p>
          </p:txBody>
        </p:sp>
      </p:grpSp>
      <p:grpSp>
        <p:nvGrpSpPr>
          <p:cNvPr id="319" name="Google Shape;319;p3"/>
          <p:cNvGrpSpPr/>
          <p:nvPr/>
        </p:nvGrpSpPr>
        <p:grpSpPr>
          <a:xfrm>
            <a:off x="13491210" y="7303770"/>
            <a:ext cx="4365308" cy="3097530"/>
            <a:chOff x="8060675" y="3682775"/>
            <a:chExt cx="1641025" cy="1309900"/>
          </a:xfrm>
        </p:grpSpPr>
        <p:grpSp>
          <p:nvGrpSpPr>
            <p:cNvPr id="320" name="Google Shape;320;p3"/>
            <p:cNvGrpSpPr/>
            <p:nvPr/>
          </p:nvGrpSpPr>
          <p:grpSpPr>
            <a:xfrm flipH="1">
              <a:off x="8215400" y="3682775"/>
              <a:ext cx="1486300" cy="1222600"/>
              <a:chOff x="756775" y="2990550"/>
              <a:chExt cx="1486300" cy="1222600"/>
            </a:xfrm>
          </p:grpSpPr>
          <p:sp>
            <p:nvSpPr>
              <p:cNvPr id="321" name="Google Shape;321;p3"/>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3"/>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endParaRPr/>
              </a:p>
            </p:txBody>
          </p:sp>
          <p:sp>
            <p:nvSpPr>
              <p:cNvPr id="323" name="Google Shape;323;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24" name="Google Shape;324;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25" name="Google Shape;325;p3"/>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26" name="Google Shape;326;p3"/>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endParaRPr/>
              </a:p>
            </p:txBody>
          </p:sp>
          <p:sp>
            <p:nvSpPr>
              <p:cNvPr id="327" name="Google Shape;327;p3"/>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28" name="Google Shape;328;p3"/>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endParaRPr/>
              </a:p>
            </p:txBody>
          </p:sp>
          <p:sp>
            <p:nvSpPr>
              <p:cNvPr id="329" name="Google Shape;329;p3"/>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30" name="Google Shape;330;p3"/>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31" name="Google Shape;331;p3"/>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32" name="Google Shape;332;p3"/>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33" name="Google Shape;333;p3"/>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endParaRPr/>
              </a:p>
            </p:txBody>
          </p:sp>
          <p:sp>
            <p:nvSpPr>
              <p:cNvPr id="334" name="Google Shape;334;p3"/>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35" name="Google Shape;335;p3"/>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36" name="Google Shape;336;p3"/>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37" name="Google Shape;337;p3"/>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38" name="Google Shape;338;p3"/>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endParaRPr/>
              </a:p>
            </p:txBody>
          </p:sp>
          <p:sp>
            <p:nvSpPr>
              <p:cNvPr id="339" name="Google Shape;339;p3"/>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40" name="Google Shape;340;p3"/>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41" name="Google Shape;341;p3"/>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endParaRPr/>
              </a:p>
            </p:txBody>
          </p:sp>
          <p:sp>
            <p:nvSpPr>
              <p:cNvPr id="342" name="Google Shape;342;p3"/>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endParaRPr/>
              </a:p>
            </p:txBody>
          </p:sp>
          <p:sp>
            <p:nvSpPr>
              <p:cNvPr id="343" name="Google Shape;343;p3"/>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endParaRPr/>
              </a:p>
            </p:txBody>
          </p:sp>
          <p:sp>
            <p:nvSpPr>
              <p:cNvPr id="344" name="Google Shape;344;p3"/>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endParaRPr/>
              </a:p>
            </p:txBody>
          </p:sp>
          <p:sp>
            <p:nvSpPr>
              <p:cNvPr id="345" name="Google Shape;345;p3"/>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endParaRPr/>
              </a:p>
            </p:txBody>
          </p:sp>
          <p:sp>
            <p:nvSpPr>
              <p:cNvPr id="346" name="Google Shape;346;p3"/>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endParaRPr/>
              </a:p>
            </p:txBody>
          </p:sp>
          <p:sp>
            <p:nvSpPr>
              <p:cNvPr id="347" name="Google Shape;347;p3"/>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48" name="Google Shape;348;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49" name="Google Shape;349;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50" name="Google Shape;350;p3"/>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endParaRPr/>
              </a:p>
            </p:txBody>
          </p:sp>
          <p:sp>
            <p:nvSpPr>
              <p:cNvPr id="351" name="Google Shape;351;p3"/>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endParaRPr/>
              </a:p>
            </p:txBody>
          </p:sp>
          <p:sp>
            <p:nvSpPr>
              <p:cNvPr id="352" name="Google Shape;352;p3"/>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endParaRPr/>
              </a:p>
            </p:txBody>
          </p:sp>
        </p:grpSp>
        <p:sp>
          <p:nvSpPr>
            <p:cNvPr id="353" name="Google Shape;353;p3"/>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8235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590677" y="157164"/>
            <a:ext cx="2685098" cy="7835265"/>
            <a:chOff x="1145" y="165"/>
            <a:chExt cx="2819" cy="8226"/>
          </a:xfrm>
        </p:grpSpPr>
        <p:pic>
          <p:nvPicPr>
            <p:cNvPr id="2" name="Picture 1"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4" name="Picture 3"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cxnSp>
          <p:nvCxnSpPr>
            <p:cNvPr id="13" name="Straight Connector 12"/>
            <p:cNvCxnSpPr/>
            <p:nvPr/>
          </p:nvCxnSpPr>
          <p:spPr>
            <a:xfrm flipH="1">
              <a:off x="2193" y="3309"/>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V="1">
              <a:off x="854" y="4485"/>
              <a:ext cx="4666" cy="1554"/>
            </a:xfrm>
            <a:prstGeom prst="bentConnector3">
              <a:avLst>
                <a:gd name="adj1" fmla="val 257"/>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124" y="7576"/>
              <a:ext cx="1840" cy="1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2" name="Picture 31" descr="kissclipart-battery-clipart-ac-adapter-electric-battery-clip-a-58320eba4a3c38cf"/>
          <p:cNvPicPr>
            <a:picLocks noChangeAspect="1"/>
          </p:cNvPicPr>
          <p:nvPr/>
        </p:nvPicPr>
        <p:blipFill>
          <a:blip r:embed="rId2"/>
          <a:stretch>
            <a:fillRect/>
          </a:stretch>
        </p:blipFill>
        <p:spPr>
          <a:xfrm>
            <a:off x="4845368" y="3069908"/>
            <a:ext cx="1966912" cy="4922519"/>
          </a:xfrm>
          <a:prstGeom prst="rect">
            <a:avLst/>
          </a:prstGeom>
        </p:spPr>
      </p:pic>
      <p:pic>
        <p:nvPicPr>
          <p:cNvPr id="33" name="Picture 32" descr="Lovepik_com-401380536-cartoon-glowing-light-bulb-material"/>
          <p:cNvPicPr>
            <a:picLocks noChangeAspect="1"/>
          </p:cNvPicPr>
          <p:nvPr/>
        </p:nvPicPr>
        <p:blipFill>
          <a:blip r:embed="rId3"/>
          <a:srcRect l="26945" t="16581" r="26623" b="1690"/>
          <a:stretch>
            <a:fillRect/>
          </a:stretch>
        </p:blipFill>
        <p:spPr>
          <a:xfrm>
            <a:off x="4942523" y="157164"/>
            <a:ext cx="1771650" cy="3121342"/>
          </a:xfrm>
          <a:prstGeom prst="roundRect">
            <a:avLst>
              <a:gd name="adj" fmla="val 40895"/>
            </a:avLst>
          </a:prstGeom>
        </p:spPr>
      </p:pic>
      <p:cxnSp>
        <p:nvCxnSpPr>
          <p:cNvPr id="34" name="Straight Connector 33"/>
          <p:cNvCxnSpPr/>
          <p:nvPr/>
        </p:nvCxnSpPr>
        <p:spPr>
          <a:xfrm flipH="1">
            <a:off x="5843589" y="3151825"/>
            <a:ext cx="2858" cy="7848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683819" y="157164"/>
            <a:ext cx="2138362" cy="7835265"/>
            <a:chOff x="7542" y="165"/>
            <a:chExt cx="2245" cy="8226"/>
          </a:xfrm>
        </p:grpSpPr>
        <p:cxnSp>
          <p:nvCxnSpPr>
            <p:cNvPr id="43" name="Straight Connector 42"/>
            <p:cNvCxnSpPr/>
            <p:nvPr/>
          </p:nvCxnSpPr>
          <p:spPr>
            <a:xfrm flipH="1">
              <a:off x="8735" y="7173"/>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544" y="7973"/>
              <a:ext cx="1194" cy="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723" y="165"/>
              <a:ext cx="2065" cy="8226"/>
              <a:chOff x="1145" y="165"/>
              <a:chExt cx="2065" cy="8226"/>
            </a:xfrm>
          </p:grpSpPr>
          <p:pic>
            <p:nvPicPr>
              <p:cNvPr id="38" name="Picture 37"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39" name="Picture 38"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grpSp>
        <p:cxnSp>
          <p:nvCxnSpPr>
            <p:cNvPr id="41" name="Elbow Connector 40"/>
            <p:cNvCxnSpPr/>
            <p:nvPr/>
          </p:nvCxnSpPr>
          <p:spPr>
            <a:xfrm rot="16200000">
              <a:off x="5500" y="4966"/>
              <a:ext cx="5062" cy="978"/>
            </a:xfrm>
            <a:prstGeom prst="bentConnector3">
              <a:avLst>
                <a:gd name="adj1" fmla="val 101086"/>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5400000" flipV="1">
              <a:off x="8631" y="3248"/>
              <a:ext cx="1327" cy="539"/>
            </a:xfrm>
            <a:prstGeom prst="bentConnector3">
              <a:avLst>
                <a:gd name="adj1" fmla="val 2562"/>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48" y="3722"/>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0794683" y="157164"/>
            <a:ext cx="2137410" cy="7835265"/>
            <a:chOff x="7544" y="165"/>
            <a:chExt cx="2244" cy="8226"/>
          </a:xfrm>
        </p:grpSpPr>
        <p:cxnSp>
          <p:nvCxnSpPr>
            <p:cNvPr id="51" name="Straight Connector 50"/>
            <p:cNvCxnSpPr/>
            <p:nvPr/>
          </p:nvCxnSpPr>
          <p:spPr>
            <a:xfrm flipH="1">
              <a:off x="8735" y="7173"/>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544" y="7973"/>
              <a:ext cx="1194" cy="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723" y="165"/>
              <a:ext cx="2065" cy="8226"/>
              <a:chOff x="1145" y="165"/>
              <a:chExt cx="2065" cy="8226"/>
            </a:xfrm>
          </p:grpSpPr>
          <p:pic>
            <p:nvPicPr>
              <p:cNvPr id="54" name="Picture 53"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55" name="Picture 54"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grpSp>
        <p:cxnSp>
          <p:nvCxnSpPr>
            <p:cNvPr id="56" name="Elbow Connector 55"/>
            <p:cNvCxnSpPr/>
            <p:nvPr/>
          </p:nvCxnSpPr>
          <p:spPr>
            <a:xfrm rot="16200000">
              <a:off x="5791" y="4976"/>
              <a:ext cx="4782" cy="1195"/>
            </a:xfrm>
            <a:prstGeom prst="bentConnector3">
              <a:avLst>
                <a:gd name="adj1" fmla="val 98630"/>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flipV="1">
              <a:off x="8631" y="3248"/>
              <a:ext cx="1327" cy="539"/>
            </a:xfrm>
            <a:prstGeom prst="bentConnector3">
              <a:avLst>
                <a:gd name="adj1" fmla="val 2562"/>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9148" y="3722"/>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3707429" y="118112"/>
            <a:ext cx="2220278" cy="7835265"/>
            <a:chOff x="1145" y="165"/>
            <a:chExt cx="2331" cy="8226"/>
          </a:xfrm>
        </p:grpSpPr>
        <p:pic>
          <p:nvPicPr>
            <p:cNvPr id="60" name="Picture 59"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61" name="Picture 60"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cxnSp>
          <p:nvCxnSpPr>
            <p:cNvPr id="62" name="Straight Connector 61"/>
            <p:cNvCxnSpPr/>
            <p:nvPr/>
          </p:nvCxnSpPr>
          <p:spPr>
            <a:xfrm flipH="1">
              <a:off x="2193" y="3309"/>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flipV="1">
              <a:off x="2351" y="2988"/>
              <a:ext cx="1163" cy="1044"/>
            </a:xfrm>
            <a:prstGeom prst="bentConnector3">
              <a:avLst>
                <a:gd name="adj1" fmla="val -4084"/>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193" y="4093"/>
              <a:ext cx="1283" cy="1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664972" y="7778115"/>
            <a:ext cx="1509712" cy="1600199"/>
            <a:chOff x="355" y="1439"/>
            <a:chExt cx="1585" cy="1680"/>
          </a:xfrm>
        </p:grpSpPr>
        <p:sp>
          <p:nvSpPr>
            <p:cNvPr id="66" name="Oval 65"/>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66"/>
            <p:cNvSpPr txBox="1"/>
            <p:nvPr/>
          </p:nvSpPr>
          <p:spPr>
            <a:xfrm>
              <a:off x="714" y="1439"/>
              <a:ext cx="1226" cy="1680"/>
            </a:xfrm>
            <a:prstGeom prst="rect">
              <a:avLst/>
            </a:prstGeom>
            <a:noFill/>
          </p:spPr>
          <p:txBody>
            <a:bodyPr wrap="square" rtlCol="0">
              <a:spAutoFit/>
            </a:bodyPr>
            <a:lstStyle/>
            <a:p>
              <a:r>
                <a:rPr lang="en-US" sz="9800">
                  <a:solidFill>
                    <a:schemeClr val="accent3">
                      <a:lumMod val="50000"/>
                    </a:schemeClr>
                  </a:solidFill>
                  <a:latin typeface="Bangers" panose="00000500000000000000" charset="0"/>
                  <a:cs typeface="Bangers" panose="00000500000000000000" charset="0"/>
                </a:rPr>
                <a:t>1</a:t>
              </a:r>
            </a:p>
          </p:txBody>
        </p:sp>
      </p:grpSp>
      <p:grpSp>
        <p:nvGrpSpPr>
          <p:cNvPr id="71" name="Group 70"/>
          <p:cNvGrpSpPr/>
          <p:nvPr/>
        </p:nvGrpSpPr>
        <p:grpSpPr>
          <a:xfrm>
            <a:off x="4980624" y="7779068"/>
            <a:ext cx="1509712" cy="1600201"/>
            <a:chOff x="355" y="1439"/>
            <a:chExt cx="1585" cy="1680"/>
          </a:xfrm>
        </p:grpSpPr>
        <p:sp>
          <p:nvSpPr>
            <p:cNvPr id="72" name="Oval 71"/>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72"/>
            <p:cNvSpPr txBox="1"/>
            <p:nvPr/>
          </p:nvSpPr>
          <p:spPr>
            <a:xfrm>
              <a:off x="714" y="1439"/>
              <a:ext cx="1226" cy="1680"/>
            </a:xfrm>
            <a:prstGeom prst="rect">
              <a:avLst/>
            </a:prstGeom>
            <a:noFill/>
          </p:spPr>
          <p:txBody>
            <a:bodyPr wrap="square" rtlCol="0">
              <a:spAutoFit/>
            </a:bodyPr>
            <a:lstStyle/>
            <a:p>
              <a:r>
                <a:rPr lang="en-US" sz="9800">
                  <a:solidFill>
                    <a:schemeClr val="accent3">
                      <a:lumMod val="50000"/>
                    </a:schemeClr>
                  </a:solidFill>
                  <a:latin typeface="Bangers" panose="00000500000000000000" charset="0"/>
                  <a:cs typeface="Bangers" panose="00000500000000000000" charset="0"/>
                </a:rPr>
                <a:t>2</a:t>
              </a:r>
            </a:p>
          </p:txBody>
        </p:sp>
      </p:grpSp>
      <p:grpSp>
        <p:nvGrpSpPr>
          <p:cNvPr id="74" name="Group 73"/>
          <p:cNvGrpSpPr/>
          <p:nvPr/>
        </p:nvGrpSpPr>
        <p:grpSpPr>
          <a:xfrm>
            <a:off x="8254366" y="7817169"/>
            <a:ext cx="1509712" cy="1600201"/>
            <a:chOff x="355" y="1439"/>
            <a:chExt cx="1585" cy="1680"/>
          </a:xfrm>
        </p:grpSpPr>
        <p:sp>
          <p:nvSpPr>
            <p:cNvPr id="75" name="Oval 74"/>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75"/>
            <p:cNvSpPr txBox="1"/>
            <p:nvPr/>
          </p:nvSpPr>
          <p:spPr>
            <a:xfrm>
              <a:off x="714" y="1439"/>
              <a:ext cx="1226" cy="1680"/>
            </a:xfrm>
            <a:prstGeom prst="rect">
              <a:avLst/>
            </a:prstGeom>
            <a:noFill/>
          </p:spPr>
          <p:txBody>
            <a:bodyPr wrap="square" rtlCol="0">
              <a:spAutoFit/>
            </a:bodyPr>
            <a:lstStyle/>
            <a:p>
              <a:r>
                <a:rPr lang="en-US" sz="9800">
                  <a:solidFill>
                    <a:schemeClr val="accent3">
                      <a:lumMod val="50000"/>
                    </a:schemeClr>
                  </a:solidFill>
                  <a:latin typeface="Bangers" panose="00000500000000000000" charset="0"/>
                  <a:cs typeface="Bangers" panose="00000500000000000000" charset="0"/>
                </a:rPr>
                <a:t>3</a:t>
              </a:r>
            </a:p>
          </p:txBody>
        </p:sp>
      </p:grpSp>
      <p:grpSp>
        <p:nvGrpSpPr>
          <p:cNvPr id="77" name="Group 76"/>
          <p:cNvGrpSpPr/>
          <p:nvPr/>
        </p:nvGrpSpPr>
        <p:grpSpPr>
          <a:xfrm>
            <a:off x="11207116" y="7817169"/>
            <a:ext cx="1509712" cy="1600201"/>
            <a:chOff x="355" y="1439"/>
            <a:chExt cx="1585" cy="1680"/>
          </a:xfrm>
        </p:grpSpPr>
        <p:sp>
          <p:nvSpPr>
            <p:cNvPr id="78" name="Oval 77"/>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78"/>
            <p:cNvSpPr txBox="1"/>
            <p:nvPr/>
          </p:nvSpPr>
          <p:spPr>
            <a:xfrm>
              <a:off x="714" y="1439"/>
              <a:ext cx="1226" cy="1680"/>
            </a:xfrm>
            <a:prstGeom prst="rect">
              <a:avLst/>
            </a:prstGeom>
            <a:noFill/>
          </p:spPr>
          <p:txBody>
            <a:bodyPr wrap="square" rtlCol="0">
              <a:spAutoFit/>
            </a:bodyPr>
            <a:lstStyle/>
            <a:p>
              <a:r>
                <a:rPr lang="en-US" sz="9800">
                  <a:solidFill>
                    <a:schemeClr val="accent3">
                      <a:lumMod val="50000"/>
                    </a:schemeClr>
                  </a:solidFill>
                  <a:latin typeface="Bangers" panose="00000500000000000000" charset="0"/>
                  <a:cs typeface="Bangers" panose="00000500000000000000" charset="0"/>
                </a:rPr>
                <a:t>4</a:t>
              </a:r>
            </a:p>
          </p:txBody>
        </p:sp>
      </p:grpSp>
      <p:grpSp>
        <p:nvGrpSpPr>
          <p:cNvPr id="80" name="Group 79"/>
          <p:cNvGrpSpPr/>
          <p:nvPr/>
        </p:nvGrpSpPr>
        <p:grpSpPr>
          <a:xfrm>
            <a:off x="13947458" y="7778116"/>
            <a:ext cx="1509712" cy="1600201"/>
            <a:chOff x="355" y="1439"/>
            <a:chExt cx="1585" cy="1680"/>
          </a:xfrm>
        </p:grpSpPr>
        <p:sp>
          <p:nvSpPr>
            <p:cNvPr id="81" name="Oval 80"/>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81"/>
            <p:cNvSpPr txBox="1"/>
            <p:nvPr/>
          </p:nvSpPr>
          <p:spPr>
            <a:xfrm>
              <a:off x="714" y="1439"/>
              <a:ext cx="1226" cy="1680"/>
            </a:xfrm>
            <a:prstGeom prst="rect">
              <a:avLst/>
            </a:prstGeom>
            <a:noFill/>
          </p:spPr>
          <p:txBody>
            <a:bodyPr wrap="square" rtlCol="0">
              <a:spAutoFit/>
            </a:bodyPr>
            <a:lstStyle/>
            <a:p>
              <a:r>
                <a:rPr lang="en-US" sz="9800">
                  <a:solidFill>
                    <a:schemeClr val="accent3">
                      <a:lumMod val="50000"/>
                    </a:schemeClr>
                  </a:solidFill>
                  <a:latin typeface="Bangers" panose="00000500000000000000" charset="0"/>
                  <a:cs typeface="Bangers" panose="00000500000000000000" charset="0"/>
                </a:rPr>
                <a:t>5</a:t>
              </a:r>
            </a:p>
          </p:txBody>
        </p:sp>
      </p:grpSp>
    </p:spTree>
    <p:extLst>
      <p:ext uri="{BB962C8B-B14F-4D97-AF65-F5344CB8AC3E}">
        <p14:creationId xmlns:p14="http://schemas.microsoft.com/office/powerpoint/2010/main" val="3630663367"/>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810704" y="3076576"/>
            <a:ext cx="2109788" cy="6075997"/>
            <a:chOff x="1145" y="165"/>
            <a:chExt cx="2819" cy="8226"/>
          </a:xfrm>
        </p:grpSpPr>
        <p:pic>
          <p:nvPicPr>
            <p:cNvPr id="2" name="Picture 1"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4" name="Picture 3"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cxnSp>
          <p:nvCxnSpPr>
            <p:cNvPr id="13" name="Straight Connector 12"/>
            <p:cNvCxnSpPr/>
            <p:nvPr/>
          </p:nvCxnSpPr>
          <p:spPr>
            <a:xfrm flipH="1">
              <a:off x="2193" y="3309"/>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flipV="1">
              <a:off x="854" y="4485"/>
              <a:ext cx="4666" cy="1554"/>
            </a:xfrm>
            <a:prstGeom prst="bentConnector3">
              <a:avLst>
                <a:gd name="adj1" fmla="val 257"/>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124" y="7576"/>
              <a:ext cx="1840" cy="1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2" name="Picture 31" descr="kissclipart-battery-clipart-ac-adapter-electric-battery-clip-a-58320eba4a3c38cf"/>
          <p:cNvPicPr>
            <a:picLocks noChangeAspect="1"/>
          </p:cNvPicPr>
          <p:nvPr/>
        </p:nvPicPr>
        <p:blipFill>
          <a:blip r:embed="rId2"/>
          <a:stretch>
            <a:fillRect/>
          </a:stretch>
        </p:blipFill>
        <p:spPr>
          <a:xfrm>
            <a:off x="5065396" y="5283519"/>
            <a:ext cx="1545908" cy="3869055"/>
          </a:xfrm>
          <a:prstGeom prst="rect">
            <a:avLst/>
          </a:prstGeom>
        </p:spPr>
      </p:pic>
      <p:pic>
        <p:nvPicPr>
          <p:cNvPr id="33" name="Picture 32" descr="Lovepik_com-401380536-cartoon-glowing-light-bulb-material"/>
          <p:cNvPicPr>
            <a:picLocks noChangeAspect="1"/>
          </p:cNvPicPr>
          <p:nvPr/>
        </p:nvPicPr>
        <p:blipFill>
          <a:blip r:embed="rId3"/>
          <a:srcRect l="26945" t="16581" r="26623" b="1690"/>
          <a:stretch>
            <a:fillRect/>
          </a:stretch>
        </p:blipFill>
        <p:spPr>
          <a:xfrm>
            <a:off x="5130164" y="3076577"/>
            <a:ext cx="1392556" cy="2453639"/>
          </a:xfrm>
          <a:prstGeom prst="roundRect">
            <a:avLst>
              <a:gd name="adj" fmla="val 40895"/>
            </a:avLst>
          </a:prstGeom>
        </p:spPr>
      </p:pic>
      <p:cxnSp>
        <p:nvCxnSpPr>
          <p:cNvPr id="34" name="Straight Connector 33"/>
          <p:cNvCxnSpPr/>
          <p:nvPr/>
        </p:nvCxnSpPr>
        <p:spPr>
          <a:xfrm>
            <a:off x="5856923" y="5434965"/>
            <a:ext cx="1906" cy="6076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8283893" y="3076576"/>
            <a:ext cx="1680210" cy="6075997"/>
            <a:chOff x="7542" y="165"/>
            <a:chExt cx="2245" cy="8226"/>
          </a:xfrm>
        </p:grpSpPr>
        <p:cxnSp>
          <p:nvCxnSpPr>
            <p:cNvPr id="43" name="Straight Connector 42"/>
            <p:cNvCxnSpPr/>
            <p:nvPr/>
          </p:nvCxnSpPr>
          <p:spPr>
            <a:xfrm flipH="1">
              <a:off x="8735" y="7173"/>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7544" y="7973"/>
              <a:ext cx="1194" cy="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723" y="165"/>
              <a:ext cx="2065" cy="8226"/>
              <a:chOff x="1145" y="165"/>
              <a:chExt cx="2065" cy="8226"/>
            </a:xfrm>
          </p:grpSpPr>
          <p:pic>
            <p:nvPicPr>
              <p:cNvPr id="38" name="Picture 37"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39" name="Picture 38"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grpSp>
        <p:cxnSp>
          <p:nvCxnSpPr>
            <p:cNvPr id="41" name="Elbow Connector 40"/>
            <p:cNvCxnSpPr/>
            <p:nvPr/>
          </p:nvCxnSpPr>
          <p:spPr>
            <a:xfrm rot="16200000">
              <a:off x="5500" y="4966"/>
              <a:ext cx="5062" cy="978"/>
            </a:xfrm>
            <a:prstGeom prst="bentConnector3">
              <a:avLst>
                <a:gd name="adj1" fmla="val 101086"/>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rot="5400000" flipV="1">
              <a:off x="8631" y="3248"/>
              <a:ext cx="1327" cy="539"/>
            </a:xfrm>
            <a:prstGeom prst="bentConnector3">
              <a:avLst>
                <a:gd name="adj1" fmla="val 2562"/>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9148" y="3722"/>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11394759" y="3076576"/>
            <a:ext cx="1679258" cy="6075997"/>
            <a:chOff x="7544" y="165"/>
            <a:chExt cx="2244" cy="8226"/>
          </a:xfrm>
        </p:grpSpPr>
        <p:cxnSp>
          <p:nvCxnSpPr>
            <p:cNvPr id="51" name="Straight Connector 50"/>
            <p:cNvCxnSpPr/>
            <p:nvPr/>
          </p:nvCxnSpPr>
          <p:spPr>
            <a:xfrm flipH="1">
              <a:off x="8735" y="7173"/>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544" y="7973"/>
              <a:ext cx="1194" cy="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7723" y="165"/>
              <a:ext cx="2065" cy="8226"/>
              <a:chOff x="1145" y="165"/>
              <a:chExt cx="2065" cy="8226"/>
            </a:xfrm>
          </p:grpSpPr>
          <p:pic>
            <p:nvPicPr>
              <p:cNvPr id="54" name="Picture 53"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55" name="Picture 54"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grpSp>
        <p:cxnSp>
          <p:nvCxnSpPr>
            <p:cNvPr id="56" name="Elbow Connector 55"/>
            <p:cNvCxnSpPr/>
            <p:nvPr/>
          </p:nvCxnSpPr>
          <p:spPr>
            <a:xfrm rot="16200000">
              <a:off x="5791" y="4976"/>
              <a:ext cx="4782" cy="1195"/>
            </a:xfrm>
            <a:prstGeom prst="bentConnector3">
              <a:avLst>
                <a:gd name="adj1" fmla="val 98630"/>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5400000" flipV="1">
              <a:off x="8631" y="3248"/>
              <a:ext cx="1327" cy="539"/>
            </a:xfrm>
            <a:prstGeom prst="bentConnector3">
              <a:avLst>
                <a:gd name="adj1" fmla="val 2562"/>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9148" y="3722"/>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4307504" y="3037524"/>
            <a:ext cx="1744028" cy="6075997"/>
            <a:chOff x="1145" y="165"/>
            <a:chExt cx="2331" cy="8226"/>
          </a:xfrm>
        </p:grpSpPr>
        <p:pic>
          <p:nvPicPr>
            <p:cNvPr id="60" name="Picture 59" descr="kissclipart-battery-clipart-ac-adapter-electric-battery-clip-a-58320eba4a3c38cf"/>
            <p:cNvPicPr>
              <a:picLocks noChangeAspect="1"/>
            </p:cNvPicPr>
            <p:nvPr/>
          </p:nvPicPr>
          <p:blipFill>
            <a:blip r:embed="rId2"/>
            <a:stretch>
              <a:fillRect/>
            </a:stretch>
          </p:blipFill>
          <p:spPr>
            <a:xfrm>
              <a:off x="1145" y="3223"/>
              <a:ext cx="2065" cy="5168"/>
            </a:xfrm>
            <a:prstGeom prst="rect">
              <a:avLst/>
            </a:prstGeom>
          </p:spPr>
        </p:pic>
        <p:pic>
          <p:nvPicPr>
            <p:cNvPr id="61" name="Picture 60" descr="Lovepik_com-401380536-cartoon-glowing-light-bulb-material"/>
            <p:cNvPicPr>
              <a:picLocks noChangeAspect="1"/>
            </p:cNvPicPr>
            <p:nvPr/>
          </p:nvPicPr>
          <p:blipFill>
            <a:blip r:embed="rId3"/>
            <a:srcRect l="26945" t="16581" r="26623" b="1690"/>
            <a:stretch>
              <a:fillRect/>
            </a:stretch>
          </p:blipFill>
          <p:spPr>
            <a:xfrm>
              <a:off x="1247" y="165"/>
              <a:ext cx="1860" cy="3277"/>
            </a:xfrm>
            <a:prstGeom prst="roundRect">
              <a:avLst>
                <a:gd name="adj" fmla="val 40895"/>
              </a:avLst>
            </a:prstGeom>
          </p:spPr>
        </p:pic>
        <p:cxnSp>
          <p:nvCxnSpPr>
            <p:cNvPr id="62" name="Straight Connector 61"/>
            <p:cNvCxnSpPr/>
            <p:nvPr/>
          </p:nvCxnSpPr>
          <p:spPr>
            <a:xfrm flipH="1">
              <a:off x="2193" y="3309"/>
              <a:ext cx="3" cy="82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flipV="1">
              <a:off x="2351" y="2988"/>
              <a:ext cx="1163" cy="1044"/>
            </a:xfrm>
            <a:prstGeom prst="bentConnector3">
              <a:avLst>
                <a:gd name="adj1" fmla="val -4084"/>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193" y="4093"/>
              <a:ext cx="1283" cy="1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1884998" y="9010651"/>
            <a:ext cx="1186816" cy="1329673"/>
            <a:chOff x="355" y="1439"/>
            <a:chExt cx="1585" cy="1800"/>
          </a:xfrm>
        </p:grpSpPr>
        <p:sp>
          <p:nvSpPr>
            <p:cNvPr id="66" name="Oval 65"/>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66"/>
            <p:cNvSpPr txBox="1"/>
            <p:nvPr/>
          </p:nvSpPr>
          <p:spPr>
            <a:xfrm>
              <a:off x="714" y="1439"/>
              <a:ext cx="1226" cy="1800"/>
            </a:xfrm>
            <a:prstGeom prst="rect">
              <a:avLst/>
            </a:prstGeom>
            <a:noFill/>
          </p:spPr>
          <p:txBody>
            <a:bodyPr wrap="square" rtlCol="0">
              <a:spAutoFit/>
            </a:bodyPr>
            <a:lstStyle/>
            <a:p>
              <a:r>
                <a:rPr lang="en-US" sz="8100">
                  <a:solidFill>
                    <a:schemeClr val="accent3">
                      <a:lumMod val="50000"/>
                    </a:schemeClr>
                  </a:solidFill>
                  <a:latin typeface="Bangers" panose="00000500000000000000" charset="0"/>
                  <a:cs typeface="Bangers" panose="00000500000000000000" charset="0"/>
                </a:rPr>
                <a:t>1</a:t>
              </a:r>
            </a:p>
          </p:txBody>
        </p:sp>
      </p:grpSp>
      <p:grpSp>
        <p:nvGrpSpPr>
          <p:cNvPr id="71" name="Group 70"/>
          <p:cNvGrpSpPr/>
          <p:nvPr/>
        </p:nvGrpSpPr>
        <p:grpSpPr>
          <a:xfrm>
            <a:off x="5200650" y="9011603"/>
            <a:ext cx="1186816" cy="1329894"/>
            <a:chOff x="355" y="1439"/>
            <a:chExt cx="1585" cy="1800"/>
          </a:xfrm>
        </p:grpSpPr>
        <p:sp>
          <p:nvSpPr>
            <p:cNvPr id="72" name="Oval 71"/>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72"/>
            <p:cNvSpPr txBox="1"/>
            <p:nvPr/>
          </p:nvSpPr>
          <p:spPr>
            <a:xfrm>
              <a:off x="714" y="1439"/>
              <a:ext cx="1226" cy="1800"/>
            </a:xfrm>
            <a:prstGeom prst="rect">
              <a:avLst/>
            </a:prstGeom>
            <a:noFill/>
          </p:spPr>
          <p:txBody>
            <a:bodyPr wrap="square" rtlCol="0">
              <a:spAutoFit/>
            </a:bodyPr>
            <a:lstStyle/>
            <a:p>
              <a:r>
                <a:rPr lang="en-US" sz="8100">
                  <a:solidFill>
                    <a:schemeClr val="accent3">
                      <a:lumMod val="50000"/>
                    </a:schemeClr>
                  </a:solidFill>
                  <a:latin typeface="Bangers" panose="00000500000000000000" charset="0"/>
                  <a:cs typeface="Bangers" panose="00000500000000000000" charset="0"/>
                </a:rPr>
                <a:t>2</a:t>
              </a:r>
            </a:p>
          </p:txBody>
        </p:sp>
      </p:grpSp>
      <p:grpSp>
        <p:nvGrpSpPr>
          <p:cNvPr id="74" name="Group 73"/>
          <p:cNvGrpSpPr/>
          <p:nvPr/>
        </p:nvGrpSpPr>
        <p:grpSpPr>
          <a:xfrm>
            <a:off x="8694420" y="9049703"/>
            <a:ext cx="1186816" cy="1329894"/>
            <a:chOff x="355" y="1439"/>
            <a:chExt cx="1585" cy="1800"/>
          </a:xfrm>
        </p:grpSpPr>
        <p:sp>
          <p:nvSpPr>
            <p:cNvPr id="75" name="Oval 74"/>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 Box 75"/>
            <p:cNvSpPr txBox="1"/>
            <p:nvPr/>
          </p:nvSpPr>
          <p:spPr>
            <a:xfrm>
              <a:off x="714" y="1439"/>
              <a:ext cx="1226" cy="1800"/>
            </a:xfrm>
            <a:prstGeom prst="rect">
              <a:avLst/>
            </a:prstGeom>
            <a:noFill/>
          </p:spPr>
          <p:txBody>
            <a:bodyPr wrap="square" rtlCol="0">
              <a:spAutoFit/>
            </a:bodyPr>
            <a:lstStyle/>
            <a:p>
              <a:r>
                <a:rPr lang="en-US" sz="8100">
                  <a:solidFill>
                    <a:schemeClr val="accent3">
                      <a:lumMod val="50000"/>
                    </a:schemeClr>
                  </a:solidFill>
                  <a:latin typeface="Bangers" panose="00000500000000000000" charset="0"/>
                  <a:cs typeface="Bangers" panose="00000500000000000000" charset="0"/>
                </a:rPr>
                <a:t>3</a:t>
              </a:r>
            </a:p>
          </p:txBody>
        </p:sp>
      </p:grpSp>
      <p:grpSp>
        <p:nvGrpSpPr>
          <p:cNvPr id="77" name="Group 76"/>
          <p:cNvGrpSpPr/>
          <p:nvPr/>
        </p:nvGrpSpPr>
        <p:grpSpPr>
          <a:xfrm>
            <a:off x="11647170" y="9049703"/>
            <a:ext cx="1186816" cy="1329894"/>
            <a:chOff x="355" y="1439"/>
            <a:chExt cx="1585" cy="1800"/>
          </a:xfrm>
        </p:grpSpPr>
        <p:sp>
          <p:nvSpPr>
            <p:cNvPr id="78" name="Oval 77"/>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78"/>
            <p:cNvSpPr txBox="1"/>
            <p:nvPr/>
          </p:nvSpPr>
          <p:spPr>
            <a:xfrm>
              <a:off x="714" y="1439"/>
              <a:ext cx="1226" cy="1800"/>
            </a:xfrm>
            <a:prstGeom prst="rect">
              <a:avLst/>
            </a:prstGeom>
            <a:noFill/>
          </p:spPr>
          <p:txBody>
            <a:bodyPr wrap="square" rtlCol="0">
              <a:spAutoFit/>
            </a:bodyPr>
            <a:lstStyle/>
            <a:p>
              <a:r>
                <a:rPr lang="en-US" sz="8100">
                  <a:solidFill>
                    <a:schemeClr val="accent3">
                      <a:lumMod val="50000"/>
                    </a:schemeClr>
                  </a:solidFill>
                  <a:latin typeface="Bangers" panose="00000500000000000000" charset="0"/>
                  <a:cs typeface="Bangers" panose="00000500000000000000" charset="0"/>
                </a:rPr>
                <a:t>4</a:t>
              </a:r>
            </a:p>
          </p:txBody>
        </p:sp>
      </p:grpSp>
      <p:grpSp>
        <p:nvGrpSpPr>
          <p:cNvPr id="80" name="Group 79"/>
          <p:cNvGrpSpPr/>
          <p:nvPr/>
        </p:nvGrpSpPr>
        <p:grpSpPr>
          <a:xfrm>
            <a:off x="14387512" y="9010651"/>
            <a:ext cx="1186816" cy="1329894"/>
            <a:chOff x="355" y="1439"/>
            <a:chExt cx="1585" cy="1800"/>
          </a:xfrm>
        </p:grpSpPr>
        <p:sp>
          <p:nvSpPr>
            <p:cNvPr id="81" name="Oval 80"/>
            <p:cNvSpPr/>
            <p:nvPr/>
          </p:nvSpPr>
          <p:spPr>
            <a:xfrm>
              <a:off x="355" y="1440"/>
              <a:ext cx="1584" cy="1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81"/>
            <p:cNvSpPr txBox="1"/>
            <p:nvPr/>
          </p:nvSpPr>
          <p:spPr>
            <a:xfrm>
              <a:off x="714" y="1439"/>
              <a:ext cx="1226" cy="1800"/>
            </a:xfrm>
            <a:prstGeom prst="rect">
              <a:avLst/>
            </a:prstGeom>
            <a:noFill/>
          </p:spPr>
          <p:txBody>
            <a:bodyPr wrap="square" rtlCol="0">
              <a:spAutoFit/>
            </a:bodyPr>
            <a:lstStyle/>
            <a:p>
              <a:r>
                <a:rPr lang="en-US" sz="8100">
                  <a:solidFill>
                    <a:schemeClr val="accent3">
                      <a:lumMod val="50000"/>
                    </a:schemeClr>
                  </a:solidFill>
                  <a:latin typeface="Bangers" panose="00000500000000000000" charset="0"/>
                  <a:cs typeface="Bangers" panose="00000500000000000000" charset="0"/>
                </a:rPr>
                <a:t>5</a:t>
              </a:r>
            </a:p>
          </p:txBody>
        </p:sp>
      </p:grpSp>
      <p:pic>
        <p:nvPicPr>
          <p:cNvPr id="31" name="Picture 30" descr="kisspng-text-cartoon-illustration-light-bulb-png-image-5a753208b656c9.7255233915176299607469"/>
          <p:cNvPicPr>
            <a:picLocks noChangeAspect="1"/>
          </p:cNvPicPr>
          <p:nvPr/>
        </p:nvPicPr>
        <p:blipFill>
          <a:blip r:embed="rId4"/>
          <a:srcRect l="31972" t="27602" r="31741" b="25269"/>
          <a:stretch>
            <a:fillRect/>
          </a:stretch>
        </p:blipFill>
        <p:spPr>
          <a:xfrm>
            <a:off x="1862138" y="3037525"/>
            <a:ext cx="1502092" cy="1951673"/>
          </a:xfrm>
          <a:prstGeom prst="roundRect">
            <a:avLst>
              <a:gd name="adj" fmla="val 31130"/>
            </a:avLst>
          </a:prstGeom>
        </p:spPr>
      </p:pic>
      <p:pic>
        <p:nvPicPr>
          <p:cNvPr id="6" name="Picture 5" descr="pngfind.com-green-tick-icon-png-5651275"/>
          <p:cNvPicPr>
            <a:picLocks noChangeAspect="1"/>
          </p:cNvPicPr>
          <p:nvPr/>
        </p:nvPicPr>
        <p:blipFill>
          <a:blip r:embed="rId5"/>
          <a:stretch>
            <a:fillRect/>
          </a:stretch>
        </p:blipFill>
        <p:spPr>
          <a:xfrm>
            <a:off x="1810702" y="1172530"/>
            <a:ext cx="1767840" cy="1736408"/>
          </a:xfrm>
          <a:prstGeom prst="rect">
            <a:avLst/>
          </a:prstGeom>
        </p:spPr>
      </p:pic>
      <p:pic>
        <p:nvPicPr>
          <p:cNvPr id="7" name="Picture 6" descr="kisspng-x-mark-symbol-cross-clip-art-x-mark-5ac194c760ed24.866024191522635975397"/>
          <p:cNvPicPr>
            <a:picLocks noChangeAspect="1"/>
          </p:cNvPicPr>
          <p:nvPr/>
        </p:nvPicPr>
        <p:blipFill>
          <a:blip r:embed="rId6"/>
          <a:stretch>
            <a:fillRect/>
          </a:stretch>
        </p:blipFill>
        <p:spPr>
          <a:xfrm>
            <a:off x="5290184" y="1499235"/>
            <a:ext cx="1232536" cy="1409701"/>
          </a:xfrm>
          <a:prstGeom prst="rect">
            <a:avLst/>
          </a:prstGeom>
        </p:spPr>
      </p:pic>
      <p:pic>
        <p:nvPicPr>
          <p:cNvPr id="10" name="Picture 9" descr="kisspng-x-mark-symbol-cross-clip-art-x-mark-5ac194c760ed24.866024191522635975397"/>
          <p:cNvPicPr>
            <a:picLocks noChangeAspect="1"/>
          </p:cNvPicPr>
          <p:nvPr/>
        </p:nvPicPr>
        <p:blipFill>
          <a:blip r:embed="rId6"/>
          <a:stretch>
            <a:fillRect/>
          </a:stretch>
        </p:blipFill>
        <p:spPr>
          <a:xfrm>
            <a:off x="8732520" y="1499235"/>
            <a:ext cx="1232536" cy="1409701"/>
          </a:xfrm>
          <a:prstGeom prst="rect">
            <a:avLst/>
          </a:prstGeom>
        </p:spPr>
      </p:pic>
      <p:pic>
        <p:nvPicPr>
          <p:cNvPr id="11" name="Picture 10" descr="kisspng-x-mark-symbol-cross-clip-art-x-mark-5ac194c760ed24.866024191522635975397"/>
          <p:cNvPicPr>
            <a:picLocks noChangeAspect="1"/>
          </p:cNvPicPr>
          <p:nvPr/>
        </p:nvPicPr>
        <p:blipFill>
          <a:blip r:embed="rId6"/>
          <a:stretch>
            <a:fillRect/>
          </a:stretch>
        </p:blipFill>
        <p:spPr>
          <a:xfrm>
            <a:off x="14498954" y="1499235"/>
            <a:ext cx="1232536" cy="1409701"/>
          </a:xfrm>
          <a:prstGeom prst="rect">
            <a:avLst/>
          </a:prstGeom>
        </p:spPr>
      </p:pic>
      <p:pic>
        <p:nvPicPr>
          <p:cNvPr id="12" name="Picture 11" descr="pngfind.com-green-tick-icon-png-5651275"/>
          <p:cNvPicPr>
            <a:picLocks noChangeAspect="1"/>
          </p:cNvPicPr>
          <p:nvPr/>
        </p:nvPicPr>
        <p:blipFill>
          <a:blip r:embed="rId5"/>
          <a:stretch>
            <a:fillRect/>
          </a:stretch>
        </p:blipFill>
        <p:spPr>
          <a:xfrm>
            <a:off x="11711940" y="1172530"/>
            <a:ext cx="1767840" cy="1736408"/>
          </a:xfrm>
          <a:prstGeom prst="rect">
            <a:avLst/>
          </a:prstGeom>
        </p:spPr>
      </p:pic>
      <p:grpSp>
        <p:nvGrpSpPr>
          <p:cNvPr id="17" name="Group 16"/>
          <p:cNvGrpSpPr/>
          <p:nvPr/>
        </p:nvGrpSpPr>
        <p:grpSpPr>
          <a:xfrm>
            <a:off x="4239578" y="195264"/>
            <a:ext cx="3520440" cy="5636892"/>
            <a:chOff x="702" y="210"/>
            <a:chExt cx="2522" cy="5918"/>
          </a:xfrm>
        </p:grpSpPr>
        <p:sp>
          <p:nvSpPr>
            <p:cNvPr id="18" name="Rounded Rectangle 17"/>
            <p:cNvSpPr/>
            <p:nvPr/>
          </p:nvSpPr>
          <p:spPr>
            <a:xfrm>
              <a:off x="702" y="210"/>
              <a:ext cx="2522" cy="10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8"/>
            <p:cNvSpPr txBox="1"/>
            <p:nvPr/>
          </p:nvSpPr>
          <p:spPr>
            <a:xfrm>
              <a:off x="822" y="215"/>
              <a:ext cx="2283" cy="5913"/>
            </a:xfrm>
            <a:prstGeom prst="rect">
              <a:avLst/>
            </a:prstGeom>
            <a:noFill/>
          </p:spPr>
          <p:txBody>
            <a:bodyPr wrap="square" rtlCol="0">
              <a:spAutoFit/>
            </a:bodyPr>
            <a:lstStyle/>
            <a:p>
              <a:r>
                <a:rPr lang="en-US" sz="6000" b="1" dirty="0" err="1">
                  <a:latin typeface="Times New Roman" panose="02020603050405020304" charset="0"/>
                  <a:cs typeface="Times New Roman" panose="02020603050405020304" charset="0"/>
                </a:rPr>
                <a:t>Vì</a:t>
              </a:r>
              <a:r>
                <a:rPr lang="en-US" sz="6000" b="1" dirty="0">
                  <a:latin typeface="Times New Roman" panose="02020603050405020304" charset="0"/>
                  <a:cs typeface="Times New Roman" panose="02020603050405020304" charset="0"/>
                </a:rPr>
                <a:t> 1 </a:t>
              </a:r>
              <a:r>
                <a:rPr lang="en-US" sz="6000" b="1" dirty="0" err="1">
                  <a:latin typeface="Times New Roman" panose="02020603050405020304" charset="0"/>
                  <a:cs typeface="Times New Roman" panose="02020603050405020304" charset="0"/>
                </a:rPr>
                <a:t>đầu</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không</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được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nối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với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cực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âm</a:t>
              </a:r>
              <a:endParaRPr lang="en-US" sz="6000" b="1" dirty="0">
                <a:latin typeface="Times New Roman" panose="02020603050405020304" charset="0"/>
                <a:cs typeface="Times New Roman" panose="02020603050405020304" charset="0"/>
              </a:endParaRPr>
            </a:p>
          </p:txBody>
        </p:sp>
      </p:grpSp>
      <p:grpSp>
        <p:nvGrpSpPr>
          <p:cNvPr id="20" name="Group 19"/>
          <p:cNvGrpSpPr/>
          <p:nvPr/>
        </p:nvGrpSpPr>
        <p:grpSpPr>
          <a:xfrm>
            <a:off x="8456295" y="195264"/>
            <a:ext cx="2135506" cy="5636891"/>
            <a:chOff x="702" y="210"/>
            <a:chExt cx="2522" cy="5918"/>
          </a:xfrm>
        </p:grpSpPr>
        <p:sp>
          <p:nvSpPr>
            <p:cNvPr id="21" name="Rounded Rectangle 20"/>
            <p:cNvSpPr/>
            <p:nvPr/>
          </p:nvSpPr>
          <p:spPr>
            <a:xfrm>
              <a:off x="702" y="210"/>
              <a:ext cx="2522" cy="10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21"/>
            <p:cNvSpPr txBox="1"/>
            <p:nvPr/>
          </p:nvSpPr>
          <p:spPr>
            <a:xfrm>
              <a:off x="822" y="215"/>
              <a:ext cx="2283" cy="5913"/>
            </a:xfrm>
            <a:prstGeom prst="rect">
              <a:avLst/>
            </a:prstGeom>
            <a:noFill/>
          </p:spPr>
          <p:txBody>
            <a:bodyPr wrap="square" rtlCol="0">
              <a:spAutoFit/>
            </a:bodyPr>
            <a:lstStyle/>
            <a:p>
              <a:r>
                <a:rPr lang="en-US" sz="6000" b="1" dirty="0" err="1">
                  <a:latin typeface="Times New Roman" panose="02020603050405020304" charset="0"/>
                  <a:cs typeface="Times New Roman" panose="02020603050405020304" charset="0"/>
                </a:rPr>
                <a:t>Vì</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mạch</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điện</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bị</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đứt</a:t>
              </a:r>
              <a:endParaRPr lang="en-US" sz="6000" b="1" dirty="0">
                <a:latin typeface="Times New Roman" panose="02020603050405020304" charset="0"/>
                <a:cs typeface="Times New Roman" panose="02020603050405020304" charset="0"/>
              </a:endParaRPr>
            </a:p>
          </p:txBody>
        </p:sp>
      </p:grpSp>
      <p:grpSp>
        <p:nvGrpSpPr>
          <p:cNvPr id="23" name="Group 22"/>
          <p:cNvGrpSpPr/>
          <p:nvPr/>
        </p:nvGrpSpPr>
        <p:grpSpPr>
          <a:xfrm>
            <a:off x="13831254" y="190502"/>
            <a:ext cx="4280996" cy="3789996"/>
            <a:chOff x="702" y="210"/>
            <a:chExt cx="2674" cy="3979"/>
          </a:xfrm>
        </p:grpSpPr>
        <p:sp>
          <p:nvSpPr>
            <p:cNvPr id="26" name="Rounded Rectangle 25"/>
            <p:cNvSpPr/>
            <p:nvPr/>
          </p:nvSpPr>
          <p:spPr>
            <a:xfrm>
              <a:off x="702" y="210"/>
              <a:ext cx="2522" cy="102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27"/>
            <p:cNvSpPr txBox="1"/>
            <p:nvPr/>
          </p:nvSpPr>
          <p:spPr>
            <a:xfrm>
              <a:off x="822" y="215"/>
              <a:ext cx="2554" cy="3974"/>
            </a:xfrm>
            <a:prstGeom prst="rect">
              <a:avLst/>
            </a:prstGeom>
            <a:noFill/>
          </p:spPr>
          <p:txBody>
            <a:bodyPr wrap="square" rtlCol="0">
              <a:spAutoFit/>
            </a:bodyPr>
            <a:lstStyle/>
            <a:p>
              <a:r>
                <a:rPr lang="en-US" sz="6000" b="1" dirty="0" err="1">
                  <a:latin typeface="Times New Roman" panose="02020603050405020304" charset="0"/>
                  <a:cs typeface="Times New Roman" panose="02020603050405020304" charset="0"/>
                </a:rPr>
                <a:t>Vì</a:t>
              </a:r>
              <a:r>
                <a:rPr lang="en-US" sz="6000" b="1" dirty="0">
                  <a:latin typeface="Times New Roman" panose="02020603050405020304" charset="0"/>
                  <a:cs typeface="Times New Roman" panose="02020603050405020304" charset="0"/>
                </a:rPr>
                <a:t> 2 </a:t>
              </a:r>
              <a:r>
                <a:rPr lang="en-US" sz="6000" b="1" dirty="0" err="1">
                  <a:latin typeface="Times New Roman" panose="02020603050405020304" charset="0"/>
                  <a:cs typeface="Times New Roman" panose="02020603050405020304" charset="0"/>
                </a:rPr>
                <a:t>đầu</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dây</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đều</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nối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với</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cực</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âm</a:t>
              </a:r>
              <a:r>
                <a:rPr lang="en-US" sz="6000" b="1" dirty="0">
                  <a:latin typeface="Times New Roman" panose="02020603050405020304" charset="0"/>
                  <a:cs typeface="Times New Roman" panose="02020603050405020304" charset="0"/>
                </a:rPr>
                <a:t> </a:t>
              </a:r>
              <a:r>
                <a:rPr lang="en-US" sz="6000" b="1" dirty="0" err="1">
                  <a:latin typeface="Times New Roman" panose="02020603050405020304" charset="0"/>
                  <a:cs typeface="Times New Roman" panose="02020603050405020304" charset="0"/>
                </a:rPr>
                <a:t>của</a:t>
              </a:r>
              <a:r>
                <a:rPr lang="en-US" sz="6000" b="1" dirty="0">
                  <a:latin typeface="Times New Roman" panose="02020603050405020304" charset="0"/>
                  <a:cs typeface="Times New Roman" panose="02020603050405020304" charset="0"/>
                </a:rPr>
                <a:t> </a:t>
              </a:r>
              <a:r>
                <a:rPr lang="en-US" sz="6000" b="1" dirty="0" smtClean="0">
                  <a:latin typeface="Times New Roman" panose="02020603050405020304" charset="0"/>
                  <a:cs typeface="Times New Roman" panose="02020603050405020304" charset="0"/>
                </a:rPr>
                <a:t>pin</a:t>
              </a:r>
              <a:endParaRPr lang="en-US" sz="6000" b="1" dirty="0">
                <a:latin typeface="Times New Roman" panose="02020603050405020304" charset="0"/>
                <a:cs typeface="Times New Roman" panose="02020603050405020304" charset="0"/>
              </a:endParaRPr>
            </a:p>
          </p:txBody>
        </p:sp>
      </p:grpSp>
      <p:pic>
        <p:nvPicPr>
          <p:cNvPr id="29" name="Picture 28" descr="kisspng-text-cartoon-illustration-light-bulb-png-image-5a753208b656c9.7255233915176299607469"/>
          <p:cNvPicPr>
            <a:picLocks noChangeAspect="1"/>
          </p:cNvPicPr>
          <p:nvPr/>
        </p:nvPicPr>
        <p:blipFill>
          <a:blip r:embed="rId4"/>
          <a:srcRect l="31972" t="27602" r="31741" b="25269"/>
          <a:stretch>
            <a:fillRect/>
          </a:stretch>
        </p:blipFill>
        <p:spPr>
          <a:xfrm>
            <a:off x="11605262" y="3037525"/>
            <a:ext cx="1502092" cy="1951673"/>
          </a:xfrm>
          <a:prstGeom prst="roundRect">
            <a:avLst>
              <a:gd name="adj" fmla="val 31130"/>
            </a:avLst>
          </a:prstGeom>
        </p:spPr>
      </p:pic>
    </p:spTree>
    <p:extLst>
      <p:ext uri="{BB962C8B-B14F-4D97-AF65-F5344CB8AC3E}">
        <p14:creationId xmlns:p14="http://schemas.microsoft.com/office/powerpoint/2010/main" val="200339123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ssolve">
                                      <p:cBhvr>
                                        <p:cTn id="19" dur="500"/>
                                        <p:tgtEl>
                                          <p:spTgt spid="46"/>
                                        </p:tgtEl>
                                      </p:cBhvr>
                                    </p:animEffect>
                                  </p:childTnLst>
                                </p:cTn>
                              </p:par>
                              <p:par>
                                <p:cTn id="20" presetID="9"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par>
                                <p:cTn id="23" presetID="9"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dissolve">
                                      <p:cBhvr>
                                        <p:cTn id="25" dur="500"/>
                                        <p:tgtEl>
                                          <p:spTgt spid="59"/>
                                        </p:tgtEl>
                                      </p:cBhvr>
                                    </p:animEffect>
                                  </p:childTnLst>
                                </p:cTn>
                              </p:par>
                              <p:par>
                                <p:cTn id="26" presetID="9"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ssolve">
                                      <p:cBhvr>
                                        <p:cTn id="28" dur="500"/>
                                        <p:tgtEl>
                                          <p:spTgt spid="65"/>
                                        </p:tgtEl>
                                      </p:cBhvr>
                                    </p:animEffect>
                                  </p:childTnLst>
                                </p:cTn>
                              </p:par>
                              <p:par>
                                <p:cTn id="29" presetID="9"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dissolve">
                                      <p:cBhvr>
                                        <p:cTn id="31" dur="500"/>
                                        <p:tgtEl>
                                          <p:spTgt spid="71"/>
                                        </p:tgtEl>
                                      </p:cBhvr>
                                    </p:animEffect>
                                  </p:childTnLst>
                                </p:cTn>
                              </p:par>
                              <p:par>
                                <p:cTn id="32" presetID="9"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par>
                                <p:cTn id="35" presetID="9"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dissolve">
                                      <p:cBhvr>
                                        <p:cTn id="37" dur="500"/>
                                        <p:tgtEl>
                                          <p:spTgt spid="77"/>
                                        </p:tgtEl>
                                      </p:cBhvr>
                                    </p:animEffect>
                                  </p:childTnLst>
                                </p:cTn>
                              </p:par>
                              <p:par>
                                <p:cTn id="38" presetID="9" presetClass="entr" presetSubtype="0" fill="hold"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dissolv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35" presetClass="emph" presetSubtype="0" repeatCount="indefinite" fill="hold" nodeType="withEffect">
                                  <p:stCondLst>
                                    <p:cond delay="0"/>
                                  </p:stCondLst>
                                  <p:endCondLst>
                                    <p:cond evt="onNext" delay="0">
                                      <p:tgtEl>
                                        <p:sldTgt/>
                                      </p:tgtEl>
                                    </p:cond>
                                  </p:endCondLst>
                                  <p:childTnLst>
                                    <p:anim calcmode="discrete" valueType="str">
                                      <p:cBhvr>
                                        <p:cTn id="46" dur="5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35" presetClass="emph" presetSubtype="0" repeatCount="indefinite" fill="hold" nodeType="withEffect">
                                  <p:stCondLst>
                                    <p:cond delay="0"/>
                                  </p:stCondLst>
                                  <p:endCondLst>
                                    <p:cond evt="onNext" delay="0">
                                      <p:tgtEl>
                                        <p:sldTgt/>
                                      </p:tgtEl>
                                    </p:cond>
                                  </p:endCondLst>
                                  <p:childTnLst>
                                    <p:anim calcmode="discrete" valueType="str">
                                      <p:cBhvr>
                                        <p:cTn id="82" dur="5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ppt_w</p:attrName>
                                        </p:attrNameLst>
                                      </p:cBhvr>
                                      <p:tavLst>
                                        <p:tav tm="0">
                                          <p:val>
                                            <p:fltVal val="0"/>
                                          </p:val>
                                        </p:tav>
                                        <p:tav tm="100000">
                                          <p:val>
                                            <p:strVal val="#ppt_w"/>
                                          </p:val>
                                        </p:tav>
                                      </p:tavLst>
                                    </p:anim>
                                    <p:anim calcmode="lin" valueType="num">
                                      <p:cBhvr>
                                        <p:cTn id="9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23" presetClass="entr" presetSubtype="16"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261120" y="537341"/>
            <a:ext cx="18026879" cy="90678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E679026B-CB33-373D-038F-5D443A58E5A6}"/>
              </a:ext>
            </a:extLst>
          </p:cNvPr>
          <p:cNvPicPr>
            <a:picLocks noChangeAspect="1"/>
          </p:cNvPicPr>
          <p:nvPr/>
        </p:nvPicPr>
        <p:blipFill>
          <a:blip r:embed="rId3"/>
          <a:stretch>
            <a:fillRect/>
          </a:stretch>
        </p:blipFill>
        <p:spPr>
          <a:xfrm>
            <a:off x="261120" y="537341"/>
            <a:ext cx="17722080" cy="8263759"/>
          </a:xfrm>
          <a:prstGeom prst="rect">
            <a:avLst/>
          </a:prstGeom>
        </p:spPr>
      </p:pic>
    </p:spTree>
    <p:extLst>
      <p:ext uri="{BB962C8B-B14F-4D97-AF65-F5344CB8AC3E}">
        <p14:creationId xmlns:p14="http://schemas.microsoft.com/office/powerpoint/2010/main" val="2307855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059"/>
        <p:cNvGrpSpPr/>
        <p:nvPr/>
      </p:nvGrpSpPr>
      <p:grpSpPr>
        <a:xfrm>
          <a:off x="0" y="0"/>
          <a:ext cx="0" cy="0"/>
          <a:chOff x="0" y="0"/>
          <a:chExt cx="0" cy="0"/>
        </a:xfrm>
      </p:grpSpPr>
      <p:sp>
        <p:nvSpPr>
          <p:cNvPr id="8084" name="Google Shape;8084;p78"/>
          <p:cNvSpPr/>
          <p:nvPr/>
        </p:nvSpPr>
        <p:spPr>
          <a:xfrm rot="-1158613">
            <a:off x="1158045" y="1626085"/>
            <a:ext cx="17002" cy="197786"/>
          </a:xfrm>
          <a:custGeom>
            <a:avLst/>
            <a:gdLst/>
            <a:ahLst/>
            <a:cxnLst/>
            <a:rect l="l" t="t" r="r" b="b"/>
            <a:pathLst>
              <a:path w="144" h="1675" extrusionOk="0">
                <a:moveTo>
                  <a:pt x="36" y="1"/>
                </a:moveTo>
                <a:lnTo>
                  <a:pt x="0" y="1"/>
                </a:lnTo>
                <a:cubicBezTo>
                  <a:pt x="84" y="563"/>
                  <a:pt x="132" y="1112"/>
                  <a:pt x="144" y="1674"/>
                </a:cubicBezTo>
                <a:cubicBezTo>
                  <a:pt x="144" y="1112"/>
                  <a:pt x="120" y="563"/>
                  <a:pt x="36" y="1"/>
                </a:cubicBezTo>
                <a:close/>
              </a:path>
            </a:pathLst>
          </a:custGeom>
          <a:solidFill>
            <a:srgbClr val="FDDAE9"/>
          </a:solidFill>
          <a:ln>
            <a:noFill/>
          </a:ln>
          <a:effectLst>
            <a:outerShdw blurRad="28575" dist="28575" dir="5880000" algn="bl" rotWithShape="0">
              <a:srgbClr val="000000">
                <a:alpha val="11000"/>
              </a:srgbClr>
            </a:outerShdw>
          </a:effectLst>
        </p:spPr>
        <p:txBody>
          <a:bodyPr spcFirstLastPara="1" wrap="square" lIns="182843" tIns="182843" rIns="182843" bIns="182843" anchor="ctr" anchorCtr="0">
            <a:noAutofit/>
          </a:bodyPr>
          <a:lstStyle/>
          <a:p>
            <a:endParaRPr sz="2900"/>
          </a:p>
        </p:txBody>
      </p:sp>
      <p:grpSp>
        <p:nvGrpSpPr>
          <p:cNvPr id="8085" name="Google Shape;8085;p78"/>
          <p:cNvGrpSpPr/>
          <p:nvPr/>
        </p:nvGrpSpPr>
        <p:grpSpPr>
          <a:xfrm>
            <a:off x="168251" y="657289"/>
            <a:ext cx="3998346" cy="3725426"/>
            <a:chOff x="84125" y="328644"/>
            <a:chExt cx="1999173" cy="1862713"/>
          </a:xfrm>
        </p:grpSpPr>
        <p:sp>
          <p:nvSpPr>
            <p:cNvPr id="8086" name="Google Shape;8086;p78"/>
            <p:cNvSpPr/>
            <p:nvPr/>
          </p:nvSpPr>
          <p:spPr>
            <a:xfrm rot="-1158629">
              <a:off x="270479" y="558083"/>
              <a:ext cx="1626465" cy="1403835"/>
            </a:xfrm>
            <a:custGeom>
              <a:avLst/>
              <a:gdLst/>
              <a:ahLst/>
              <a:cxnLst/>
              <a:rect l="l" t="t" r="r" b="b"/>
              <a:pathLst>
                <a:path w="26024" h="22461" extrusionOk="0">
                  <a:moveTo>
                    <a:pt x="18290" y="1172"/>
                  </a:moveTo>
                  <a:cubicBezTo>
                    <a:pt x="14405" y="0"/>
                    <a:pt x="11883" y="3025"/>
                    <a:pt x="11883" y="3025"/>
                  </a:cubicBezTo>
                  <a:cubicBezTo>
                    <a:pt x="11883" y="3025"/>
                    <a:pt x="9946" y="706"/>
                    <a:pt x="6874" y="909"/>
                  </a:cubicBezTo>
                  <a:cubicBezTo>
                    <a:pt x="7125" y="2570"/>
                    <a:pt x="7233" y="5439"/>
                    <a:pt x="5500" y="7603"/>
                  </a:cubicBezTo>
                  <a:cubicBezTo>
                    <a:pt x="4113" y="9336"/>
                    <a:pt x="2176" y="10531"/>
                    <a:pt x="1" y="11009"/>
                  </a:cubicBezTo>
                  <a:cubicBezTo>
                    <a:pt x="216" y="11918"/>
                    <a:pt x="527" y="12802"/>
                    <a:pt x="921" y="13651"/>
                  </a:cubicBezTo>
                  <a:cubicBezTo>
                    <a:pt x="3635" y="19473"/>
                    <a:pt x="11871" y="22461"/>
                    <a:pt x="11871" y="22461"/>
                  </a:cubicBezTo>
                  <a:cubicBezTo>
                    <a:pt x="11871" y="22461"/>
                    <a:pt x="20119" y="19473"/>
                    <a:pt x="22832" y="13651"/>
                  </a:cubicBezTo>
                  <a:cubicBezTo>
                    <a:pt x="26024" y="6802"/>
                    <a:pt x="22163" y="2343"/>
                    <a:pt x="18290" y="1172"/>
                  </a:cubicBezTo>
                  <a:close/>
                </a:path>
              </a:pathLst>
            </a:custGeom>
            <a:gradFill>
              <a:gsLst>
                <a:gs pos="0">
                  <a:srgbClr val="CB7EFE"/>
                </a:gs>
                <a:gs pos="100000">
                  <a:srgbClr val="F6E8FF"/>
                </a:gs>
              </a:gsLst>
              <a:lin ang="13500032" scaled="0"/>
            </a:gradFill>
            <a:ln>
              <a:noFill/>
            </a:ln>
            <a:effectLst>
              <a:outerShdw blurRad="28575" dist="28575" dir="5880000" algn="bl" rotWithShape="0">
                <a:srgbClr val="000000">
                  <a:alpha val="11000"/>
                </a:srgbClr>
              </a:outerShdw>
            </a:effectLst>
          </p:spPr>
          <p:txBody>
            <a:bodyPr spcFirstLastPara="1" wrap="square" lIns="121900" tIns="121900" rIns="121900" bIns="121900" anchor="ctr" anchorCtr="0">
              <a:noAutofit/>
            </a:bodyPr>
            <a:lstStyle/>
            <a:p>
              <a:endParaRPr sz="2900"/>
            </a:p>
          </p:txBody>
        </p:sp>
        <p:sp>
          <p:nvSpPr>
            <p:cNvPr id="8087" name="Google Shape;8087;p78"/>
            <p:cNvSpPr/>
            <p:nvPr/>
          </p:nvSpPr>
          <p:spPr>
            <a:xfrm rot="-1158629">
              <a:off x="200033" y="834730"/>
              <a:ext cx="452803" cy="620885"/>
            </a:xfrm>
            <a:custGeom>
              <a:avLst/>
              <a:gdLst/>
              <a:ahLst/>
              <a:cxnLst/>
              <a:rect l="l" t="t" r="r" b="b"/>
              <a:pathLst>
                <a:path w="7245" h="9934" extrusionOk="0">
                  <a:moveTo>
                    <a:pt x="6802" y="0"/>
                  </a:moveTo>
                  <a:cubicBezTo>
                    <a:pt x="5248" y="2032"/>
                    <a:pt x="2989" y="5427"/>
                    <a:pt x="1" y="9934"/>
                  </a:cubicBezTo>
                  <a:cubicBezTo>
                    <a:pt x="5428" y="9097"/>
                    <a:pt x="7244" y="4865"/>
                    <a:pt x="6946" y="1375"/>
                  </a:cubicBezTo>
                  <a:cubicBezTo>
                    <a:pt x="6898" y="861"/>
                    <a:pt x="6934" y="419"/>
                    <a:pt x="6802" y="0"/>
                  </a:cubicBezTo>
                  <a:close/>
                </a:path>
              </a:pathLst>
            </a:custGeom>
            <a:solidFill>
              <a:srgbClr val="FBB6D3"/>
            </a:solidFill>
            <a:ln>
              <a:noFill/>
            </a:ln>
            <a:effectLst>
              <a:outerShdw blurRad="28575" dist="28575" dir="5880000" algn="bl" rotWithShape="0">
                <a:srgbClr val="000000">
                  <a:alpha val="11000"/>
                </a:srgbClr>
              </a:outerShdw>
            </a:effectLst>
          </p:spPr>
          <p:txBody>
            <a:bodyPr spcFirstLastPara="1" wrap="square" lIns="121900" tIns="121900" rIns="121900" bIns="121900" anchor="ctr" anchorCtr="0">
              <a:noAutofit/>
            </a:bodyPr>
            <a:lstStyle/>
            <a:p>
              <a:endParaRPr sz="2900"/>
            </a:p>
          </p:txBody>
        </p:sp>
        <p:sp>
          <p:nvSpPr>
            <p:cNvPr id="8088" name="Google Shape;8088;p78"/>
            <p:cNvSpPr/>
            <p:nvPr/>
          </p:nvSpPr>
          <p:spPr>
            <a:xfrm rot="-1158629">
              <a:off x="181775" y="826938"/>
              <a:ext cx="476740" cy="632135"/>
            </a:xfrm>
            <a:custGeom>
              <a:avLst/>
              <a:gdLst/>
              <a:ahLst/>
              <a:cxnLst/>
              <a:rect l="l" t="t" r="r" b="b"/>
              <a:pathLst>
                <a:path w="7628" h="10114" extrusionOk="0">
                  <a:moveTo>
                    <a:pt x="7053" y="1"/>
                  </a:moveTo>
                  <a:cubicBezTo>
                    <a:pt x="7197" y="455"/>
                    <a:pt x="7280" y="921"/>
                    <a:pt x="7328" y="1399"/>
                  </a:cubicBezTo>
                  <a:cubicBezTo>
                    <a:pt x="7627" y="4890"/>
                    <a:pt x="5631" y="9265"/>
                    <a:pt x="204" y="10113"/>
                  </a:cubicBezTo>
                  <a:cubicBezTo>
                    <a:pt x="1" y="9002"/>
                    <a:pt x="5404" y="371"/>
                    <a:pt x="7053" y="1"/>
                  </a:cubicBezTo>
                  <a:close/>
                </a:path>
              </a:pathLst>
            </a:custGeom>
            <a:gradFill>
              <a:gsLst>
                <a:gs pos="0">
                  <a:srgbClr val="D9D9D9"/>
                </a:gs>
                <a:gs pos="30000">
                  <a:srgbClr val="E4E4E4"/>
                </a:gs>
                <a:gs pos="43000">
                  <a:schemeClr val="accent6"/>
                </a:gs>
                <a:gs pos="54000">
                  <a:srgbClr val="EDEDED"/>
                </a:gs>
                <a:gs pos="100000">
                  <a:srgbClr val="EFEFEF"/>
                </a:gs>
              </a:gsLst>
              <a:lin ang="13199916" scaled="0"/>
            </a:gradFill>
            <a:ln>
              <a:noFill/>
            </a:ln>
            <a:effectLst>
              <a:outerShdw blurRad="28575" dist="28575" dir="5880000" algn="bl" rotWithShape="0">
                <a:srgbClr val="000000">
                  <a:alpha val="11000"/>
                </a:srgbClr>
              </a:outerShdw>
            </a:effectLst>
          </p:spPr>
          <p:txBody>
            <a:bodyPr spcFirstLastPara="1" wrap="square" lIns="121900" tIns="121900" rIns="121900" bIns="121900" anchor="ctr" anchorCtr="0">
              <a:noAutofit/>
            </a:bodyPr>
            <a:lstStyle/>
            <a:p>
              <a:endParaRPr sz="2900"/>
            </a:p>
          </p:txBody>
        </p:sp>
      </p:grpSp>
      <p:grpSp>
        <p:nvGrpSpPr>
          <p:cNvPr id="8089" name="Google Shape;8089;p78"/>
          <p:cNvGrpSpPr/>
          <p:nvPr/>
        </p:nvGrpSpPr>
        <p:grpSpPr>
          <a:xfrm rot="-6183101" flipH="1">
            <a:off x="7479167" y="8215982"/>
            <a:ext cx="2091407" cy="2118246"/>
            <a:chOff x="1995929" y="2059999"/>
            <a:chExt cx="698259" cy="707219"/>
          </a:xfrm>
        </p:grpSpPr>
        <p:sp>
          <p:nvSpPr>
            <p:cNvPr id="8090" name="Google Shape;8090;p78"/>
            <p:cNvSpPr/>
            <p:nvPr/>
          </p:nvSpPr>
          <p:spPr>
            <a:xfrm>
              <a:off x="1995929" y="2059999"/>
              <a:ext cx="670070" cy="707219"/>
            </a:xfrm>
            <a:custGeom>
              <a:avLst/>
              <a:gdLst/>
              <a:ahLst/>
              <a:cxnLst/>
              <a:rect l="l" t="t" r="r" b="b"/>
              <a:pathLst>
                <a:path w="19390" h="20465" extrusionOk="0">
                  <a:moveTo>
                    <a:pt x="1172" y="11021"/>
                  </a:moveTo>
                  <a:cubicBezTo>
                    <a:pt x="1196" y="11308"/>
                    <a:pt x="108" y="11739"/>
                    <a:pt x="156" y="12014"/>
                  </a:cubicBezTo>
                  <a:cubicBezTo>
                    <a:pt x="204" y="12288"/>
                    <a:pt x="1375" y="12312"/>
                    <a:pt x="1447" y="12587"/>
                  </a:cubicBezTo>
                  <a:cubicBezTo>
                    <a:pt x="1519" y="12862"/>
                    <a:pt x="514" y="13472"/>
                    <a:pt x="610" y="13735"/>
                  </a:cubicBezTo>
                  <a:cubicBezTo>
                    <a:pt x="706" y="13998"/>
                    <a:pt x="1865" y="13819"/>
                    <a:pt x="1985" y="14082"/>
                  </a:cubicBezTo>
                  <a:cubicBezTo>
                    <a:pt x="2104" y="14333"/>
                    <a:pt x="1232" y="15110"/>
                    <a:pt x="1375" y="15349"/>
                  </a:cubicBezTo>
                  <a:cubicBezTo>
                    <a:pt x="1507" y="15588"/>
                    <a:pt x="2618" y="15217"/>
                    <a:pt x="2786" y="15444"/>
                  </a:cubicBezTo>
                  <a:cubicBezTo>
                    <a:pt x="2941" y="15671"/>
                    <a:pt x="2212" y="16592"/>
                    <a:pt x="2391" y="16807"/>
                  </a:cubicBezTo>
                  <a:cubicBezTo>
                    <a:pt x="2570" y="17022"/>
                    <a:pt x="3598" y="16460"/>
                    <a:pt x="3802" y="16663"/>
                  </a:cubicBezTo>
                  <a:cubicBezTo>
                    <a:pt x="4005" y="16855"/>
                    <a:pt x="3443" y="17883"/>
                    <a:pt x="3658" y="18062"/>
                  </a:cubicBezTo>
                  <a:cubicBezTo>
                    <a:pt x="3861" y="18241"/>
                    <a:pt x="4782" y="17524"/>
                    <a:pt x="5009" y="17680"/>
                  </a:cubicBezTo>
                  <a:cubicBezTo>
                    <a:pt x="5248" y="17835"/>
                    <a:pt x="4866" y="18947"/>
                    <a:pt x="5117" y="19090"/>
                  </a:cubicBezTo>
                  <a:cubicBezTo>
                    <a:pt x="5356" y="19233"/>
                    <a:pt x="6133" y="18349"/>
                    <a:pt x="6384" y="18468"/>
                  </a:cubicBezTo>
                  <a:cubicBezTo>
                    <a:pt x="6647" y="18588"/>
                    <a:pt x="6467" y="19747"/>
                    <a:pt x="6730" y="19843"/>
                  </a:cubicBezTo>
                  <a:cubicBezTo>
                    <a:pt x="6993" y="19939"/>
                    <a:pt x="7603" y="18947"/>
                    <a:pt x="7878" y="19018"/>
                  </a:cubicBezTo>
                  <a:cubicBezTo>
                    <a:pt x="8153" y="19090"/>
                    <a:pt x="8177" y="20261"/>
                    <a:pt x="8452" y="20309"/>
                  </a:cubicBezTo>
                  <a:cubicBezTo>
                    <a:pt x="8738" y="20357"/>
                    <a:pt x="9157" y="19257"/>
                    <a:pt x="9444" y="19293"/>
                  </a:cubicBezTo>
                  <a:cubicBezTo>
                    <a:pt x="9719" y="19317"/>
                    <a:pt x="9946" y="20465"/>
                    <a:pt x="10233" y="20465"/>
                  </a:cubicBezTo>
                  <a:cubicBezTo>
                    <a:pt x="10520" y="20465"/>
                    <a:pt x="10747" y="19317"/>
                    <a:pt x="11022" y="19293"/>
                  </a:cubicBezTo>
                  <a:cubicBezTo>
                    <a:pt x="11297" y="19269"/>
                    <a:pt x="11739" y="20357"/>
                    <a:pt x="12014" y="20309"/>
                  </a:cubicBezTo>
                  <a:cubicBezTo>
                    <a:pt x="12289" y="20261"/>
                    <a:pt x="12313" y="19090"/>
                    <a:pt x="12588" y="19018"/>
                  </a:cubicBezTo>
                  <a:cubicBezTo>
                    <a:pt x="12851" y="18947"/>
                    <a:pt x="13472" y="19939"/>
                    <a:pt x="13735" y="19843"/>
                  </a:cubicBezTo>
                  <a:cubicBezTo>
                    <a:pt x="13998" y="19747"/>
                    <a:pt x="13819" y="18588"/>
                    <a:pt x="14070" y="18468"/>
                  </a:cubicBezTo>
                  <a:cubicBezTo>
                    <a:pt x="14333" y="18349"/>
                    <a:pt x="15110" y="19233"/>
                    <a:pt x="15349" y="19090"/>
                  </a:cubicBezTo>
                  <a:cubicBezTo>
                    <a:pt x="15588" y="18947"/>
                    <a:pt x="15217" y="17835"/>
                    <a:pt x="15444" y="17680"/>
                  </a:cubicBezTo>
                  <a:cubicBezTo>
                    <a:pt x="15672" y="17524"/>
                    <a:pt x="16592" y="18253"/>
                    <a:pt x="16807" y="18062"/>
                  </a:cubicBezTo>
                  <a:cubicBezTo>
                    <a:pt x="17022" y="17883"/>
                    <a:pt x="16460" y="16855"/>
                    <a:pt x="16664" y="16663"/>
                  </a:cubicBezTo>
                  <a:cubicBezTo>
                    <a:pt x="16855" y="16460"/>
                    <a:pt x="17883" y="17022"/>
                    <a:pt x="18062" y="16807"/>
                  </a:cubicBezTo>
                  <a:cubicBezTo>
                    <a:pt x="18242" y="16592"/>
                    <a:pt x="17512" y="15671"/>
                    <a:pt x="17680" y="15444"/>
                  </a:cubicBezTo>
                  <a:cubicBezTo>
                    <a:pt x="17835" y="15217"/>
                    <a:pt x="18947" y="15600"/>
                    <a:pt x="19090" y="15349"/>
                  </a:cubicBezTo>
                  <a:cubicBezTo>
                    <a:pt x="19234" y="15098"/>
                    <a:pt x="18349" y="14333"/>
                    <a:pt x="18469" y="14070"/>
                  </a:cubicBezTo>
                  <a:cubicBezTo>
                    <a:pt x="18540" y="13914"/>
                    <a:pt x="19019" y="13926"/>
                    <a:pt x="19389" y="13890"/>
                  </a:cubicBezTo>
                  <a:lnTo>
                    <a:pt x="11165" y="1112"/>
                  </a:lnTo>
                  <a:cubicBezTo>
                    <a:pt x="11129" y="1148"/>
                    <a:pt x="11081" y="1172"/>
                    <a:pt x="11034" y="1172"/>
                  </a:cubicBezTo>
                  <a:cubicBezTo>
                    <a:pt x="10747" y="1148"/>
                    <a:pt x="10520" y="0"/>
                    <a:pt x="10233" y="0"/>
                  </a:cubicBezTo>
                  <a:cubicBezTo>
                    <a:pt x="9946" y="0"/>
                    <a:pt x="9719" y="1148"/>
                    <a:pt x="9444" y="1172"/>
                  </a:cubicBezTo>
                  <a:cubicBezTo>
                    <a:pt x="9169" y="1196"/>
                    <a:pt x="8738" y="108"/>
                    <a:pt x="8464" y="156"/>
                  </a:cubicBezTo>
                  <a:cubicBezTo>
                    <a:pt x="8189" y="203"/>
                    <a:pt x="8153" y="1375"/>
                    <a:pt x="7878" y="1447"/>
                  </a:cubicBezTo>
                  <a:cubicBezTo>
                    <a:pt x="7615" y="1518"/>
                    <a:pt x="7005" y="514"/>
                    <a:pt x="6730" y="610"/>
                  </a:cubicBezTo>
                  <a:cubicBezTo>
                    <a:pt x="6467" y="706"/>
                    <a:pt x="6647" y="1865"/>
                    <a:pt x="6396" y="1985"/>
                  </a:cubicBezTo>
                  <a:cubicBezTo>
                    <a:pt x="6133" y="2104"/>
                    <a:pt x="5356" y="1220"/>
                    <a:pt x="5117" y="1363"/>
                  </a:cubicBezTo>
                  <a:cubicBezTo>
                    <a:pt x="4877" y="1506"/>
                    <a:pt x="5248" y="2618"/>
                    <a:pt x="5021" y="2773"/>
                  </a:cubicBezTo>
                  <a:cubicBezTo>
                    <a:pt x="4782" y="2941"/>
                    <a:pt x="3873" y="2212"/>
                    <a:pt x="3658" y="2391"/>
                  </a:cubicBezTo>
                  <a:cubicBezTo>
                    <a:pt x="3443" y="2570"/>
                    <a:pt x="4005" y="3598"/>
                    <a:pt x="3802" y="3801"/>
                  </a:cubicBezTo>
                  <a:cubicBezTo>
                    <a:pt x="3610" y="3993"/>
                    <a:pt x="2582" y="3431"/>
                    <a:pt x="2403" y="3646"/>
                  </a:cubicBezTo>
                  <a:cubicBezTo>
                    <a:pt x="2212" y="3861"/>
                    <a:pt x="2953" y="4782"/>
                    <a:pt x="2786" y="5009"/>
                  </a:cubicBezTo>
                  <a:cubicBezTo>
                    <a:pt x="2630" y="5236"/>
                    <a:pt x="1519" y="4865"/>
                    <a:pt x="1375" y="5104"/>
                  </a:cubicBezTo>
                  <a:cubicBezTo>
                    <a:pt x="1232" y="5355"/>
                    <a:pt x="2116" y="6120"/>
                    <a:pt x="1997" y="6383"/>
                  </a:cubicBezTo>
                  <a:cubicBezTo>
                    <a:pt x="1877" y="6634"/>
                    <a:pt x="718" y="6455"/>
                    <a:pt x="622" y="6730"/>
                  </a:cubicBezTo>
                  <a:cubicBezTo>
                    <a:pt x="526" y="6993"/>
                    <a:pt x="1519" y="7603"/>
                    <a:pt x="1447" y="7866"/>
                  </a:cubicBezTo>
                  <a:cubicBezTo>
                    <a:pt x="1375" y="8141"/>
                    <a:pt x="204" y="8165"/>
                    <a:pt x="156" y="8451"/>
                  </a:cubicBezTo>
                  <a:cubicBezTo>
                    <a:pt x="108" y="8726"/>
                    <a:pt x="1208" y="9157"/>
                    <a:pt x="1172" y="9432"/>
                  </a:cubicBezTo>
                  <a:cubicBezTo>
                    <a:pt x="1148" y="9718"/>
                    <a:pt x="0" y="9946"/>
                    <a:pt x="0" y="10232"/>
                  </a:cubicBezTo>
                  <a:cubicBezTo>
                    <a:pt x="0" y="10507"/>
                    <a:pt x="1148" y="10746"/>
                    <a:pt x="1172" y="11021"/>
                  </a:cubicBezTo>
                  <a:close/>
                </a:path>
              </a:pathLst>
            </a:custGeom>
            <a:gradFill>
              <a:gsLst>
                <a:gs pos="0">
                  <a:srgbClr val="A2DCD7"/>
                </a:gs>
                <a:gs pos="100000">
                  <a:srgbClr val="E0FFFC"/>
                </a:gs>
              </a:gsLst>
              <a:lin ang="13500032" scaled="0"/>
            </a:gradFill>
            <a:ln>
              <a:noFill/>
            </a:ln>
            <a:effectLst>
              <a:outerShdw blurRad="28575" dist="19050" dir="5400000" algn="bl" rotWithShape="0">
                <a:srgbClr val="000000">
                  <a:alpha val="12000"/>
                </a:srgbClr>
              </a:outerShdw>
            </a:effectLst>
          </p:spPr>
          <p:txBody>
            <a:bodyPr spcFirstLastPara="1" wrap="square" lIns="121900" tIns="121900" rIns="121900" bIns="121900" anchor="ctr" anchorCtr="0">
              <a:noAutofit/>
            </a:bodyPr>
            <a:lstStyle/>
            <a:p>
              <a:endParaRPr sz="2900"/>
            </a:p>
          </p:txBody>
        </p:sp>
        <p:sp>
          <p:nvSpPr>
            <p:cNvPr id="8091" name="Google Shape;8091;p78"/>
            <p:cNvSpPr/>
            <p:nvPr/>
          </p:nvSpPr>
          <p:spPr>
            <a:xfrm>
              <a:off x="2355421" y="2098808"/>
              <a:ext cx="338767" cy="453602"/>
            </a:xfrm>
            <a:custGeom>
              <a:avLst/>
              <a:gdLst/>
              <a:ahLst/>
              <a:cxnLst/>
              <a:rect l="l" t="t" r="r" b="b"/>
              <a:pathLst>
                <a:path w="9803" h="13126" extrusionOk="0">
                  <a:moveTo>
                    <a:pt x="9455" y="13126"/>
                  </a:moveTo>
                  <a:cubicBezTo>
                    <a:pt x="9180" y="13102"/>
                    <a:pt x="9037" y="11942"/>
                    <a:pt x="8762" y="11895"/>
                  </a:cubicBezTo>
                  <a:cubicBezTo>
                    <a:pt x="8475" y="11847"/>
                    <a:pt x="7973" y="12899"/>
                    <a:pt x="7698" y="12827"/>
                  </a:cubicBezTo>
                  <a:cubicBezTo>
                    <a:pt x="7423" y="12767"/>
                    <a:pt x="7495" y="11596"/>
                    <a:pt x="7220" y="11500"/>
                  </a:cubicBezTo>
                  <a:cubicBezTo>
                    <a:pt x="6957" y="11405"/>
                    <a:pt x="6276" y="12361"/>
                    <a:pt x="6013" y="12241"/>
                  </a:cubicBezTo>
                  <a:cubicBezTo>
                    <a:pt x="5762" y="12134"/>
                    <a:pt x="6013" y="10986"/>
                    <a:pt x="5774" y="10855"/>
                  </a:cubicBezTo>
                  <a:cubicBezTo>
                    <a:pt x="5535" y="10711"/>
                    <a:pt x="4686" y="11536"/>
                    <a:pt x="4459" y="11369"/>
                  </a:cubicBezTo>
                  <a:cubicBezTo>
                    <a:pt x="4232" y="11213"/>
                    <a:pt x="4686" y="10137"/>
                    <a:pt x="4459" y="9958"/>
                  </a:cubicBezTo>
                  <a:cubicBezTo>
                    <a:pt x="4232" y="9779"/>
                    <a:pt x="3275" y="10436"/>
                    <a:pt x="3072" y="10245"/>
                  </a:cubicBezTo>
                  <a:cubicBezTo>
                    <a:pt x="2869" y="10042"/>
                    <a:pt x="3503" y="9062"/>
                    <a:pt x="3323" y="8847"/>
                  </a:cubicBezTo>
                  <a:cubicBezTo>
                    <a:pt x="3144" y="8631"/>
                    <a:pt x="2080" y="9121"/>
                    <a:pt x="1913" y="8894"/>
                  </a:cubicBezTo>
                  <a:cubicBezTo>
                    <a:pt x="1745" y="8655"/>
                    <a:pt x="2546" y="7807"/>
                    <a:pt x="2403" y="7567"/>
                  </a:cubicBezTo>
                  <a:cubicBezTo>
                    <a:pt x="2259" y="7316"/>
                    <a:pt x="1124" y="7603"/>
                    <a:pt x="1004" y="7352"/>
                  </a:cubicBezTo>
                  <a:cubicBezTo>
                    <a:pt x="873" y="7101"/>
                    <a:pt x="1817" y="6396"/>
                    <a:pt x="1709" y="6133"/>
                  </a:cubicBezTo>
                  <a:cubicBezTo>
                    <a:pt x="1614" y="5870"/>
                    <a:pt x="442" y="5954"/>
                    <a:pt x="371" y="5679"/>
                  </a:cubicBezTo>
                  <a:cubicBezTo>
                    <a:pt x="287" y="5404"/>
                    <a:pt x="1339" y="4878"/>
                    <a:pt x="1279" y="4603"/>
                  </a:cubicBezTo>
                  <a:cubicBezTo>
                    <a:pt x="1231" y="4328"/>
                    <a:pt x="72" y="4209"/>
                    <a:pt x="36" y="3934"/>
                  </a:cubicBezTo>
                  <a:cubicBezTo>
                    <a:pt x="12" y="3647"/>
                    <a:pt x="1136" y="3300"/>
                    <a:pt x="1136" y="3025"/>
                  </a:cubicBezTo>
                  <a:cubicBezTo>
                    <a:pt x="1136" y="2738"/>
                    <a:pt x="0" y="2427"/>
                    <a:pt x="24" y="2141"/>
                  </a:cubicBezTo>
                  <a:cubicBezTo>
                    <a:pt x="48" y="1866"/>
                    <a:pt x="1207" y="1722"/>
                    <a:pt x="1255" y="1435"/>
                  </a:cubicBezTo>
                  <a:cubicBezTo>
                    <a:pt x="1303" y="1160"/>
                    <a:pt x="239" y="658"/>
                    <a:pt x="311" y="383"/>
                  </a:cubicBezTo>
                  <a:cubicBezTo>
                    <a:pt x="371" y="156"/>
                    <a:pt x="1255" y="156"/>
                    <a:pt x="1566" y="1"/>
                  </a:cubicBezTo>
                  <a:lnTo>
                    <a:pt x="9802" y="12767"/>
                  </a:lnTo>
                  <a:cubicBezTo>
                    <a:pt x="9683" y="12970"/>
                    <a:pt x="9563" y="13126"/>
                    <a:pt x="9455" y="13126"/>
                  </a:cubicBezTo>
                  <a:close/>
                </a:path>
              </a:pathLst>
            </a:custGeom>
            <a:gradFill>
              <a:gsLst>
                <a:gs pos="0">
                  <a:srgbClr val="D9D9D9"/>
                </a:gs>
                <a:gs pos="30000">
                  <a:srgbClr val="E4E4E4"/>
                </a:gs>
                <a:gs pos="43000">
                  <a:schemeClr val="accent6"/>
                </a:gs>
                <a:gs pos="54000">
                  <a:srgbClr val="EDEDED"/>
                </a:gs>
                <a:gs pos="100000">
                  <a:srgbClr val="EFEFEF"/>
                </a:gs>
              </a:gsLst>
              <a:lin ang="8100019" scaled="0"/>
            </a:gradFill>
            <a:ln>
              <a:noFill/>
            </a:ln>
            <a:effectLst>
              <a:outerShdw blurRad="28575" dist="19050" dir="5400000" algn="bl" rotWithShape="0">
                <a:srgbClr val="000000">
                  <a:alpha val="12000"/>
                </a:srgbClr>
              </a:outerShdw>
            </a:effectLst>
          </p:spPr>
          <p:txBody>
            <a:bodyPr spcFirstLastPara="1" wrap="square" lIns="121900" tIns="121900" rIns="121900" bIns="121900" anchor="ctr" anchorCtr="0">
              <a:noAutofit/>
            </a:bodyPr>
            <a:lstStyle/>
            <a:p>
              <a:endParaRPr sz="2900"/>
            </a:p>
          </p:txBody>
        </p:sp>
      </p:grpSp>
      <p:grpSp>
        <p:nvGrpSpPr>
          <p:cNvPr id="8092" name="Google Shape;8092;p78"/>
          <p:cNvGrpSpPr/>
          <p:nvPr/>
        </p:nvGrpSpPr>
        <p:grpSpPr>
          <a:xfrm>
            <a:off x="15302864" y="1746228"/>
            <a:ext cx="3006364" cy="2954518"/>
            <a:chOff x="7651432" y="873113"/>
            <a:chExt cx="1503182" cy="1477259"/>
          </a:xfrm>
        </p:grpSpPr>
        <p:sp>
          <p:nvSpPr>
            <p:cNvPr id="8093" name="Google Shape;8093;p78"/>
            <p:cNvSpPr/>
            <p:nvPr/>
          </p:nvSpPr>
          <p:spPr>
            <a:xfrm rot="-2284690">
              <a:off x="7834152" y="1119129"/>
              <a:ext cx="1137743" cy="985227"/>
            </a:xfrm>
            <a:custGeom>
              <a:avLst/>
              <a:gdLst/>
              <a:ahLst/>
              <a:cxnLst/>
              <a:rect l="l" t="t" r="r" b="b"/>
              <a:pathLst>
                <a:path w="29347" h="25414" extrusionOk="0">
                  <a:moveTo>
                    <a:pt x="22007" y="1"/>
                  </a:moveTo>
                  <a:lnTo>
                    <a:pt x="7340" y="1"/>
                  </a:lnTo>
                  <a:lnTo>
                    <a:pt x="0" y="12707"/>
                  </a:lnTo>
                  <a:lnTo>
                    <a:pt x="7340" y="25414"/>
                  </a:lnTo>
                  <a:lnTo>
                    <a:pt x="12958" y="25414"/>
                  </a:lnTo>
                  <a:lnTo>
                    <a:pt x="26441" y="17740"/>
                  </a:lnTo>
                  <a:lnTo>
                    <a:pt x="29346" y="12707"/>
                  </a:lnTo>
                  <a:close/>
                </a:path>
              </a:pathLst>
            </a:custGeom>
            <a:gradFill>
              <a:gsLst>
                <a:gs pos="0">
                  <a:schemeClr val="accent3"/>
                </a:gs>
                <a:gs pos="100000">
                  <a:srgbClr val="FFF2DF"/>
                </a:gs>
              </a:gsLst>
              <a:lin ang="13500032" scaled="0"/>
            </a:gradFill>
            <a:ln>
              <a:noFill/>
            </a:ln>
            <a:effectLst>
              <a:outerShdw blurRad="57150" dist="19050" dir="5400000" algn="bl" rotWithShape="0">
                <a:srgbClr val="000000">
                  <a:alpha val="12000"/>
                </a:srgbClr>
              </a:outerShdw>
            </a:effectLst>
          </p:spPr>
          <p:txBody>
            <a:bodyPr spcFirstLastPara="1" wrap="square" lIns="121900" tIns="121900" rIns="121900" bIns="121900" anchor="ctr" anchorCtr="0">
              <a:noAutofit/>
            </a:bodyPr>
            <a:lstStyle/>
            <a:p>
              <a:endParaRPr sz="2900"/>
            </a:p>
          </p:txBody>
        </p:sp>
        <p:sp>
          <p:nvSpPr>
            <p:cNvPr id="8094" name="Google Shape;8094;p78"/>
            <p:cNvSpPr/>
            <p:nvPr/>
          </p:nvSpPr>
          <p:spPr>
            <a:xfrm rot="-2284690">
              <a:off x="8503197" y="1602322"/>
              <a:ext cx="522795" cy="310020"/>
            </a:xfrm>
            <a:custGeom>
              <a:avLst/>
              <a:gdLst/>
              <a:ahLst/>
              <a:cxnLst/>
              <a:rect l="l" t="t" r="r" b="b"/>
              <a:pathLst>
                <a:path w="13485" h="7997" extrusionOk="0">
                  <a:moveTo>
                    <a:pt x="4997" y="0"/>
                  </a:moveTo>
                  <a:cubicBezTo>
                    <a:pt x="2977" y="5104"/>
                    <a:pt x="1" y="7997"/>
                    <a:pt x="1" y="7997"/>
                  </a:cubicBezTo>
                  <a:lnTo>
                    <a:pt x="1" y="7997"/>
                  </a:lnTo>
                  <a:cubicBezTo>
                    <a:pt x="6276" y="3550"/>
                    <a:pt x="13484" y="323"/>
                    <a:pt x="13484" y="323"/>
                  </a:cubicBezTo>
                  <a:lnTo>
                    <a:pt x="13484" y="323"/>
                  </a:lnTo>
                  <a:cubicBezTo>
                    <a:pt x="12480" y="548"/>
                    <a:pt x="11410" y="631"/>
                    <a:pt x="10379" y="631"/>
                  </a:cubicBezTo>
                  <a:cubicBezTo>
                    <a:pt x="7535" y="631"/>
                    <a:pt x="4997" y="0"/>
                    <a:pt x="4997" y="0"/>
                  </a:cubicBezTo>
                  <a:close/>
                </a:path>
              </a:pathLst>
            </a:custGeom>
            <a:solidFill>
              <a:srgbClr val="A4DFF7"/>
            </a:solidFill>
            <a:ln>
              <a:noFill/>
            </a:ln>
          </p:spPr>
          <p:txBody>
            <a:bodyPr spcFirstLastPara="1" wrap="square" lIns="121900" tIns="121900" rIns="121900" bIns="121900" anchor="ctr" anchorCtr="0">
              <a:noAutofit/>
            </a:bodyPr>
            <a:lstStyle/>
            <a:p>
              <a:endParaRPr sz="2900"/>
            </a:p>
          </p:txBody>
        </p:sp>
        <p:sp>
          <p:nvSpPr>
            <p:cNvPr id="8095" name="Google Shape;8095;p78"/>
            <p:cNvSpPr/>
            <p:nvPr/>
          </p:nvSpPr>
          <p:spPr>
            <a:xfrm rot="-2284690">
              <a:off x="8503197" y="1602322"/>
              <a:ext cx="522795" cy="310020"/>
            </a:xfrm>
            <a:custGeom>
              <a:avLst/>
              <a:gdLst/>
              <a:ahLst/>
              <a:cxnLst/>
              <a:rect l="l" t="t" r="r" b="b"/>
              <a:pathLst>
                <a:path w="13485" h="7997" extrusionOk="0">
                  <a:moveTo>
                    <a:pt x="1" y="7997"/>
                  </a:moveTo>
                  <a:cubicBezTo>
                    <a:pt x="1" y="7997"/>
                    <a:pt x="2977" y="5104"/>
                    <a:pt x="4997" y="0"/>
                  </a:cubicBezTo>
                  <a:cubicBezTo>
                    <a:pt x="4997" y="0"/>
                    <a:pt x="9707" y="1172"/>
                    <a:pt x="13484" y="323"/>
                  </a:cubicBezTo>
                  <a:cubicBezTo>
                    <a:pt x="13484" y="323"/>
                    <a:pt x="6492" y="5893"/>
                    <a:pt x="1" y="7997"/>
                  </a:cubicBezTo>
                  <a:close/>
                </a:path>
              </a:pathLst>
            </a:custGeom>
            <a:gradFill>
              <a:gsLst>
                <a:gs pos="0">
                  <a:srgbClr val="D9D9D9"/>
                </a:gs>
                <a:gs pos="44000">
                  <a:srgbClr val="E4E4E4"/>
                </a:gs>
                <a:gs pos="57000">
                  <a:schemeClr val="accent6"/>
                </a:gs>
                <a:gs pos="69000">
                  <a:srgbClr val="EDEDED"/>
                </a:gs>
                <a:gs pos="100000">
                  <a:srgbClr val="EFEFEF"/>
                </a:gs>
              </a:gsLst>
              <a:lin ang="14099918" scaled="0"/>
            </a:gradFill>
            <a:ln>
              <a:noFill/>
            </a:ln>
            <a:effectLst>
              <a:outerShdw blurRad="57150" dist="19050" dir="10440000" algn="bl" rotWithShape="0">
                <a:srgbClr val="000000">
                  <a:alpha val="12000"/>
                </a:srgbClr>
              </a:outerShdw>
            </a:effectLst>
          </p:spPr>
          <p:txBody>
            <a:bodyPr spcFirstLastPara="1" wrap="square" lIns="121900" tIns="121900" rIns="121900" bIns="121900" anchor="ctr" anchorCtr="0">
              <a:noAutofit/>
            </a:bodyPr>
            <a:lstStyle/>
            <a:p>
              <a:endParaRPr sz="2900"/>
            </a:p>
          </p:txBody>
        </p:sp>
      </p:grpSp>
      <p:grpSp>
        <p:nvGrpSpPr>
          <p:cNvPr id="8096" name="Google Shape;8096;p78"/>
          <p:cNvGrpSpPr/>
          <p:nvPr/>
        </p:nvGrpSpPr>
        <p:grpSpPr>
          <a:xfrm rot="2054663">
            <a:off x="647552" y="8420226"/>
            <a:ext cx="2529720" cy="699277"/>
            <a:chOff x="-17513606" y="13649049"/>
            <a:chExt cx="811038" cy="424853"/>
          </a:xfrm>
        </p:grpSpPr>
        <p:sp>
          <p:nvSpPr>
            <p:cNvPr id="8097" name="Google Shape;8097;p78"/>
            <p:cNvSpPr/>
            <p:nvPr/>
          </p:nvSpPr>
          <p:spPr>
            <a:xfrm>
              <a:off x="-17487801" y="13649102"/>
              <a:ext cx="759600" cy="424800"/>
            </a:xfrm>
            <a:prstGeom prst="rect">
              <a:avLst/>
            </a:prstGeom>
            <a:solidFill>
              <a:schemeClr val="accent2"/>
            </a:solidFill>
            <a:ln>
              <a:noFill/>
            </a:ln>
          </p:spPr>
          <p:txBody>
            <a:bodyPr spcFirstLastPara="1" wrap="square" lIns="121900" tIns="121900" rIns="121900" bIns="121900" anchor="ctr" anchorCtr="0">
              <a:noAutofit/>
            </a:bodyPr>
            <a:lstStyle/>
            <a:p>
              <a:endParaRPr sz="2900"/>
            </a:p>
          </p:txBody>
        </p:sp>
        <p:grpSp>
          <p:nvGrpSpPr>
            <p:cNvPr id="8098" name="Google Shape;8098;p78"/>
            <p:cNvGrpSpPr/>
            <p:nvPr/>
          </p:nvGrpSpPr>
          <p:grpSpPr>
            <a:xfrm>
              <a:off x="-16729707" y="13649095"/>
              <a:ext cx="27139" cy="424767"/>
              <a:chOff x="-16729707" y="13649095"/>
              <a:chExt cx="27139" cy="424767"/>
            </a:xfrm>
          </p:grpSpPr>
          <p:grpSp>
            <p:nvGrpSpPr>
              <p:cNvPr id="8099" name="Google Shape;8099;p78"/>
              <p:cNvGrpSpPr/>
              <p:nvPr/>
            </p:nvGrpSpPr>
            <p:grpSpPr>
              <a:xfrm>
                <a:off x="-16729707" y="13649095"/>
                <a:ext cx="27139" cy="213667"/>
                <a:chOff x="-33920456" y="25174923"/>
                <a:chExt cx="54300" cy="427505"/>
              </a:xfrm>
            </p:grpSpPr>
            <p:sp>
              <p:nvSpPr>
                <p:cNvPr id="8100" name="Google Shape;8100;p78"/>
                <p:cNvSpPr/>
                <p:nvPr/>
              </p:nvSpPr>
              <p:spPr>
                <a:xfrm rot="5400000">
                  <a:off x="-33940556" y="25195023"/>
                  <a:ext cx="94500" cy="54300"/>
                </a:xfrm>
                <a:prstGeom prst="triangle">
                  <a:avLst>
                    <a:gd name="adj" fmla="val 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1" name="Google Shape;8101;p78"/>
                <p:cNvSpPr/>
                <p:nvPr/>
              </p:nvSpPr>
              <p:spPr>
                <a:xfrm rot="5400000">
                  <a:off x="-33940556" y="25528028"/>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2" name="Google Shape;8102;p78"/>
                <p:cNvSpPr/>
                <p:nvPr/>
              </p:nvSpPr>
              <p:spPr>
                <a:xfrm rot="5400000">
                  <a:off x="-33940556" y="25444777"/>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3" name="Google Shape;8103;p78"/>
                <p:cNvSpPr/>
                <p:nvPr/>
              </p:nvSpPr>
              <p:spPr>
                <a:xfrm rot="5400000">
                  <a:off x="-33940556" y="25361526"/>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4" name="Google Shape;8104;p78"/>
                <p:cNvSpPr/>
                <p:nvPr/>
              </p:nvSpPr>
              <p:spPr>
                <a:xfrm rot="5400000">
                  <a:off x="-33940556" y="25278274"/>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grpSp>
          <p:grpSp>
            <p:nvGrpSpPr>
              <p:cNvPr id="8105" name="Google Shape;8105;p78"/>
              <p:cNvGrpSpPr/>
              <p:nvPr/>
            </p:nvGrpSpPr>
            <p:grpSpPr>
              <a:xfrm>
                <a:off x="-16729707" y="13860195"/>
                <a:ext cx="27139" cy="213667"/>
                <a:chOff x="-33920456" y="25104726"/>
                <a:chExt cx="54300" cy="427505"/>
              </a:xfrm>
            </p:grpSpPr>
            <p:sp>
              <p:nvSpPr>
                <p:cNvPr id="8106" name="Google Shape;8106;p78"/>
                <p:cNvSpPr/>
                <p:nvPr/>
              </p:nvSpPr>
              <p:spPr>
                <a:xfrm rot="5400000">
                  <a:off x="-33940556" y="25124826"/>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7" name="Google Shape;8107;p78"/>
                <p:cNvSpPr/>
                <p:nvPr/>
              </p:nvSpPr>
              <p:spPr>
                <a:xfrm rot="5400000">
                  <a:off x="-33940556" y="25457831"/>
                  <a:ext cx="94500" cy="54300"/>
                </a:xfrm>
                <a:prstGeom prst="triangle">
                  <a:avLst>
                    <a:gd name="adj" fmla="val 10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8" name="Google Shape;8108;p78"/>
                <p:cNvSpPr/>
                <p:nvPr/>
              </p:nvSpPr>
              <p:spPr>
                <a:xfrm rot="5400000">
                  <a:off x="-33940556" y="25374580"/>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09" name="Google Shape;8109;p78"/>
                <p:cNvSpPr/>
                <p:nvPr/>
              </p:nvSpPr>
              <p:spPr>
                <a:xfrm rot="5400000">
                  <a:off x="-33940556" y="25291329"/>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10" name="Google Shape;8110;p78"/>
                <p:cNvSpPr/>
                <p:nvPr/>
              </p:nvSpPr>
              <p:spPr>
                <a:xfrm rot="5400000">
                  <a:off x="-33940556" y="25208078"/>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grpSp>
        </p:grpSp>
        <p:grpSp>
          <p:nvGrpSpPr>
            <p:cNvPr id="8111" name="Google Shape;8111;p78"/>
            <p:cNvGrpSpPr/>
            <p:nvPr/>
          </p:nvGrpSpPr>
          <p:grpSpPr>
            <a:xfrm rot="10800000">
              <a:off x="-17513606" y="13649049"/>
              <a:ext cx="27139" cy="424767"/>
              <a:chOff x="17049088" y="-9313524"/>
              <a:chExt cx="27139" cy="424767"/>
            </a:xfrm>
          </p:grpSpPr>
          <p:grpSp>
            <p:nvGrpSpPr>
              <p:cNvPr id="8112" name="Google Shape;8112;p78"/>
              <p:cNvGrpSpPr/>
              <p:nvPr/>
            </p:nvGrpSpPr>
            <p:grpSpPr>
              <a:xfrm>
                <a:off x="17049088" y="-9313524"/>
                <a:ext cx="27139" cy="213667"/>
                <a:chOff x="33664169" y="-20768691"/>
                <a:chExt cx="54300" cy="427505"/>
              </a:xfrm>
            </p:grpSpPr>
            <p:sp>
              <p:nvSpPr>
                <p:cNvPr id="8113" name="Google Shape;8113;p78"/>
                <p:cNvSpPr/>
                <p:nvPr/>
              </p:nvSpPr>
              <p:spPr>
                <a:xfrm rot="5400000">
                  <a:off x="33644069" y="-20748591"/>
                  <a:ext cx="94500" cy="54300"/>
                </a:xfrm>
                <a:prstGeom prst="triangle">
                  <a:avLst>
                    <a:gd name="adj" fmla="val 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14" name="Google Shape;8114;p78"/>
                <p:cNvSpPr/>
                <p:nvPr/>
              </p:nvSpPr>
              <p:spPr>
                <a:xfrm rot="5400000">
                  <a:off x="33644069" y="-20415586"/>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15" name="Google Shape;8115;p78"/>
                <p:cNvSpPr/>
                <p:nvPr/>
              </p:nvSpPr>
              <p:spPr>
                <a:xfrm rot="5400000">
                  <a:off x="33644069" y="-20498837"/>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16" name="Google Shape;8116;p78"/>
                <p:cNvSpPr/>
                <p:nvPr/>
              </p:nvSpPr>
              <p:spPr>
                <a:xfrm rot="5400000">
                  <a:off x="33644069" y="-20582088"/>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17" name="Google Shape;8117;p78"/>
                <p:cNvSpPr/>
                <p:nvPr/>
              </p:nvSpPr>
              <p:spPr>
                <a:xfrm rot="5400000">
                  <a:off x="33644069" y="-20665340"/>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grpSp>
          <p:grpSp>
            <p:nvGrpSpPr>
              <p:cNvPr id="8118" name="Google Shape;8118;p78"/>
              <p:cNvGrpSpPr/>
              <p:nvPr/>
            </p:nvGrpSpPr>
            <p:grpSpPr>
              <a:xfrm>
                <a:off x="17049088" y="-9102423"/>
                <a:ext cx="27139" cy="213667"/>
                <a:chOff x="33664169" y="-20838888"/>
                <a:chExt cx="54300" cy="427505"/>
              </a:xfrm>
            </p:grpSpPr>
            <p:sp>
              <p:nvSpPr>
                <p:cNvPr id="8119" name="Google Shape;8119;p78"/>
                <p:cNvSpPr/>
                <p:nvPr/>
              </p:nvSpPr>
              <p:spPr>
                <a:xfrm rot="5400000">
                  <a:off x="33644069" y="-20818788"/>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20" name="Google Shape;8120;p78"/>
                <p:cNvSpPr/>
                <p:nvPr/>
              </p:nvSpPr>
              <p:spPr>
                <a:xfrm rot="5400000">
                  <a:off x="33644069" y="-20485782"/>
                  <a:ext cx="94500" cy="54300"/>
                </a:xfrm>
                <a:prstGeom prst="triangle">
                  <a:avLst>
                    <a:gd name="adj" fmla="val 10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21" name="Google Shape;8121;p78"/>
                <p:cNvSpPr/>
                <p:nvPr/>
              </p:nvSpPr>
              <p:spPr>
                <a:xfrm rot="5400000">
                  <a:off x="33644069" y="-20569034"/>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22" name="Google Shape;8122;p78"/>
                <p:cNvSpPr/>
                <p:nvPr/>
              </p:nvSpPr>
              <p:spPr>
                <a:xfrm rot="5400000">
                  <a:off x="33644069" y="-20652285"/>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sp>
              <p:nvSpPr>
                <p:cNvPr id="8123" name="Google Shape;8123;p78"/>
                <p:cNvSpPr/>
                <p:nvPr/>
              </p:nvSpPr>
              <p:spPr>
                <a:xfrm rot="5400000">
                  <a:off x="33644069" y="-20735536"/>
                  <a:ext cx="94500" cy="543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endParaRPr sz="2900"/>
                </a:p>
              </p:txBody>
            </p:sp>
          </p:grpSp>
        </p:grpSp>
      </p:grpSp>
      <p:grpSp>
        <p:nvGrpSpPr>
          <p:cNvPr id="8124" name="Google Shape;8124;p78"/>
          <p:cNvGrpSpPr/>
          <p:nvPr/>
        </p:nvGrpSpPr>
        <p:grpSpPr>
          <a:xfrm rot="1088531">
            <a:off x="15485079" y="7947330"/>
            <a:ext cx="1403658" cy="1276844"/>
            <a:chOff x="-17263965" y="13200626"/>
            <a:chExt cx="450026" cy="775820"/>
          </a:xfrm>
        </p:grpSpPr>
        <p:sp>
          <p:nvSpPr>
            <p:cNvPr id="8125" name="Google Shape;8125;p78"/>
            <p:cNvSpPr/>
            <p:nvPr/>
          </p:nvSpPr>
          <p:spPr>
            <a:xfrm rot="-2745482">
              <a:off x="-17287415" y="13386761"/>
              <a:ext cx="497069" cy="403666"/>
            </a:xfrm>
            <a:prstGeom prst="rect">
              <a:avLst/>
            </a:prstGeom>
            <a:solidFill>
              <a:schemeClr val="accent5"/>
            </a:solidFill>
            <a:ln>
              <a:noFill/>
            </a:ln>
          </p:spPr>
          <p:txBody>
            <a:bodyPr spcFirstLastPara="1" wrap="square" lIns="121900" tIns="121900" rIns="121900" bIns="121900" anchor="ctr" anchorCtr="0">
              <a:noAutofit/>
            </a:bodyPr>
            <a:lstStyle/>
            <a:p>
              <a:endParaRPr sz="2900"/>
            </a:p>
          </p:txBody>
        </p:sp>
        <p:grpSp>
          <p:nvGrpSpPr>
            <p:cNvPr id="8126" name="Google Shape;8126;p78"/>
            <p:cNvGrpSpPr/>
            <p:nvPr/>
          </p:nvGrpSpPr>
          <p:grpSpPr>
            <a:xfrm>
              <a:off x="-16906019" y="13200626"/>
              <a:ext cx="92080" cy="408291"/>
              <a:chOff x="-16906019" y="13200626"/>
              <a:chExt cx="92080" cy="408291"/>
            </a:xfrm>
          </p:grpSpPr>
          <p:grpSp>
            <p:nvGrpSpPr>
              <p:cNvPr id="8127" name="Google Shape;8127;p78"/>
              <p:cNvGrpSpPr/>
              <p:nvPr/>
            </p:nvGrpSpPr>
            <p:grpSpPr>
              <a:xfrm>
                <a:off x="-16906019" y="13200626"/>
                <a:ext cx="52498" cy="211686"/>
                <a:chOff x="-34273220" y="24277627"/>
                <a:chExt cx="105039" cy="423541"/>
              </a:xfrm>
            </p:grpSpPr>
            <p:sp>
              <p:nvSpPr>
                <p:cNvPr id="8128" name="Google Shape;8128;p78"/>
                <p:cNvSpPr/>
                <p:nvPr/>
              </p:nvSpPr>
              <p:spPr>
                <a:xfrm rot="4716893">
                  <a:off x="-34296752" y="24316506"/>
                  <a:ext cx="89664" cy="35641"/>
                </a:xfrm>
                <a:prstGeom prst="triangle">
                  <a:avLst>
                    <a:gd name="adj" fmla="val 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29" name="Google Shape;8129;p78"/>
                <p:cNvSpPr/>
                <p:nvPr/>
              </p:nvSpPr>
              <p:spPr>
                <a:xfrm rot="4716893">
                  <a:off x="-34234314" y="24626647"/>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0" name="Google Shape;8130;p78"/>
                <p:cNvSpPr/>
                <p:nvPr/>
              </p:nvSpPr>
              <p:spPr>
                <a:xfrm rot="4716893">
                  <a:off x="-34249923" y="24549112"/>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1" name="Google Shape;8131;p78"/>
                <p:cNvSpPr/>
                <p:nvPr/>
              </p:nvSpPr>
              <p:spPr>
                <a:xfrm rot="4716893">
                  <a:off x="-34265533" y="24471577"/>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2" name="Google Shape;8132;p78"/>
                <p:cNvSpPr/>
                <p:nvPr/>
              </p:nvSpPr>
              <p:spPr>
                <a:xfrm rot="4716893">
                  <a:off x="-34281143" y="24394042"/>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grpSp>
          <p:grpSp>
            <p:nvGrpSpPr>
              <p:cNvPr id="8133" name="Google Shape;8133;p78"/>
              <p:cNvGrpSpPr/>
              <p:nvPr/>
            </p:nvGrpSpPr>
            <p:grpSpPr>
              <a:xfrm>
                <a:off x="-16866437" y="13397232"/>
                <a:ext cx="52498" cy="211686"/>
                <a:chOff x="-34194026" y="24178429"/>
                <a:chExt cx="105039" cy="423541"/>
              </a:xfrm>
            </p:grpSpPr>
            <p:sp>
              <p:nvSpPr>
                <p:cNvPr id="8134" name="Google Shape;8134;p78"/>
                <p:cNvSpPr/>
                <p:nvPr/>
              </p:nvSpPr>
              <p:spPr>
                <a:xfrm rot="4716893">
                  <a:off x="-34217558" y="24217309"/>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5" name="Google Shape;8135;p78"/>
                <p:cNvSpPr/>
                <p:nvPr/>
              </p:nvSpPr>
              <p:spPr>
                <a:xfrm rot="4716893">
                  <a:off x="-34155119" y="24527449"/>
                  <a:ext cx="89664" cy="35641"/>
                </a:xfrm>
                <a:prstGeom prst="triangle">
                  <a:avLst>
                    <a:gd name="adj" fmla="val 10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6" name="Google Shape;8136;p78"/>
                <p:cNvSpPr/>
                <p:nvPr/>
              </p:nvSpPr>
              <p:spPr>
                <a:xfrm rot="4716893">
                  <a:off x="-34170729" y="24449914"/>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7" name="Google Shape;8137;p78"/>
                <p:cNvSpPr/>
                <p:nvPr/>
              </p:nvSpPr>
              <p:spPr>
                <a:xfrm rot="4716893">
                  <a:off x="-34186338" y="24372379"/>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38" name="Google Shape;8138;p78"/>
                <p:cNvSpPr/>
                <p:nvPr/>
              </p:nvSpPr>
              <p:spPr>
                <a:xfrm rot="4716893">
                  <a:off x="-34201948" y="24294844"/>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grpSp>
        </p:grpSp>
        <p:grpSp>
          <p:nvGrpSpPr>
            <p:cNvPr id="8139" name="Google Shape;8139;p78"/>
            <p:cNvGrpSpPr/>
            <p:nvPr/>
          </p:nvGrpSpPr>
          <p:grpSpPr>
            <a:xfrm rot="10800000">
              <a:off x="-17263965" y="13568155"/>
              <a:ext cx="92080" cy="408291"/>
              <a:chOff x="16734507" y="-9216153"/>
              <a:chExt cx="92080" cy="408291"/>
            </a:xfrm>
          </p:grpSpPr>
          <p:grpSp>
            <p:nvGrpSpPr>
              <p:cNvPr id="8140" name="Google Shape;8140;p78"/>
              <p:cNvGrpSpPr/>
              <p:nvPr/>
            </p:nvGrpSpPr>
            <p:grpSpPr>
              <a:xfrm>
                <a:off x="16734507" y="-9216153"/>
                <a:ext cx="52498" cy="211686"/>
                <a:chOff x="33034755" y="-20573872"/>
                <a:chExt cx="105039" cy="423541"/>
              </a:xfrm>
            </p:grpSpPr>
            <p:sp>
              <p:nvSpPr>
                <p:cNvPr id="8141" name="Google Shape;8141;p78"/>
                <p:cNvSpPr/>
                <p:nvPr/>
              </p:nvSpPr>
              <p:spPr>
                <a:xfrm rot="4716893">
                  <a:off x="33011223" y="-20534993"/>
                  <a:ext cx="89664" cy="35641"/>
                </a:xfrm>
                <a:prstGeom prst="triangle">
                  <a:avLst>
                    <a:gd name="adj" fmla="val 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2" name="Google Shape;8142;p78"/>
                <p:cNvSpPr/>
                <p:nvPr/>
              </p:nvSpPr>
              <p:spPr>
                <a:xfrm rot="4716893">
                  <a:off x="33073661" y="-20224852"/>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3" name="Google Shape;8143;p78"/>
                <p:cNvSpPr/>
                <p:nvPr/>
              </p:nvSpPr>
              <p:spPr>
                <a:xfrm rot="4716893">
                  <a:off x="33058052" y="-20302387"/>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4" name="Google Shape;8144;p78"/>
                <p:cNvSpPr/>
                <p:nvPr/>
              </p:nvSpPr>
              <p:spPr>
                <a:xfrm rot="4716893">
                  <a:off x="33042442" y="-20379922"/>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5" name="Google Shape;8145;p78"/>
                <p:cNvSpPr/>
                <p:nvPr/>
              </p:nvSpPr>
              <p:spPr>
                <a:xfrm rot="4716893">
                  <a:off x="33026832" y="-20457458"/>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grpSp>
          <p:grpSp>
            <p:nvGrpSpPr>
              <p:cNvPr id="8146" name="Google Shape;8146;p78"/>
              <p:cNvGrpSpPr/>
              <p:nvPr/>
            </p:nvGrpSpPr>
            <p:grpSpPr>
              <a:xfrm>
                <a:off x="16774088" y="-9019548"/>
                <a:ext cx="52498" cy="211686"/>
                <a:chOff x="33113949" y="-20673070"/>
                <a:chExt cx="105039" cy="423541"/>
              </a:xfrm>
            </p:grpSpPr>
            <p:sp>
              <p:nvSpPr>
                <p:cNvPr id="8147" name="Google Shape;8147;p78"/>
                <p:cNvSpPr/>
                <p:nvPr/>
              </p:nvSpPr>
              <p:spPr>
                <a:xfrm rot="4716893">
                  <a:off x="33090417" y="-20634190"/>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8" name="Google Shape;8148;p78"/>
                <p:cNvSpPr/>
                <p:nvPr/>
              </p:nvSpPr>
              <p:spPr>
                <a:xfrm rot="4716893">
                  <a:off x="33152856" y="-20324050"/>
                  <a:ext cx="89664" cy="35641"/>
                </a:xfrm>
                <a:prstGeom prst="triangle">
                  <a:avLst>
                    <a:gd name="adj" fmla="val 10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49" name="Google Shape;8149;p78"/>
                <p:cNvSpPr/>
                <p:nvPr/>
              </p:nvSpPr>
              <p:spPr>
                <a:xfrm rot="4716893">
                  <a:off x="33137246" y="-20401585"/>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50" name="Google Shape;8150;p78"/>
                <p:cNvSpPr/>
                <p:nvPr/>
              </p:nvSpPr>
              <p:spPr>
                <a:xfrm rot="4716893">
                  <a:off x="33121637" y="-20479120"/>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sp>
              <p:nvSpPr>
                <p:cNvPr id="8151" name="Google Shape;8151;p78"/>
                <p:cNvSpPr/>
                <p:nvPr/>
              </p:nvSpPr>
              <p:spPr>
                <a:xfrm rot="4716893">
                  <a:off x="33106027" y="-20556655"/>
                  <a:ext cx="89664" cy="35641"/>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endParaRPr sz="2900"/>
                </a:p>
              </p:txBody>
            </p:sp>
          </p:grpSp>
        </p:grpSp>
      </p:grpSp>
      <p:sp>
        <p:nvSpPr>
          <p:cNvPr id="7" name="Rounded Rectangle 6"/>
          <p:cNvSpPr/>
          <p:nvPr/>
        </p:nvSpPr>
        <p:spPr>
          <a:xfrm>
            <a:off x="4702495" y="1107758"/>
            <a:ext cx="9407842" cy="29737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rtlCol="0" anchor="ctr"/>
          <a:lstStyle/>
          <a:p>
            <a:pPr algn="ctr"/>
            <a:endParaRPr lang="en-US"/>
          </a:p>
        </p:txBody>
      </p:sp>
      <p:pic>
        <p:nvPicPr>
          <p:cNvPr id="9" name="Picture 8" descr="—Pngtree—student_1817853"/>
          <p:cNvPicPr>
            <a:picLocks noChangeAspect="1"/>
          </p:cNvPicPr>
          <p:nvPr/>
        </p:nvPicPr>
        <p:blipFill>
          <a:blip r:embed="rId3"/>
          <a:srcRect b="10398"/>
          <a:stretch>
            <a:fillRect/>
          </a:stretch>
        </p:blipFill>
        <p:spPr>
          <a:xfrm flipH="1">
            <a:off x="-4017075" y="670504"/>
            <a:ext cx="11005186" cy="9863138"/>
          </a:xfrm>
          <a:prstGeom prst="rect">
            <a:avLst/>
          </a:prstGeom>
        </p:spPr>
      </p:pic>
      <p:sp>
        <p:nvSpPr>
          <p:cNvPr id="10" name="Rounded Rectangle 9"/>
          <p:cNvSpPr/>
          <p:nvPr/>
        </p:nvSpPr>
        <p:spPr>
          <a:xfrm>
            <a:off x="2691314" y="4459723"/>
            <a:ext cx="15122568" cy="4238626"/>
          </a:xfrm>
          <a:prstGeom prst="round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154" tIns="68578" rIns="137154" bIns="68578" rtlCol="0" anchor="ctr"/>
          <a:lstStyle/>
          <a:p>
            <a:pPr algn="ctr"/>
            <a:endParaRPr lang="en-US"/>
          </a:p>
        </p:txBody>
      </p:sp>
      <p:sp>
        <p:nvSpPr>
          <p:cNvPr id="11" name="Text Box 10"/>
          <p:cNvSpPr txBox="1"/>
          <p:nvPr/>
        </p:nvSpPr>
        <p:spPr>
          <a:xfrm>
            <a:off x="3527770" y="5188788"/>
            <a:ext cx="8632780" cy="1154158"/>
          </a:xfrm>
          <a:prstGeom prst="rect">
            <a:avLst/>
          </a:prstGeom>
          <a:noFill/>
        </p:spPr>
        <p:txBody>
          <a:bodyPr wrap="square" lIns="137154" tIns="68578" rIns="137154" bIns="68578" rtlCol="0">
            <a:spAutoFit/>
          </a:bodyPr>
          <a:lstStyle/>
          <a:p>
            <a:r>
              <a:rPr lang="en-US" sz="6600" b="1" dirty="0" smtClean="0">
                <a:solidFill>
                  <a:schemeClr val="accent5">
                    <a:lumMod val="10000"/>
                  </a:schemeClr>
                </a:solidFill>
                <a:latin typeface="Times New Roman" panose="02020603050405020304" charset="0"/>
                <a:cs typeface="Times New Roman" panose="02020603050405020304" charset="0"/>
              </a:rPr>
              <a:t>- </a:t>
            </a:r>
            <a:r>
              <a:rPr lang="en-US" sz="6600" b="1" dirty="0" err="1" smtClean="0">
                <a:solidFill>
                  <a:schemeClr val="accent5">
                    <a:lumMod val="10000"/>
                  </a:schemeClr>
                </a:solidFill>
                <a:latin typeface="Times New Roman" panose="02020603050405020304" charset="0"/>
                <a:cs typeface="Times New Roman" panose="02020603050405020304" charset="0"/>
              </a:rPr>
              <a:t>Sử</a:t>
            </a:r>
            <a:r>
              <a:rPr lang="en-US" sz="6600" b="1" dirty="0" smtClean="0">
                <a:solidFill>
                  <a:schemeClr val="accent5">
                    <a:lumMod val="10000"/>
                  </a:schemeClr>
                </a:solidFill>
                <a:latin typeface="Times New Roman" panose="02020603050405020304" charset="0"/>
                <a:cs typeface="Times New Roman" panose="02020603050405020304" charset="0"/>
              </a:rPr>
              <a:t> </a:t>
            </a:r>
            <a:r>
              <a:rPr lang="en-US" sz="6600" b="1" dirty="0" err="1">
                <a:solidFill>
                  <a:schemeClr val="accent5">
                    <a:lumMod val="10000"/>
                  </a:schemeClr>
                </a:solidFill>
                <a:latin typeface="Times New Roman" panose="02020603050405020304" charset="0"/>
                <a:cs typeface="Times New Roman" panose="02020603050405020304" charset="0"/>
              </a:rPr>
              <a:t>dụng</a:t>
            </a:r>
            <a:r>
              <a:rPr lang="en-US" sz="6600" b="1" dirty="0">
                <a:solidFill>
                  <a:schemeClr val="accent5">
                    <a:lumMod val="10000"/>
                  </a:schemeClr>
                </a:solidFill>
                <a:latin typeface="Times New Roman" panose="02020603050405020304" charset="0"/>
                <a:cs typeface="Times New Roman" panose="02020603050405020304" charset="0"/>
              </a:rPr>
              <a:t> </a:t>
            </a:r>
            <a:r>
              <a:rPr lang="en-US" sz="6600" b="1" dirty="0" err="1">
                <a:solidFill>
                  <a:schemeClr val="accent5">
                    <a:lumMod val="10000"/>
                  </a:schemeClr>
                </a:solidFill>
                <a:latin typeface="Times New Roman" panose="02020603050405020304" charset="0"/>
                <a:cs typeface="Times New Roman" panose="02020603050405020304" charset="0"/>
              </a:rPr>
              <a:t>điện</a:t>
            </a:r>
            <a:r>
              <a:rPr lang="en-US" sz="6600" b="1" dirty="0">
                <a:solidFill>
                  <a:schemeClr val="accent5">
                    <a:lumMod val="10000"/>
                  </a:schemeClr>
                </a:solidFill>
                <a:latin typeface="Times New Roman" panose="02020603050405020304" charset="0"/>
                <a:cs typeface="Times New Roman" panose="02020603050405020304" charset="0"/>
              </a:rPr>
              <a:t> </a:t>
            </a:r>
            <a:r>
              <a:rPr lang="en-US" sz="6000" b="1" dirty="0" err="1">
                <a:solidFill>
                  <a:schemeClr val="accent5">
                    <a:lumMod val="10000"/>
                  </a:schemeClr>
                </a:solidFill>
                <a:latin typeface="Times New Roman" panose="02020603050405020304" charset="0"/>
                <a:cs typeface="Times New Roman" panose="02020603050405020304" charset="0"/>
              </a:rPr>
              <a:t>cẩn</a:t>
            </a:r>
            <a:r>
              <a:rPr lang="en-US" sz="6000" b="1" dirty="0">
                <a:solidFill>
                  <a:schemeClr val="accent5">
                    <a:lumMod val="10000"/>
                  </a:schemeClr>
                </a:solidFill>
                <a:latin typeface="Times New Roman" panose="02020603050405020304" charset="0"/>
                <a:cs typeface="Times New Roman" panose="02020603050405020304" charset="0"/>
              </a:rPr>
              <a:t> </a:t>
            </a:r>
            <a:r>
              <a:rPr lang="en-US" sz="6000" b="1" dirty="0" err="1">
                <a:solidFill>
                  <a:schemeClr val="accent5">
                    <a:lumMod val="10000"/>
                  </a:schemeClr>
                </a:solidFill>
                <a:latin typeface="Times New Roman" panose="02020603050405020304" charset="0"/>
                <a:cs typeface="Times New Roman" panose="02020603050405020304" charset="0"/>
              </a:rPr>
              <a:t>thận</a:t>
            </a:r>
            <a:r>
              <a:rPr lang="en-US" sz="6000" b="1" dirty="0">
                <a:solidFill>
                  <a:schemeClr val="accent5">
                    <a:lumMod val="10000"/>
                  </a:schemeClr>
                </a:solidFill>
                <a:latin typeface="Times New Roman" panose="02020603050405020304" charset="0"/>
                <a:cs typeface="Times New Roman" panose="02020603050405020304" charset="0"/>
              </a:rPr>
              <a:t> </a:t>
            </a:r>
          </a:p>
        </p:txBody>
      </p:sp>
      <p:sp>
        <p:nvSpPr>
          <p:cNvPr id="3" name="Text Box 0"/>
          <p:cNvSpPr txBox="1"/>
          <p:nvPr/>
        </p:nvSpPr>
        <p:spPr>
          <a:xfrm>
            <a:off x="2902327" y="6433623"/>
            <a:ext cx="15690473" cy="1061825"/>
          </a:xfrm>
          <a:prstGeom prst="rect">
            <a:avLst/>
          </a:prstGeom>
          <a:noFill/>
        </p:spPr>
        <p:txBody>
          <a:bodyPr wrap="square" lIns="137154" tIns="68578" rIns="137154" bIns="68578" rtlCol="0">
            <a:spAutoFit/>
          </a:bodyPr>
          <a:lstStyle/>
          <a:p>
            <a:r>
              <a:rPr lang="en-US" dirty="0" smtClean="0">
                <a:solidFill>
                  <a:schemeClr val="accent5">
                    <a:lumMod val="10000"/>
                  </a:schemeClr>
                </a:solidFill>
                <a:latin typeface="Times New Roman" panose="02020603050405020304" charset="0"/>
                <a:cs typeface="Times New Roman" panose="02020603050405020304" charset="0"/>
              </a:rPr>
              <a:t>- </a:t>
            </a:r>
            <a:r>
              <a:rPr lang="en-US" sz="6000" b="1" dirty="0" err="1" smtClean="0">
                <a:solidFill>
                  <a:schemeClr val="accent5">
                    <a:lumMod val="10000"/>
                  </a:schemeClr>
                </a:solidFill>
                <a:latin typeface="Times New Roman" panose="02020603050405020304" charset="0"/>
                <a:cs typeface="Times New Roman" panose="02020603050405020304" charset="0"/>
              </a:rPr>
              <a:t>Chuẩn</a:t>
            </a:r>
            <a:r>
              <a:rPr lang="en-US" sz="6000" b="1" dirty="0" smtClean="0">
                <a:solidFill>
                  <a:schemeClr val="accent5">
                    <a:lumMod val="10000"/>
                  </a:schemeClr>
                </a:solidFill>
                <a:latin typeface="Times New Roman" panose="02020603050405020304" charset="0"/>
                <a:cs typeface="Times New Roman" panose="02020603050405020304" charset="0"/>
              </a:rPr>
              <a:t> </a:t>
            </a:r>
            <a:r>
              <a:rPr lang="en-US" sz="6000" b="1" dirty="0" err="1">
                <a:solidFill>
                  <a:schemeClr val="accent5">
                    <a:lumMod val="10000"/>
                  </a:schemeClr>
                </a:solidFill>
                <a:latin typeface="Times New Roman" panose="02020603050405020304" charset="0"/>
                <a:cs typeface="Times New Roman" panose="02020603050405020304" charset="0"/>
              </a:rPr>
              <a:t>bị</a:t>
            </a:r>
            <a:r>
              <a:rPr lang="en-US" sz="6000" b="1" dirty="0">
                <a:solidFill>
                  <a:schemeClr val="accent5">
                    <a:lumMod val="10000"/>
                  </a:schemeClr>
                </a:solidFill>
                <a:latin typeface="Times New Roman" panose="02020603050405020304" charset="0"/>
                <a:cs typeface="Times New Roman" panose="02020603050405020304" charset="0"/>
              </a:rPr>
              <a:t> </a:t>
            </a:r>
            <a:r>
              <a:rPr lang="en-US" sz="6000" b="1" dirty="0" err="1">
                <a:solidFill>
                  <a:schemeClr val="accent5">
                    <a:lumMod val="10000"/>
                  </a:schemeClr>
                </a:solidFill>
                <a:latin typeface="Times New Roman" panose="02020603050405020304" charset="0"/>
                <a:cs typeface="Times New Roman" panose="02020603050405020304" charset="0"/>
              </a:rPr>
              <a:t>trước</a:t>
            </a:r>
            <a:r>
              <a:rPr lang="en-US" sz="6000" b="1" dirty="0">
                <a:solidFill>
                  <a:schemeClr val="accent5">
                    <a:lumMod val="10000"/>
                  </a:schemeClr>
                </a:solidFill>
                <a:latin typeface="Times New Roman" panose="02020603050405020304" charset="0"/>
                <a:cs typeface="Times New Roman" panose="02020603050405020304" charset="0"/>
              </a:rPr>
              <a:t> </a:t>
            </a:r>
            <a:r>
              <a:rPr lang="en-US" sz="6000" b="1" dirty="0" err="1" smtClean="0">
                <a:solidFill>
                  <a:schemeClr val="accent5">
                    <a:lumMod val="10000"/>
                  </a:schemeClr>
                </a:solidFill>
                <a:latin typeface="Times New Roman" panose="02020603050405020304" charset="0"/>
                <a:cs typeface="Times New Roman" panose="02020603050405020304" charset="0"/>
              </a:rPr>
              <a:t>bài</a:t>
            </a:r>
            <a:r>
              <a:rPr lang="en-US" sz="6000" b="1" dirty="0" smtClean="0">
                <a:solidFill>
                  <a:schemeClr val="accent5">
                    <a:lumMod val="10000"/>
                  </a:schemeClr>
                </a:solidFill>
                <a:latin typeface="Times New Roman" panose="02020603050405020304" charset="0"/>
                <a:cs typeface="Times New Roman" panose="02020603050405020304" charset="0"/>
              </a:rPr>
              <a:t>: </a:t>
            </a:r>
            <a:r>
              <a:rPr lang="en-US" sz="6000" b="1" dirty="0" err="1" smtClean="0">
                <a:solidFill>
                  <a:schemeClr val="accent5">
                    <a:lumMod val="10000"/>
                  </a:schemeClr>
                </a:solidFill>
                <a:latin typeface="Times New Roman" panose="02020603050405020304" charset="0"/>
                <a:cs typeface="Times New Roman" panose="02020603050405020304" charset="0"/>
              </a:rPr>
              <a:t>Năng</a:t>
            </a:r>
            <a:r>
              <a:rPr lang="en-US" sz="6000" b="1" dirty="0" smtClean="0">
                <a:solidFill>
                  <a:schemeClr val="accent5">
                    <a:lumMod val="10000"/>
                  </a:schemeClr>
                </a:solidFill>
                <a:latin typeface="Times New Roman" panose="02020603050405020304" charset="0"/>
                <a:cs typeface="Times New Roman" panose="02020603050405020304" charset="0"/>
              </a:rPr>
              <a:t> </a:t>
            </a:r>
            <a:r>
              <a:rPr lang="en-US" sz="6000" b="1" dirty="0" err="1" smtClean="0">
                <a:solidFill>
                  <a:schemeClr val="accent5">
                    <a:lumMod val="10000"/>
                  </a:schemeClr>
                </a:solidFill>
                <a:latin typeface="Times New Roman" panose="02020603050405020304" charset="0"/>
                <a:cs typeface="Times New Roman" panose="02020603050405020304" charset="0"/>
              </a:rPr>
              <a:t>lượng</a:t>
            </a:r>
            <a:r>
              <a:rPr lang="en-US" sz="6000" b="1" dirty="0" smtClean="0">
                <a:solidFill>
                  <a:schemeClr val="accent5">
                    <a:lumMod val="10000"/>
                  </a:schemeClr>
                </a:solidFill>
                <a:latin typeface="Times New Roman" panose="02020603050405020304" charset="0"/>
                <a:cs typeface="Times New Roman" panose="02020603050405020304" charset="0"/>
              </a:rPr>
              <a:t> </a:t>
            </a:r>
            <a:r>
              <a:rPr lang="en-US" sz="6000" b="1" dirty="0" err="1" smtClean="0">
                <a:solidFill>
                  <a:schemeClr val="accent5">
                    <a:lumMod val="10000"/>
                  </a:schemeClr>
                </a:solidFill>
                <a:latin typeface="Times New Roman" panose="02020603050405020304" charset="0"/>
                <a:cs typeface="Times New Roman" panose="02020603050405020304" charset="0"/>
              </a:rPr>
              <a:t>điện</a:t>
            </a:r>
            <a:r>
              <a:rPr lang="en-US" sz="6000" b="1" dirty="0" smtClean="0">
                <a:solidFill>
                  <a:schemeClr val="accent5">
                    <a:lumMod val="10000"/>
                  </a:schemeClr>
                </a:solidFill>
                <a:latin typeface="Times New Roman" panose="02020603050405020304" charset="0"/>
                <a:cs typeface="Times New Roman" panose="02020603050405020304" charset="0"/>
              </a:rPr>
              <a:t> </a:t>
            </a:r>
            <a:r>
              <a:rPr lang="en-US" sz="6000" b="1" dirty="0">
                <a:solidFill>
                  <a:schemeClr val="accent5">
                    <a:lumMod val="10000"/>
                  </a:schemeClr>
                </a:solidFill>
                <a:latin typeface="Times New Roman" panose="02020603050405020304" charset="0"/>
                <a:cs typeface="Times New Roman" panose="02020603050405020304" charset="0"/>
              </a:rPr>
              <a:t>(</a:t>
            </a:r>
            <a:r>
              <a:rPr lang="en-US" sz="6000" b="1" dirty="0" err="1">
                <a:solidFill>
                  <a:schemeClr val="accent5">
                    <a:lumMod val="10000"/>
                  </a:schemeClr>
                </a:solidFill>
                <a:latin typeface="Times New Roman" panose="02020603050405020304" charset="0"/>
                <a:cs typeface="Times New Roman" panose="02020603050405020304" charset="0"/>
              </a:rPr>
              <a:t>tiết</a:t>
            </a:r>
            <a:r>
              <a:rPr lang="en-US" sz="6000" b="1" dirty="0">
                <a:solidFill>
                  <a:schemeClr val="accent5">
                    <a:lumMod val="10000"/>
                  </a:schemeClr>
                </a:solidFill>
                <a:latin typeface="Times New Roman" panose="02020603050405020304" charset="0"/>
                <a:cs typeface="Times New Roman" panose="02020603050405020304" charset="0"/>
              </a:rPr>
              <a:t> 2</a:t>
            </a:r>
            <a:r>
              <a:rPr lang="en-US" sz="6000" b="1" dirty="0" smtClean="0">
                <a:solidFill>
                  <a:schemeClr val="accent5">
                    <a:lumMod val="10000"/>
                  </a:schemeClr>
                </a:solidFill>
                <a:latin typeface="Times New Roman" panose="02020603050405020304" charset="0"/>
                <a:cs typeface="Times New Roman" panose="02020603050405020304" charset="0"/>
              </a:rPr>
              <a:t>)</a:t>
            </a:r>
            <a:endParaRPr lang="en-US" sz="6000" b="1" dirty="0">
              <a:solidFill>
                <a:schemeClr val="accent5">
                  <a:lumMod val="10000"/>
                </a:schemeClr>
              </a:solidFill>
              <a:latin typeface="Times New Roman" panose="02020603050405020304" charset="0"/>
              <a:cs typeface="Times New Roman" panose="02020603050405020304" charset="0"/>
            </a:endParaRPr>
          </a:p>
        </p:txBody>
      </p:sp>
      <p:pic>
        <p:nvPicPr>
          <p:cNvPr id="2" name="Picture 1"/>
          <p:cNvPicPr>
            <a:picLocks noChangeAspect="1"/>
          </p:cNvPicPr>
          <p:nvPr/>
        </p:nvPicPr>
        <p:blipFill>
          <a:blip r:embed="rId4"/>
          <a:stretch>
            <a:fillRect/>
          </a:stretch>
        </p:blipFill>
        <p:spPr>
          <a:xfrm>
            <a:off x="4702493" y="1821181"/>
            <a:ext cx="9429750" cy="1543050"/>
          </a:xfrm>
          <a:prstGeom prst="rect">
            <a:avLst/>
          </a:prstGeom>
        </p:spPr>
      </p:pic>
    </p:spTree>
    <p:extLst>
      <p:ext uri="{BB962C8B-B14F-4D97-AF65-F5344CB8AC3E}">
        <p14:creationId xmlns:p14="http://schemas.microsoft.com/office/powerpoint/2010/main" val="349015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500" fill="hold">
                                          <p:stCondLst>
                                            <p:cond delay="0"/>
                                          </p:stCondLst>
                                        </p:cTn>
                                        <p:tgtEl>
                                          <p:spTgt spid="1"/>
                                        </p:tgtEl>
                                        <p:attrNameLst>
                                          <p:attrName>style.visibility</p:attrName>
                                        </p:attrNameLst>
                                      </p:cBhvr>
                                      <p:to>
                                        <p:strVal val="visible"/>
                                      </p:to>
                                    </p:set>
                                    <p:animEffect transition="in" filter="circle(in)">
                                      <p:cBhvr>
                                        <p:cTn id="19" dur="500"/>
                                        <p:tgtEl>
                                          <p:spTgt spid="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 grpId="0"/>
      <p:bldP spid="7"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 y="248272"/>
            <a:ext cx="18288952" cy="9790456"/>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1300023" y="7078827"/>
            <a:ext cx="16149209" cy="2208883"/>
          </a:xfrm>
          <a:prstGeom prst="rect">
            <a:avLst/>
          </a:prstGeom>
          <a:noFill/>
        </p:spPr>
        <p:txBody>
          <a:bodyPr wrap="square" lIns="175839" tIns="87920" rIns="175839" bIns="87920" rtlCol="0">
            <a:spAutoFit/>
          </a:bodyPr>
          <a:lstStyle/>
          <a:p>
            <a:r>
              <a:rPr lang="en-US" sz="6600" b="1" dirty="0" smtClean="0"/>
              <a:t>- </a:t>
            </a:r>
            <a:r>
              <a:rPr lang="en-US" sz="6600" b="1" dirty="0" err="1"/>
              <a:t>Nêu</a:t>
            </a:r>
            <a:r>
              <a:rPr lang="en-US" sz="6600" b="1" dirty="0"/>
              <a:t> </a:t>
            </a:r>
            <a:r>
              <a:rPr lang="en-US" sz="6600" b="1" dirty="0" err="1"/>
              <a:t>vai</a:t>
            </a:r>
            <a:r>
              <a:rPr lang="en-US" sz="6600" b="1" dirty="0"/>
              <a:t> </a:t>
            </a:r>
            <a:r>
              <a:rPr lang="en-US" sz="6600" b="1" dirty="0" err="1"/>
              <a:t>trò</a:t>
            </a:r>
            <a:r>
              <a:rPr lang="en-US" sz="6600" b="1" dirty="0"/>
              <a:t> </a:t>
            </a:r>
            <a:r>
              <a:rPr lang="en-US" sz="6600" b="1" dirty="0" err="1"/>
              <a:t>của</a:t>
            </a:r>
            <a:r>
              <a:rPr lang="en-US" sz="6600" b="1" dirty="0"/>
              <a:t> </a:t>
            </a:r>
            <a:r>
              <a:rPr lang="en-US" sz="6600" b="1" dirty="0" err="1"/>
              <a:t>năng</a:t>
            </a:r>
            <a:r>
              <a:rPr lang="en-US" sz="6600" b="1" dirty="0"/>
              <a:t> </a:t>
            </a:r>
            <a:r>
              <a:rPr lang="en-US" sz="6600" b="1" dirty="0" err="1"/>
              <a:t>lượng</a:t>
            </a:r>
            <a:r>
              <a:rPr lang="en-US" sz="6600" b="1" dirty="0"/>
              <a:t> </a:t>
            </a:r>
            <a:r>
              <a:rPr lang="en-US" sz="6600" b="1" dirty="0" err="1"/>
              <a:t>điện</a:t>
            </a:r>
            <a:r>
              <a:rPr lang="en-US" sz="6600" b="1" dirty="0"/>
              <a:t> </a:t>
            </a:r>
            <a:r>
              <a:rPr lang="en-US" sz="6600" b="1" dirty="0" err="1"/>
              <a:t>trong</a:t>
            </a:r>
            <a:r>
              <a:rPr lang="en-US" sz="6600" b="1" dirty="0"/>
              <a:t> </a:t>
            </a:r>
            <a:r>
              <a:rPr lang="en-US" sz="6600" b="1" dirty="0" err="1"/>
              <a:t>đời</a:t>
            </a:r>
            <a:r>
              <a:rPr lang="en-US" sz="6600" b="1" dirty="0"/>
              <a:t> </a:t>
            </a:r>
            <a:r>
              <a:rPr lang="en-US" sz="6600" b="1" dirty="0" err="1"/>
              <a:t>sống</a:t>
            </a:r>
            <a:r>
              <a:rPr lang="en-US" sz="6600" b="1" dirty="0"/>
              <a:t> </a:t>
            </a:r>
            <a:r>
              <a:rPr lang="en-US" sz="6600" b="1" dirty="0" err="1"/>
              <a:t>và</a:t>
            </a:r>
            <a:r>
              <a:rPr lang="en-US" sz="6600" b="1" dirty="0"/>
              <a:t> </a:t>
            </a:r>
            <a:r>
              <a:rPr lang="en-US" sz="6600" b="1" dirty="0" err="1"/>
              <a:t>sản</a:t>
            </a:r>
            <a:r>
              <a:rPr lang="en-US" sz="6600" b="1" dirty="0"/>
              <a:t> </a:t>
            </a:r>
            <a:r>
              <a:rPr lang="en-US" sz="6600" b="1" dirty="0" err="1" smtClean="0"/>
              <a:t>xuất</a:t>
            </a:r>
            <a:r>
              <a:rPr lang="en-US" sz="6600" b="1" dirty="0"/>
              <a:t>?</a:t>
            </a:r>
          </a:p>
        </p:txBody>
      </p:sp>
      <p:pic>
        <p:nvPicPr>
          <p:cNvPr id="1026" name="Picture 2" descr="C:\Users\HP\Pictures\Screenshots\Screenshot (444).png"/>
          <p:cNvPicPr>
            <a:picLocks noChangeAspect="1" noChangeArrowheads="1"/>
          </p:cNvPicPr>
          <p:nvPr/>
        </p:nvPicPr>
        <p:blipFill rotWithShape="1">
          <a:blip r:embed="rId3">
            <a:extLst>
              <a:ext uri="{28A0092B-C50C-407E-A947-70E740481C1C}">
                <a14:useLocalDpi xmlns:a14="http://schemas.microsoft.com/office/drawing/2010/main" val="0"/>
              </a:ext>
            </a:extLst>
          </a:blip>
          <a:srcRect l="10691" t="16691" r="4958" b="20234"/>
          <a:stretch/>
        </p:blipFill>
        <p:spPr bwMode="auto">
          <a:xfrm>
            <a:off x="1300023" y="430421"/>
            <a:ext cx="16149210" cy="648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86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4438513" y="1553855"/>
            <a:ext cx="11080670" cy="1821479"/>
          </a:xfrm>
          <a:prstGeom prst="rect">
            <a:avLst/>
          </a:prstGeom>
        </p:spPr>
        <p:txBody>
          <a:bodyPr wrap="none" lIns="175839" tIns="87920" rIns="175839" bIns="87920" fromWordArt="1">
            <a:prstTxWarp prst="textPlain">
              <a:avLst>
                <a:gd name="adj" fmla="val 48888"/>
              </a:avLst>
            </a:prstTxWarp>
          </a:bodyPr>
          <a:lstStyle/>
          <a:p>
            <a:pPr algn="ctr"/>
            <a:r>
              <a:rPr lang="en-US" sz="6900" kern="10" dirty="0">
                <a:ln w="9525">
                  <a:solidFill>
                    <a:srgbClr val="008000"/>
                  </a:solidFill>
                  <a:round/>
                </a:ln>
                <a:solidFill>
                  <a:srgbClr val="000000"/>
                </a:solidFill>
                <a:latin typeface="Times New Roman" panose="02020603050405020304"/>
                <a:cs typeface="Times New Roman" panose="02020603050405020304"/>
              </a:rPr>
              <a:t>KHOA HỌC </a:t>
            </a:r>
          </a:p>
        </p:txBody>
      </p:sp>
      <p:sp>
        <p:nvSpPr>
          <p:cNvPr id="2051" name="WordArt 3"/>
          <p:cNvSpPr>
            <a:spLocks noChangeArrowheads="1" noChangeShapeType="1" noTextEdit="1"/>
          </p:cNvSpPr>
          <p:nvPr/>
        </p:nvSpPr>
        <p:spPr bwMode="auto">
          <a:xfrm>
            <a:off x="3983143" y="3933522"/>
            <a:ext cx="10169930" cy="2272896"/>
          </a:xfrm>
          <a:prstGeom prst="rect">
            <a:avLst/>
          </a:prstGeom>
        </p:spPr>
        <p:txBody>
          <a:bodyPr wrap="none" lIns="175839" tIns="87920" rIns="175839" bIns="87920" fromWordArt="1">
            <a:prstTxWarp prst="textPlain">
              <a:avLst>
                <a:gd name="adj" fmla="val 50000"/>
              </a:avLst>
            </a:prstTxWarp>
          </a:bodyPr>
          <a:lstStyle/>
          <a:p>
            <a:pPr algn="ctr"/>
            <a:r>
              <a:rPr lang="en-US" sz="69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NĂNG LƯỢNG ĐIỆN</a:t>
            </a:r>
          </a:p>
          <a:p>
            <a:pPr algn="ctr"/>
            <a:r>
              <a:rPr lang="en-US" sz="6900"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a:t>
            </a:r>
            <a:r>
              <a:rPr lang="vi-VN" sz="6900"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Tiết</a:t>
            </a:r>
            <a:r>
              <a:rPr lang="en-US" sz="6900"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1)</a:t>
            </a:r>
            <a:r>
              <a:rPr lang="en-US" sz="6900" b="1" kern="10" dirty="0">
                <a:ln w="9525">
                  <a:solidFill>
                    <a:srgbClr val="FF0000"/>
                  </a:solidFill>
                  <a:round/>
                </a:ln>
                <a:solidFill>
                  <a:srgbClr val="FF0000"/>
                </a:solidFill>
                <a:effectLst>
                  <a:outerShdw dist="45791" dir="2021404" algn="ctr" rotWithShape="0">
                    <a:srgbClr val="B2B2B2">
                      <a:alpha val="79999"/>
                    </a:srgbClr>
                  </a:outerShdw>
                </a:effectLst>
                <a:latin typeface="Times New Roman" panose="02020603050405020304"/>
                <a:cs typeface="Times New Roman" panose="02020603050405020304"/>
              </a:rPr>
              <a:t> </a:t>
            </a:r>
          </a:p>
        </p:txBody>
      </p:sp>
      <p:pic>
        <p:nvPicPr>
          <p:cNvPr id="2053" name="Picture 3" descr="WhitecornerFlower"/>
          <p:cNvPicPr>
            <a:picLocks noChangeAspect="1" noChangeArrowheads="1"/>
          </p:cNvPicPr>
          <p:nvPr/>
        </p:nvPicPr>
        <p:blipFill>
          <a:blip r:embed="rId2"/>
          <a:srcRect/>
          <a:stretch>
            <a:fillRect/>
          </a:stretch>
        </p:blipFill>
        <p:spPr bwMode="auto">
          <a:xfrm>
            <a:off x="0" y="6743700"/>
            <a:ext cx="7010400" cy="3543300"/>
          </a:xfrm>
          <a:prstGeom prst="rect">
            <a:avLst/>
          </a:prstGeom>
          <a:noFill/>
          <a:ln w="9525">
            <a:noFill/>
            <a:miter lim="800000"/>
            <a:headEnd/>
            <a:tailEnd/>
          </a:ln>
        </p:spPr>
      </p:pic>
      <p:pic>
        <p:nvPicPr>
          <p:cNvPr id="2054" name="Picture 20"/>
          <p:cNvPicPr>
            <a:picLocks noChangeAspect="1" noChangeArrowheads="1"/>
          </p:cNvPicPr>
          <p:nvPr/>
        </p:nvPicPr>
        <p:blipFill>
          <a:blip r:embed="rId3"/>
          <a:srcRect/>
          <a:stretch>
            <a:fillRect/>
          </a:stretch>
        </p:blipFill>
        <p:spPr bwMode="auto">
          <a:xfrm>
            <a:off x="16871955" y="95253"/>
            <a:ext cx="1365250" cy="3721894"/>
          </a:xfrm>
          <a:prstGeom prst="rect">
            <a:avLst/>
          </a:prstGeom>
          <a:noFill/>
          <a:ln w="9525">
            <a:noFill/>
            <a:miter lim="800000"/>
            <a:headEnd/>
            <a:tailEnd/>
          </a:ln>
        </p:spPr>
      </p:pic>
      <p:sp>
        <p:nvSpPr>
          <p:cNvPr id="2055" name="Rectangle 36"/>
          <p:cNvSpPr>
            <a:spLocks noChangeArrowheads="1"/>
          </p:cNvSpPr>
          <p:nvPr/>
        </p:nvSpPr>
        <p:spPr bwMode="auto">
          <a:xfrm>
            <a:off x="0" y="0"/>
            <a:ext cx="18288000" cy="10287000"/>
          </a:xfrm>
          <a:prstGeom prst="rect">
            <a:avLst/>
          </a:prstGeom>
          <a:noFill/>
          <a:ln w="57150">
            <a:pattFill prst="sphere">
              <a:fgClr>
                <a:srgbClr val="0000FF"/>
              </a:fgClr>
              <a:bgClr>
                <a:srgbClr val="FF0000"/>
              </a:bgClr>
            </a:pattFill>
            <a:miter lim="800000"/>
          </a:ln>
        </p:spPr>
        <p:txBody>
          <a:bodyPr wrap="none" lIns="175839" tIns="87920" rIns="175839" bIns="87920" anchor="ctr"/>
          <a:lstStyle/>
          <a:p>
            <a:pPr eaLnBrk="1" hangingPunct="1"/>
            <a:endParaRPr lang="vi-VN" altLang="en-US">
              <a:latin typeface="Times New Roman" panose="02020603050405020304" pitchFamily="18" charset="0"/>
            </a:endParaRPr>
          </a:p>
        </p:txBody>
      </p:sp>
      <p:pic>
        <p:nvPicPr>
          <p:cNvPr id="2056" name="Picture 22"/>
          <p:cNvPicPr>
            <a:picLocks noChangeAspect="1" noChangeArrowheads="1"/>
          </p:cNvPicPr>
          <p:nvPr/>
        </p:nvPicPr>
        <p:blipFill>
          <a:blip r:embed="rId4"/>
          <a:srcRect/>
          <a:stretch>
            <a:fillRect/>
          </a:stretch>
        </p:blipFill>
        <p:spPr bwMode="auto">
          <a:xfrm>
            <a:off x="0" y="1016794"/>
            <a:ext cx="2987676" cy="2895601"/>
          </a:xfrm>
          <a:prstGeom prst="rect">
            <a:avLst/>
          </a:prstGeom>
          <a:noFill/>
          <a:ln w="9525">
            <a:noFill/>
            <a:miter lim="800000"/>
            <a:headEnd/>
            <a:tailEnd/>
          </a:ln>
        </p:spPr>
      </p:pic>
      <p:pic>
        <p:nvPicPr>
          <p:cNvPr id="2057" name="Picture 2" descr="708245qq9tddswa1">
            <a:hlinkClick r:id="rId5"/>
          </p:cNvPr>
          <p:cNvPicPr>
            <a:picLocks noChangeAspect="1" noChangeArrowheads="1" noCrop="1"/>
          </p:cNvPicPr>
          <p:nvPr/>
        </p:nvPicPr>
        <p:blipFill>
          <a:blip r:embed="rId6"/>
          <a:srcRect/>
          <a:stretch>
            <a:fillRect/>
          </a:stretch>
        </p:blipFill>
        <p:spPr bwMode="auto">
          <a:xfrm>
            <a:off x="13811250" y="6986588"/>
            <a:ext cx="4419600" cy="3171827"/>
          </a:xfrm>
          <a:prstGeom prst="rect">
            <a:avLst/>
          </a:prstGeom>
          <a:noFill/>
          <a:ln w="9525">
            <a:noFill/>
            <a:miter lim="800000"/>
            <a:headEnd/>
            <a:tailEnd/>
          </a:ln>
        </p:spPr>
      </p:pic>
    </p:spTree>
    <p:extLst>
      <p:ext uri="{BB962C8B-B14F-4D97-AF65-F5344CB8AC3E}">
        <p14:creationId xmlns:p14="http://schemas.microsoft.com/office/powerpoint/2010/main" val="237854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2" y="-1"/>
            <a:ext cx="18288952" cy="10038728"/>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WordArt 6"/>
          <p:cNvSpPr>
            <a:spLocks noTextEdit="1"/>
          </p:cNvSpPr>
          <p:nvPr/>
        </p:nvSpPr>
        <p:spPr>
          <a:xfrm>
            <a:off x="5529701" y="2009962"/>
            <a:ext cx="7227646" cy="1928812"/>
          </a:xfrm>
          <a:prstGeom prst="rect">
            <a:avLst/>
          </a:prstGeom>
        </p:spPr>
        <p:txBody>
          <a:bodyPr wrap="none" lIns="175839" tIns="87920" rIns="175839" bIns="87920" fromWordArt="1">
            <a:prstTxWarp prst="textPlain">
              <a:avLst>
                <a:gd name="adj" fmla="val 50000"/>
              </a:avLst>
            </a:prstTxWarp>
            <a:normAutofit/>
          </a:bodyPr>
          <a:lstStyle/>
          <a:p>
            <a:pPr algn="ctr"/>
            <a:r>
              <a:rPr lang="vi-VN" sz="3900" dirty="0">
                <a:ln w="9525" cap="flat" cmpd="sng">
                  <a:solidFill>
                    <a:srgbClr val="D60093"/>
                  </a:solidFill>
                  <a:prstDash val="solid"/>
                  <a:round/>
                  <a:headEnd type="none" w="med" len="med"/>
                  <a:tailEnd type="none" w="med" len="med"/>
                </a:ln>
                <a:solidFill>
                  <a:srgbClr val="D60093"/>
                </a:solidFill>
                <a:ea typeface="Times New Roman" panose="02020603050405020304" pitchFamily="18" charset="0"/>
              </a:rPr>
              <a:t>KHÁM PHÁ</a:t>
            </a:r>
            <a:endParaRPr lang="en-US" sz="3900" dirty="0">
              <a:ln w="9525" cap="flat" cmpd="sng">
                <a:solidFill>
                  <a:srgbClr val="D60093"/>
                </a:solidFill>
                <a:prstDash val="solid"/>
                <a:round/>
                <a:headEnd type="none" w="med" len="med"/>
                <a:tailEnd type="none" w="med" len="med"/>
              </a:ln>
              <a:solidFill>
                <a:srgbClr val="D60093"/>
              </a:solidFill>
              <a:ea typeface="Times New Roman" panose="02020603050405020304" pitchFamily="18" charset="0"/>
            </a:endParaRPr>
          </a:p>
        </p:txBody>
      </p:sp>
    </p:spTree>
    <p:extLst>
      <p:ext uri="{BB962C8B-B14F-4D97-AF65-F5344CB8AC3E}">
        <p14:creationId xmlns:p14="http://schemas.microsoft.com/office/powerpoint/2010/main" val="424465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SOUND13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grpSp>
        <p:nvGrpSpPr>
          <p:cNvPr id="5" name="Group 5"/>
          <p:cNvGrpSpPr/>
          <p:nvPr/>
        </p:nvGrpSpPr>
        <p:grpSpPr>
          <a:xfrm>
            <a:off x="2976695" y="1110842"/>
            <a:ext cx="11430000" cy="6476995"/>
            <a:chOff x="0" y="0"/>
            <a:chExt cx="3010370" cy="1705875"/>
          </a:xfrm>
        </p:grpSpPr>
        <p:sp>
          <p:nvSpPr>
            <p:cNvPr id="6" name="Freeform 6"/>
            <p:cNvSpPr/>
            <p:nvPr/>
          </p:nvSpPr>
          <p:spPr>
            <a:xfrm>
              <a:off x="0" y="0"/>
              <a:ext cx="3010370" cy="1705875"/>
            </a:xfrm>
            <a:custGeom>
              <a:avLst/>
              <a:gdLst/>
              <a:ahLst/>
              <a:cxnLst/>
              <a:rect l="l" t="t" r="r" b="b"/>
              <a:pathLst>
                <a:path w="3010370" h="1705875">
                  <a:moveTo>
                    <a:pt x="16933" y="0"/>
                  </a:moveTo>
                  <a:lnTo>
                    <a:pt x="2993437" y="0"/>
                  </a:lnTo>
                  <a:cubicBezTo>
                    <a:pt x="2997928" y="0"/>
                    <a:pt x="3002235" y="1784"/>
                    <a:pt x="3005411" y="4960"/>
                  </a:cubicBezTo>
                  <a:cubicBezTo>
                    <a:pt x="3008586" y="8135"/>
                    <a:pt x="3010370" y="12442"/>
                    <a:pt x="3010370" y="16933"/>
                  </a:cubicBezTo>
                  <a:lnTo>
                    <a:pt x="3010370" y="1688942"/>
                  </a:lnTo>
                  <a:cubicBezTo>
                    <a:pt x="3010370" y="1693433"/>
                    <a:pt x="3008586" y="1697740"/>
                    <a:pt x="3005411" y="1700916"/>
                  </a:cubicBezTo>
                  <a:cubicBezTo>
                    <a:pt x="3002235" y="1704091"/>
                    <a:pt x="2997928" y="1705875"/>
                    <a:pt x="2993437" y="1705875"/>
                  </a:cubicBezTo>
                  <a:lnTo>
                    <a:pt x="16933" y="1705875"/>
                  </a:lnTo>
                  <a:cubicBezTo>
                    <a:pt x="12442" y="1705875"/>
                    <a:pt x="8135" y="1704091"/>
                    <a:pt x="4960" y="1700916"/>
                  </a:cubicBezTo>
                  <a:cubicBezTo>
                    <a:pt x="1784" y="1697740"/>
                    <a:pt x="0" y="1693433"/>
                    <a:pt x="0" y="1688942"/>
                  </a:cubicBezTo>
                  <a:lnTo>
                    <a:pt x="0" y="16933"/>
                  </a:lnTo>
                  <a:cubicBezTo>
                    <a:pt x="0" y="12442"/>
                    <a:pt x="1784" y="8135"/>
                    <a:pt x="4960" y="4960"/>
                  </a:cubicBezTo>
                  <a:cubicBezTo>
                    <a:pt x="8135" y="1784"/>
                    <a:pt x="12442" y="0"/>
                    <a:pt x="16933" y="0"/>
                  </a:cubicBezTo>
                  <a:close/>
                </a:path>
              </a:pathLst>
            </a:custGeom>
            <a:solidFill>
              <a:srgbClr val="FFFFFF"/>
            </a:solidFill>
            <a:ln cap="rnd">
              <a:noFill/>
              <a:prstDash val="solid"/>
              <a:round/>
            </a:ln>
          </p:spPr>
          <p:txBody>
            <a:bodyPr/>
            <a:lstStyle/>
            <a:p>
              <a:endParaRPr lang="en-US"/>
            </a:p>
          </p:txBody>
        </p:sp>
        <p:sp>
          <p:nvSpPr>
            <p:cNvPr id="7" name="TextBox 7"/>
            <p:cNvSpPr txBox="1"/>
            <p:nvPr/>
          </p:nvSpPr>
          <p:spPr>
            <a:xfrm>
              <a:off x="0" y="-38100"/>
              <a:ext cx="3010370" cy="1743975"/>
            </a:xfrm>
            <a:prstGeom prst="rect">
              <a:avLst/>
            </a:prstGeom>
          </p:spPr>
          <p:txBody>
            <a:bodyPr lIns="101600" tIns="101600" rIns="101600" bIns="101600" rtlCol="0" anchor="ctr"/>
            <a:lstStyle/>
            <a:p>
              <a:pPr marL="0" lvl="0" indent="0" algn="ctr">
                <a:lnSpc>
                  <a:spcPts val="5199"/>
                </a:lnSpc>
                <a:spcBef>
                  <a:spcPct val="0"/>
                </a:spcBef>
              </a:pPr>
              <a:endParaRPr/>
            </a:p>
          </p:txBody>
        </p:sp>
      </p:grpSp>
      <p:sp>
        <p:nvSpPr>
          <p:cNvPr id="16" name="Freeform 16"/>
          <p:cNvSpPr/>
          <p:nvPr/>
        </p:nvSpPr>
        <p:spPr>
          <a:xfrm rot="3104825">
            <a:off x="2200392" y="5669090"/>
            <a:ext cx="1139428" cy="2857500"/>
          </a:xfrm>
          <a:custGeom>
            <a:avLst/>
            <a:gdLst/>
            <a:ahLst/>
            <a:cxnLst/>
            <a:rect l="l" t="t" r="r" b="b"/>
            <a:pathLst>
              <a:path w="1139428" h="2857500">
                <a:moveTo>
                  <a:pt x="0" y="0"/>
                </a:moveTo>
                <a:lnTo>
                  <a:pt x="1139429" y="0"/>
                </a:lnTo>
                <a:lnTo>
                  <a:pt x="1139429" y="2857500"/>
                </a:lnTo>
                <a:lnTo>
                  <a:pt x="0" y="2857500"/>
                </a:lnTo>
                <a:lnTo>
                  <a:pt x="0" y="0"/>
                </a:lnTo>
                <a:close/>
              </a:path>
            </a:pathLst>
          </a:custGeom>
          <a:blipFill>
            <a:blip r:embed="rId2"/>
            <a:stretch>
              <a:fillRect/>
            </a:stretch>
          </a:blipFill>
        </p:spPr>
        <p:txBody>
          <a:bodyPr/>
          <a:lstStyle/>
          <a:p>
            <a:endParaRPr lang="en-US"/>
          </a:p>
        </p:txBody>
      </p:sp>
      <p:sp>
        <p:nvSpPr>
          <p:cNvPr id="17" name="Freeform 17"/>
          <p:cNvSpPr/>
          <p:nvPr/>
        </p:nvSpPr>
        <p:spPr>
          <a:xfrm rot="-2118277">
            <a:off x="14444677" y="1843450"/>
            <a:ext cx="3250743" cy="4610982"/>
          </a:xfrm>
          <a:custGeom>
            <a:avLst/>
            <a:gdLst/>
            <a:ahLst/>
            <a:cxnLst/>
            <a:rect l="l" t="t" r="r" b="b"/>
            <a:pathLst>
              <a:path w="3250743" h="4610982">
                <a:moveTo>
                  <a:pt x="0" y="0"/>
                </a:moveTo>
                <a:lnTo>
                  <a:pt x="3250742" y="0"/>
                </a:lnTo>
                <a:lnTo>
                  <a:pt x="3250742" y="4610983"/>
                </a:lnTo>
                <a:lnTo>
                  <a:pt x="0" y="4610983"/>
                </a:lnTo>
                <a:lnTo>
                  <a:pt x="0" y="0"/>
                </a:lnTo>
                <a:close/>
              </a:path>
            </a:pathLst>
          </a:custGeom>
          <a:blipFill>
            <a:blip r:embed="rId3"/>
            <a:stretch>
              <a:fillRect/>
            </a:stretch>
          </a:blipFill>
        </p:spPr>
        <p:txBody>
          <a:bodyPr/>
          <a:lstStyle/>
          <a:p>
            <a:endParaRPr lang="en-US"/>
          </a:p>
        </p:txBody>
      </p:sp>
      <p:sp>
        <p:nvSpPr>
          <p:cNvPr id="18" name="Freeform 18"/>
          <p:cNvSpPr/>
          <p:nvPr/>
        </p:nvSpPr>
        <p:spPr>
          <a:xfrm rot="2210034" flipV="1">
            <a:off x="-235802" y="4620177"/>
            <a:ext cx="4684922" cy="786971"/>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4"/>
            <a:stretch>
              <a:fillRect/>
            </a:stretch>
          </a:blipFill>
        </p:spPr>
        <p:txBody>
          <a:bodyPr/>
          <a:lstStyle/>
          <a:p>
            <a:endParaRPr lang="en-US"/>
          </a:p>
        </p:txBody>
      </p:sp>
      <p:sp>
        <p:nvSpPr>
          <p:cNvPr id="22" name="Freeform 22"/>
          <p:cNvSpPr/>
          <p:nvPr/>
        </p:nvSpPr>
        <p:spPr>
          <a:xfrm rot="8687491">
            <a:off x="11591784" y="7472820"/>
            <a:ext cx="5629820" cy="992256"/>
          </a:xfrm>
          <a:custGeom>
            <a:avLst/>
            <a:gdLst/>
            <a:ahLst/>
            <a:cxnLst/>
            <a:rect l="l" t="t" r="r" b="b"/>
            <a:pathLst>
              <a:path w="5629820" h="992256">
                <a:moveTo>
                  <a:pt x="0" y="0"/>
                </a:moveTo>
                <a:lnTo>
                  <a:pt x="5629820" y="0"/>
                </a:lnTo>
                <a:lnTo>
                  <a:pt x="5629820" y="992256"/>
                </a:lnTo>
                <a:lnTo>
                  <a:pt x="0" y="992256"/>
                </a:lnTo>
                <a:lnTo>
                  <a:pt x="0" y="0"/>
                </a:lnTo>
                <a:close/>
              </a:path>
            </a:pathLst>
          </a:custGeom>
          <a:blipFill>
            <a:blip r:embed="rId4"/>
            <a:stretch>
              <a:fillRect/>
            </a:stretch>
          </a:blipFill>
        </p:spPr>
        <p:txBody>
          <a:bodyPr/>
          <a:lstStyle/>
          <a:p>
            <a:endParaRPr lang="en-US"/>
          </a:p>
        </p:txBody>
      </p:sp>
      <p:sp>
        <p:nvSpPr>
          <p:cNvPr id="28" name="TextBox 27">
            <a:extLst>
              <a:ext uri="{FF2B5EF4-FFF2-40B4-BE49-F238E27FC236}">
                <a16:creationId xmlns="" xmlns:a16="http://schemas.microsoft.com/office/drawing/2014/main" id="{C07BA92A-B0ED-1148-553A-C7E1E02D9A8C}"/>
              </a:ext>
            </a:extLst>
          </p:cNvPr>
          <p:cNvSpPr txBox="1"/>
          <p:nvPr/>
        </p:nvSpPr>
        <p:spPr>
          <a:xfrm>
            <a:off x="3678621" y="2008789"/>
            <a:ext cx="9372600" cy="2800767"/>
          </a:xfrm>
          <a:prstGeom prst="rect">
            <a:avLst/>
          </a:prstGeom>
          <a:noFill/>
        </p:spPr>
        <p:txBody>
          <a:bodyPr wrap="square" rtlCol="0">
            <a:spAutoFit/>
          </a:bodyPr>
          <a:lstStyle/>
          <a:p>
            <a:pPr algn="ctr"/>
            <a:r>
              <a:rPr lang="en-US" sz="8800" b="1" dirty="0">
                <a:solidFill>
                  <a:srgbClr val="FF0000"/>
                </a:solidFill>
                <a:latin typeface="Cambria" panose="02040503050406030204" pitchFamily="18" charset="0"/>
                <a:ea typeface="Cambria" panose="02040503050406030204" pitchFamily="18" charset="0"/>
              </a:rPr>
              <a:t>1. MẠCH ĐIỆN THẮP SÁNG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BAED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51D3A64-839A-931D-B73D-0D3D789F96FC}"/>
              </a:ext>
            </a:extLst>
          </p:cNvPr>
          <p:cNvPicPr>
            <a:picLocks noChangeAspect="1"/>
          </p:cNvPicPr>
          <p:nvPr/>
        </p:nvPicPr>
        <p:blipFill>
          <a:blip r:embed="rId2"/>
          <a:stretch>
            <a:fillRect/>
          </a:stretch>
        </p:blipFill>
        <p:spPr>
          <a:xfrm>
            <a:off x="0" y="1104900"/>
            <a:ext cx="17907000" cy="739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endParaRPr lang="en-US"/>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lvl="0" indent="0" algn="ctr">
                <a:lnSpc>
                  <a:spcPts val="5199"/>
                </a:lnSpc>
                <a:spcBef>
                  <a:spcPct val="0"/>
                </a:spcBef>
              </a:pPr>
              <a:endParaRPr/>
            </a:p>
          </p:txBody>
        </p:sp>
      </p:grpSp>
      <p:grpSp>
        <p:nvGrpSpPr>
          <p:cNvPr id="27" name="Group 8">
            <a:extLst>
              <a:ext uri="{FF2B5EF4-FFF2-40B4-BE49-F238E27FC236}">
                <a16:creationId xmlns="" xmlns:a16="http://schemas.microsoft.com/office/drawing/2014/main" id="{BC68B294-A05E-1B55-0056-CB429DF7DC54}"/>
              </a:ext>
            </a:extLst>
          </p:cNvPr>
          <p:cNvGrpSpPr/>
          <p:nvPr/>
        </p:nvGrpSpPr>
        <p:grpSpPr>
          <a:xfrm>
            <a:off x="914400" y="114300"/>
            <a:ext cx="16687800" cy="3429000"/>
            <a:chOff x="0" y="-62716"/>
            <a:chExt cx="3712790" cy="625553"/>
          </a:xfrm>
        </p:grpSpPr>
        <p:sp>
          <p:nvSpPr>
            <p:cNvPr id="28" name="Freeform 9">
              <a:extLst>
                <a:ext uri="{FF2B5EF4-FFF2-40B4-BE49-F238E27FC236}">
                  <a16:creationId xmlns="" xmlns:a16="http://schemas.microsoft.com/office/drawing/2014/main" id="{D6BD1FB3-73DE-EA88-B3FA-5DD45C4DD373}"/>
                </a:ext>
              </a:extLst>
            </p:cNvPr>
            <p:cNvSpPr/>
            <p:nvPr/>
          </p:nvSpPr>
          <p:spPr>
            <a:xfrm>
              <a:off x="0" y="0"/>
              <a:ext cx="3712790" cy="501728"/>
            </a:xfrm>
            <a:custGeom>
              <a:avLst/>
              <a:gdLst/>
              <a:ahLst/>
              <a:cxnLst/>
              <a:rect l="l" t="t" r="r" b="b"/>
              <a:pathLst>
                <a:path w="3712790" h="501728">
                  <a:moveTo>
                    <a:pt x="13730" y="0"/>
                  </a:moveTo>
                  <a:lnTo>
                    <a:pt x="3699060" y="0"/>
                  </a:lnTo>
                  <a:cubicBezTo>
                    <a:pt x="3702702" y="0"/>
                    <a:pt x="3706194" y="1447"/>
                    <a:pt x="3708769" y="4021"/>
                  </a:cubicBezTo>
                  <a:cubicBezTo>
                    <a:pt x="3711344" y="6596"/>
                    <a:pt x="3712790" y="10088"/>
                    <a:pt x="3712790" y="13730"/>
                  </a:cubicBezTo>
                  <a:lnTo>
                    <a:pt x="3712790" y="487999"/>
                  </a:lnTo>
                  <a:cubicBezTo>
                    <a:pt x="3712790" y="495581"/>
                    <a:pt x="3706643" y="501728"/>
                    <a:pt x="3699060" y="501728"/>
                  </a:cubicBezTo>
                  <a:lnTo>
                    <a:pt x="13730" y="501728"/>
                  </a:lnTo>
                  <a:cubicBezTo>
                    <a:pt x="10088" y="501728"/>
                    <a:pt x="6596" y="500282"/>
                    <a:pt x="4021" y="497707"/>
                  </a:cubicBezTo>
                  <a:cubicBezTo>
                    <a:pt x="1447" y="495132"/>
                    <a:pt x="0" y="491640"/>
                    <a:pt x="0" y="487999"/>
                  </a:cubicBezTo>
                  <a:lnTo>
                    <a:pt x="0" y="13730"/>
                  </a:lnTo>
                  <a:cubicBezTo>
                    <a:pt x="0" y="10088"/>
                    <a:pt x="1447" y="6596"/>
                    <a:pt x="4021" y="4021"/>
                  </a:cubicBezTo>
                  <a:cubicBezTo>
                    <a:pt x="6596" y="1447"/>
                    <a:pt x="10088" y="0"/>
                    <a:pt x="13730" y="0"/>
                  </a:cubicBezTo>
                  <a:close/>
                </a:path>
              </a:pathLst>
            </a:custGeom>
            <a:solidFill>
              <a:srgbClr val="F2C748"/>
            </a:solidFill>
            <a:ln cap="rnd">
              <a:noFill/>
              <a:prstDash val="solid"/>
              <a:round/>
            </a:ln>
          </p:spPr>
          <p:txBody>
            <a:bodyPr/>
            <a:lstStyle/>
            <a:p>
              <a:endParaRPr lang="en-US"/>
            </a:p>
          </p:txBody>
        </p:sp>
        <p:sp>
          <p:nvSpPr>
            <p:cNvPr id="29" name="TextBox 10">
              <a:extLst>
                <a:ext uri="{FF2B5EF4-FFF2-40B4-BE49-F238E27FC236}">
                  <a16:creationId xmlns="" xmlns:a16="http://schemas.microsoft.com/office/drawing/2014/main" id="{A9F4F3C9-99B6-F266-8E9D-5FE21AC784E9}"/>
                </a:ext>
              </a:extLst>
            </p:cNvPr>
            <p:cNvSpPr txBox="1"/>
            <p:nvPr/>
          </p:nvSpPr>
          <p:spPr>
            <a:xfrm>
              <a:off x="0" y="-62716"/>
              <a:ext cx="3712790" cy="625553"/>
            </a:xfrm>
            <a:prstGeom prst="rect">
              <a:avLst/>
            </a:prstGeom>
          </p:spPr>
          <p:txBody>
            <a:bodyPr lIns="254000" tIns="254000" rIns="254000" bIns="254000" rtlCol="0" anchor="ctr"/>
            <a:lstStyle/>
            <a:p>
              <a:pPr marL="0" marR="0" lvl="0" indent="0" algn="just" defTabSz="914400" rtl="0" eaLnBrk="1" fontAlgn="auto" latinLnBrk="0" hangingPunct="1">
                <a:spcBef>
                  <a:spcPts val="0"/>
                </a:spcBef>
                <a:spcAft>
                  <a:spcPts val="0"/>
                </a:spcAft>
                <a:buClrTx/>
                <a:buSzTx/>
                <a:buFontTx/>
                <a:buNone/>
                <a:tabLst/>
                <a:defRPr/>
              </a:pPr>
              <a:r>
                <a:rPr kumimoji="0" lang="en-US" sz="72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1. </a:t>
              </a:r>
              <a:r>
                <a:rPr kumimoji="0" lang="vi-VN" sz="72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Nêu các bộ phận có trong mạch điện thắp sáng ở hình</a:t>
              </a:r>
              <a:r>
                <a:rPr kumimoji="0" lang="en-US" sz="72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 </a:t>
              </a:r>
              <a:r>
                <a:rPr kumimoji="0" lang="vi-VN" sz="7200" b="1" i="0" u="none" strike="noStrike" kern="1200" cap="none" spc="0" normalizeH="0" baseline="0" noProof="0" dirty="0">
                  <a:ln>
                    <a:noFill/>
                  </a:ln>
                  <a:solidFill>
                    <a:srgbClr val="000001"/>
                  </a:solidFill>
                  <a:effectLst/>
                  <a:uLnTx/>
                  <a:uFillTx/>
                  <a:latin typeface="Cambria" panose="02040503050406030204" pitchFamily="18" charset="0"/>
                  <a:ea typeface="Cambria" panose="02040503050406030204" pitchFamily="18" charset="0"/>
                  <a:cs typeface="Agrandir Narrow Ultra-Bold"/>
                  <a:sym typeface="Agrandir Narrow Ultra-Bold"/>
                </a:rPr>
                <a:t>2. Cho biết vai trò của mỗi bộ phận đó.</a:t>
              </a: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3200400" y="3543300"/>
            <a:ext cx="12115800" cy="617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4766"/>
        </a:solidFill>
        <a:effectLst/>
      </p:bgPr>
    </p:bg>
    <p:spTree>
      <p:nvGrpSpPr>
        <p:cNvPr id="1" name=""/>
        <p:cNvGrpSpPr/>
        <p:nvPr/>
      </p:nvGrpSpPr>
      <p:grpSpPr>
        <a:xfrm>
          <a:off x="0" y="0"/>
          <a:ext cx="0" cy="0"/>
          <a:chOff x="0" y="0"/>
          <a:chExt cx="0" cy="0"/>
        </a:xfrm>
      </p:grpSpPr>
      <p:grpSp>
        <p:nvGrpSpPr>
          <p:cNvPr id="14" name="Group 14"/>
          <p:cNvGrpSpPr/>
          <p:nvPr/>
        </p:nvGrpSpPr>
        <p:grpSpPr>
          <a:xfrm>
            <a:off x="838200" y="342900"/>
            <a:ext cx="16611600" cy="9601200"/>
            <a:chOff x="0" y="0"/>
            <a:chExt cx="4074600" cy="802765"/>
          </a:xfrm>
        </p:grpSpPr>
        <p:sp>
          <p:nvSpPr>
            <p:cNvPr id="15" name="Freeform 15"/>
            <p:cNvSpPr/>
            <p:nvPr/>
          </p:nvSpPr>
          <p:spPr>
            <a:xfrm>
              <a:off x="0" y="0"/>
              <a:ext cx="4074600" cy="802765"/>
            </a:xfrm>
            <a:custGeom>
              <a:avLst/>
              <a:gdLst/>
              <a:ahLst/>
              <a:cxnLst/>
              <a:rect l="l" t="t" r="r" b="b"/>
              <a:pathLst>
                <a:path w="4074600" h="802765">
                  <a:moveTo>
                    <a:pt x="12511" y="0"/>
                  </a:moveTo>
                  <a:lnTo>
                    <a:pt x="4062090" y="0"/>
                  </a:lnTo>
                  <a:cubicBezTo>
                    <a:pt x="4065408" y="0"/>
                    <a:pt x="4068590" y="1318"/>
                    <a:pt x="4070936" y="3664"/>
                  </a:cubicBezTo>
                  <a:cubicBezTo>
                    <a:pt x="4073282" y="6010"/>
                    <a:pt x="4074600" y="9193"/>
                    <a:pt x="4074600" y="12511"/>
                  </a:cubicBezTo>
                  <a:lnTo>
                    <a:pt x="4074600" y="790255"/>
                  </a:lnTo>
                  <a:cubicBezTo>
                    <a:pt x="4074600" y="797164"/>
                    <a:pt x="4068999" y="802765"/>
                    <a:pt x="4062090" y="802765"/>
                  </a:cubicBezTo>
                  <a:lnTo>
                    <a:pt x="12511" y="802765"/>
                  </a:lnTo>
                  <a:cubicBezTo>
                    <a:pt x="9193" y="802765"/>
                    <a:pt x="6010" y="801447"/>
                    <a:pt x="3664" y="799101"/>
                  </a:cubicBezTo>
                  <a:cubicBezTo>
                    <a:pt x="1318" y="796755"/>
                    <a:pt x="0" y="793573"/>
                    <a:pt x="0" y="790255"/>
                  </a:cubicBezTo>
                  <a:lnTo>
                    <a:pt x="0" y="12511"/>
                  </a:lnTo>
                  <a:cubicBezTo>
                    <a:pt x="0" y="9193"/>
                    <a:pt x="1318" y="6010"/>
                    <a:pt x="3664" y="3664"/>
                  </a:cubicBezTo>
                  <a:cubicBezTo>
                    <a:pt x="6010" y="1318"/>
                    <a:pt x="9193" y="0"/>
                    <a:pt x="12511" y="0"/>
                  </a:cubicBezTo>
                  <a:close/>
                </a:path>
              </a:pathLst>
            </a:custGeom>
            <a:solidFill>
              <a:srgbClr val="FFFFFF"/>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4074600" cy="840865"/>
            </a:xfrm>
            <a:prstGeom prst="rect">
              <a:avLst/>
            </a:prstGeom>
          </p:spPr>
          <p:txBody>
            <a:bodyPr lIns="254000" tIns="254000" rIns="254000" bIns="254000" rtlCol="0" anchor="ctr"/>
            <a:lstStyle/>
            <a:p>
              <a:pPr marL="0" marR="0" lvl="0" indent="0" algn="ctr" defTabSz="914400" rtl="0" eaLnBrk="1" fontAlgn="auto" latinLnBrk="0" hangingPunct="1">
                <a:lnSpc>
                  <a:spcPts val="51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 xmlns:a16="http://schemas.microsoft.com/office/drawing/2014/main" id="{D0FBCB64-26C6-2F14-62AE-796E2A7103CD}"/>
              </a:ext>
            </a:extLst>
          </p:cNvPr>
          <p:cNvPicPr>
            <a:picLocks noChangeAspect="1"/>
          </p:cNvPicPr>
          <p:nvPr/>
        </p:nvPicPr>
        <p:blipFill>
          <a:blip r:embed="rId3"/>
          <a:stretch>
            <a:fillRect/>
          </a:stretch>
        </p:blipFill>
        <p:spPr>
          <a:xfrm>
            <a:off x="1219200" y="2705100"/>
            <a:ext cx="8661193" cy="6172200"/>
          </a:xfrm>
          <a:prstGeom prst="rect">
            <a:avLst/>
          </a:prstGeom>
        </p:spPr>
      </p:pic>
      <p:grpSp>
        <p:nvGrpSpPr>
          <p:cNvPr id="8" name="Group 7">
            <a:extLst>
              <a:ext uri="{FF2B5EF4-FFF2-40B4-BE49-F238E27FC236}">
                <a16:creationId xmlns="" xmlns:a16="http://schemas.microsoft.com/office/drawing/2014/main" id="{5D9F4BF5-30BE-12F9-9FBF-58AEC8688B80}"/>
              </a:ext>
            </a:extLst>
          </p:cNvPr>
          <p:cNvGrpSpPr/>
          <p:nvPr/>
        </p:nvGrpSpPr>
        <p:grpSpPr>
          <a:xfrm>
            <a:off x="3276600" y="1638300"/>
            <a:ext cx="9448800" cy="1447800"/>
            <a:chOff x="3276600" y="2171700"/>
            <a:chExt cx="7010400" cy="914400"/>
          </a:xfrm>
        </p:grpSpPr>
        <p:cxnSp>
          <p:nvCxnSpPr>
            <p:cNvPr id="4" name="Straight Connector 3">
              <a:extLst>
                <a:ext uri="{FF2B5EF4-FFF2-40B4-BE49-F238E27FC236}">
                  <a16:creationId xmlns="" xmlns:a16="http://schemas.microsoft.com/office/drawing/2014/main" id="{DDA63EC8-2F62-8555-4BB2-89756288AD81}"/>
                </a:ext>
              </a:extLst>
            </p:cNvPr>
            <p:cNvCxnSpPr/>
            <p:nvPr/>
          </p:nvCxnSpPr>
          <p:spPr>
            <a:xfrm flipV="1">
              <a:off x="32766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250DDB6B-1F96-E19D-BCFE-271F0EFB9E3D}"/>
                </a:ext>
              </a:extLst>
            </p:cNvPr>
            <p:cNvCxnSpPr>
              <a:cxnSpLocks/>
            </p:cNvCxnSpPr>
            <p:nvPr/>
          </p:nvCxnSpPr>
          <p:spPr>
            <a:xfrm>
              <a:off x="3276600" y="2171700"/>
              <a:ext cx="701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DED55FE6-40C0-B478-D16D-86B841D5816D}"/>
                </a:ext>
              </a:extLst>
            </p:cNvPr>
            <p:cNvCxnSpPr/>
            <p:nvPr/>
          </p:nvCxnSpPr>
          <p:spPr>
            <a:xfrm flipV="1">
              <a:off x="10287000" y="2171700"/>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 xmlns:a16="http://schemas.microsoft.com/office/drawing/2014/main" id="{5E91AA33-4D95-22C7-3FB4-F2E8291F4524}"/>
              </a:ext>
            </a:extLst>
          </p:cNvPr>
          <p:cNvSpPr/>
          <p:nvPr/>
        </p:nvSpPr>
        <p:spPr>
          <a:xfrm>
            <a:off x="10058400" y="3162300"/>
            <a:ext cx="6934200" cy="4442691"/>
          </a:xfrm>
          <a:prstGeom prst="rect">
            <a:avLst/>
          </a:prstGeom>
          <a:solidFill>
            <a:schemeClr val="accent5">
              <a:lumMod val="20000"/>
              <a:lumOff val="80000"/>
            </a:schemeClr>
          </a:solidFill>
          <a:ln w="38100">
            <a:solidFill>
              <a:schemeClr val="tx1"/>
            </a:solidFill>
            <a:prstDash val="dashDot"/>
          </a:ln>
        </p:spPr>
        <p:txBody>
          <a:bodyPr wrap="square">
            <a:spAutoFit/>
          </a:bodyPr>
          <a:lstStyle/>
          <a:p>
            <a:pPr lvl="0" algn="just">
              <a:lnSpc>
                <a:spcPct val="120000"/>
              </a:lnSpc>
            </a:pPr>
            <a:r>
              <a:rPr lang="vi-VN" sz="4800" b="1" dirty="0">
                <a:solidFill>
                  <a:prstClr val="black"/>
                </a:solidFill>
                <a:latin typeface="Cambria" panose="02040503050406030204" pitchFamily="18" charset="0"/>
                <a:ea typeface="Cambria" panose="02040503050406030204" pitchFamily="18" charset="0"/>
              </a:rPr>
              <a:t>Khóa K (công tắc): </a:t>
            </a:r>
            <a:r>
              <a:rPr lang="vi-VN" sz="4800" dirty="0">
                <a:solidFill>
                  <a:prstClr val="black"/>
                </a:solidFill>
                <a:latin typeface="Cambria" panose="02040503050406030204" pitchFamily="18" charset="0"/>
                <a:ea typeface="Cambria" panose="02040503050406030204" pitchFamily="18" charset="0"/>
              </a:rPr>
              <a:t>khóa K dùng để ngắt mạch khi cần thiết (K mở) hoặc để nối lại mạch khi dùng (K đóng).</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6975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719</Words>
  <Application>Microsoft Office PowerPoint</Application>
  <PresentationFormat>Custom</PresentationFormat>
  <Paragraphs>75</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Back to School Banner Landscape (Bài thuyết trình)</dc:title>
  <cp:lastModifiedBy>Admin</cp:lastModifiedBy>
  <cp:revision>47</cp:revision>
  <dcterms:created xsi:type="dcterms:W3CDTF">2006-08-16T00:00:00Z</dcterms:created>
  <dcterms:modified xsi:type="dcterms:W3CDTF">2024-11-07T14:55:04Z</dcterms:modified>
  <dc:identifier>DAGMx3oqY8g</dc:identifier>
</cp:coreProperties>
</file>