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4" r:id="rId3"/>
    <p:sldMasterId id="2147483756" r:id="rId4"/>
  </p:sldMasterIdLst>
  <p:notesMasterIdLst>
    <p:notesMasterId r:id="rId15"/>
  </p:notesMasterIdLst>
  <p:sldIdLst>
    <p:sldId id="303" r:id="rId5"/>
    <p:sldId id="307" r:id="rId6"/>
    <p:sldId id="306" r:id="rId7"/>
    <p:sldId id="298" r:id="rId8"/>
    <p:sldId id="309" r:id="rId9"/>
    <p:sldId id="312" r:id="rId10"/>
    <p:sldId id="308" r:id="rId11"/>
    <p:sldId id="283" r:id="rId12"/>
    <p:sldId id="311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B1"/>
    <a:srgbClr val="0000FF"/>
    <a:srgbClr val="FFFFFF"/>
    <a:srgbClr val="FFDEBF"/>
    <a:srgbClr val="FFE0B4"/>
    <a:srgbClr val="F81E20"/>
    <a:srgbClr val="EE7989"/>
    <a:srgbClr val="8ABD00"/>
    <a:srgbClr val="F0BA06"/>
    <a:srgbClr val="FFE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-74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Thế Việt THCS Xuất Hóa" userId="ca9664af-674b-4bc5-8623-dbadc288eb27" providerId="ADAL" clId="{48DFCFF1-F2A4-4080-865C-53224668A085}"/>
    <pc:docChg chg="undo redo custSel addSld delSld modSld sldOrd delMainMaster">
      <pc:chgData name="Phan Thế Việt THCS Xuất Hóa" userId="ca9664af-674b-4bc5-8623-dbadc288eb27" providerId="ADAL" clId="{48DFCFF1-F2A4-4080-865C-53224668A085}" dt="2022-07-13T15:34:58.733" v="1692"/>
      <pc:docMkLst>
        <pc:docMk/>
      </pc:docMkLst>
      <pc:sldChg chg="addSp delSp modSp mod addAnim delAnim modAnim">
        <pc:chgData name="Phan Thế Việt THCS Xuất Hóa" userId="ca9664af-674b-4bc5-8623-dbadc288eb27" providerId="ADAL" clId="{48DFCFF1-F2A4-4080-865C-53224668A085}" dt="2022-07-13T15:28:14.995" v="1669" actId="207"/>
        <pc:sldMkLst>
          <pc:docMk/>
          <pc:sldMk cId="795178405" sldId="256"/>
        </pc:sldMkLst>
        <pc:spChg chg="add del">
          <ac:chgData name="Phan Thế Việt THCS Xuất Hóa" userId="ca9664af-674b-4bc5-8623-dbadc288eb27" providerId="ADAL" clId="{48DFCFF1-F2A4-4080-865C-53224668A085}" dt="2022-07-13T13:01:45.760" v="57" actId="11529"/>
          <ac:spMkLst>
            <pc:docMk/>
            <pc:sldMk cId="795178405" sldId="256"/>
            <ac:spMk id="8" creationId="{CD2A6100-5F6A-FA65-2BBC-608D7DFC9EA7}"/>
          </ac:spMkLst>
        </pc:spChg>
        <pc:spChg chg="add del mod">
          <ac:chgData name="Phan Thế Việt THCS Xuất Hóa" userId="ca9664af-674b-4bc5-8623-dbadc288eb27" providerId="ADAL" clId="{48DFCFF1-F2A4-4080-865C-53224668A085}" dt="2022-07-13T13:04:33.321" v="159" actId="21"/>
          <ac:spMkLst>
            <pc:docMk/>
            <pc:sldMk cId="795178405" sldId="256"/>
            <ac:spMk id="9" creationId="{A4C21093-6255-1BAB-B93A-710DB7C5DBD7}"/>
          </ac:spMkLst>
        </pc:spChg>
        <pc:spChg chg="add del mod">
          <ac:chgData name="Phan Thế Việt THCS Xuất Hóa" userId="ca9664af-674b-4bc5-8623-dbadc288eb27" providerId="ADAL" clId="{48DFCFF1-F2A4-4080-865C-53224668A085}" dt="2022-07-13T12:59:17.531" v="36" actId="21"/>
          <ac:spMkLst>
            <pc:docMk/>
            <pc:sldMk cId="795178405" sldId="256"/>
            <ac:spMk id="10" creationId="{81218AF9-0A50-4351-BBA7-C593718F63A1}"/>
          </ac:spMkLst>
        </pc:spChg>
        <pc:spChg chg="add del">
          <ac:chgData name="Phan Thế Việt THCS Xuất Hóa" userId="ca9664af-674b-4bc5-8623-dbadc288eb27" providerId="ADAL" clId="{48DFCFF1-F2A4-4080-865C-53224668A085}" dt="2022-07-13T12:59:24.800" v="37" actId="21"/>
          <ac:spMkLst>
            <pc:docMk/>
            <pc:sldMk cId="795178405" sldId="256"/>
            <ac:spMk id="11" creationId="{2BBD6D68-FD5F-4C10-8964-28133DEA85B8}"/>
          </ac:spMkLst>
        </pc:spChg>
        <pc:spChg chg="add del">
          <ac:chgData name="Phan Thế Việt THCS Xuất Hóa" userId="ca9664af-674b-4bc5-8623-dbadc288eb27" providerId="ADAL" clId="{48DFCFF1-F2A4-4080-865C-53224668A085}" dt="2022-07-13T13:04:59.654" v="161" actId="11529"/>
          <ac:spMkLst>
            <pc:docMk/>
            <pc:sldMk cId="795178405" sldId="256"/>
            <ac:spMk id="12" creationId="{A8372080-F8C5-B8CB-452F-6234E040978C}"/>
          </ac:spMkLst>
        </pc:spChg>
        <pc:spChg chg="add mod">
          <ac:chgData name="Phan Thế Việt THCS Xuất Hóa" userId="ca9664af-674b-4bc5-8623-dbadc288eb27" providerId="ADAL" clId="{48DFCFF1-F2A4-4080-865C-53224668A085}" dt="2022-07-13T15:28:14.995" v="1669" actId="207"/>
          <ac:spMkLst>
            <pc:docMk/>
            <pc:sldMk cId="795178405" sldId="256"/>
            <ac:spMk id="13" creationId="{40044F88-DECA-7823-B8D2-540A1E49DBE8}"/>
          </ac:spMkLst>
        </pc:spChg>
        <pc:picChg chg="add del mod">
          <ac:chgData name="Phan Thế Việt THCS Xuất Hóa" userId="ca9664af-674b-4bc5-8623-dbadc288eb27" providerId="ADAL" clId="{48DFCFF1-F2A4-4080-865C-53224668A085}" dt="2022-07-13T12:56:25.028" v="27"/>
          <ac:picMkLst>
            <pc:docMk/>
            <pc:sldMk cId="795178405" sldId="256"/>
            <ac:picMk id="3" creationId="{7CE603CA-A400-8CC4-BA5D-8E09EE954C83}"/>
          </ac:picMkLst>
        </pc:picChg>
        <pc:picChg chg="add mod">
          <ac:chgData name="Phan Thế Việt THCS Xuất Hóa" userId="ca9664af-674b-4bc5-8623-dbadc288eb27" providerId="ADAL" clId="{48DFCFF1-F2A4-4080-865C-53224668A085}" dt="2022-07-13T14:48:01.044" v="1427" actId="1076"/>
          <ac:picMkLst>
            <pc:docMk/>
            <pc:sldMk cId="795178405" sldId="256"/>
            <ac:picMk id="5" creationId="{6628C88B-8DBB-D0BA-68A9-274A03800ED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2:59:07.285" v="34" actId="21"/>
          <ac:picMkLst>
            <pc:docMk/>
            <pc:sldMk cId="795178405" sldId="256"/>
            <ac:picMk id="7" creationId="{CD0B78B2-6A28-4FCD-8059-AEE8C0C18564}"/>
          </ac:picMkLst>
        </pc:picChg>
      </pc:sldChg>
      <pc:sldChg chg="addSp delSp modSp del mod delAnim modAnim">
        <pc:chgData name="Phan Thế Việt THCS Xuất Hóa" userId="ca9664af-674b-4bc5-8623-dbadc288eb27" providerId="ADAL" clId="{48DFCFF1-F2A4-4080-865C-53224668A085}" dt="2022-07-13T13:22:28.135" v="450" actId="2696"/>
        <pc:sldMkLst>
          <pc:docMk/>
          <pc:sldMk cId="2915356294" sldId="266"/>
        </pc:sldMkLst>
        <pc:spChg chg="add mod">
          <ac:chgData name="Phan Thế Việt THCS Xuất Hóa" userId="ca9664af-674b-4bc5-8623-dbadc288eb27" providerId="ADAL" clId="{48DFCFF1-F2A4-4080-865C-53224668A085}" dt="2022-07-13T13:22:05.981" v="446" actId="14100"/>
          <ac:spMkLst>
            <pc:docMk/>
            <pc:sldMk cId="2915356294" sldId="266"/>
            <ac:spMk id="4" creationId="{D8A3CF4D-5887-462B-8C3E-6CA4D343B6AF}"/>
          </ac:spMkLst>
        </pc:spChg>
        <pc:spChg chg="add mod">
          <ac:chgData name="Phan Thế Việt THCS Xuất Hóa" userId="ca9664af-674b-4bc5-8623-dbadc288eb27" providerId="ADAL" clId="{48DFCFF1-F2A4-4080-865C-53224668A085}" dt="2022-07-13T13:22:08.341" v="447" actId="1076"/>
          <ac:spMkLst>
            <pc:docMk/>
            <pc:sldMk cId="2915356294" sldId="266"/>
            <ac:spMk id="5" creationId="{067DF322-193B-8D4D-5E6D-47040D496BC9}"/>
          </ac:spMkLst>
        </pc:spChg>
        <pc:spChg chg="add mod">
          <ac:chgData name="Phan Thế Việt THCS Xuất Hóa" userId="ca9664af-674b-4bc5-8623-dbadc288eb27" providerId="ADAL" clId="{48DFCFF1-F2A4-4080-865C-53224668A085}" dt="2022-07-13T13:22:00.883" v="445" actId="20577"/>
          <ac:spMkLst>
            <pc:docMk/>
            <pc:sldMk cId="2915356294" sldId="266"/>
            <ac:spMk id="6" creationId="{18DF123D-C8C3-72E9-71F6-A5422769C559}"/>
          </ac:spMkLst>
        </pc:spChg>
        <pc:spChg chg="add del">
          <ac:chgData name="Phan Thế Việt THCS Xuất Hóa" userId="ca9664af-674b-4bc5-8623-dbadc288eb27" providerId="ADAL" clId="{48DFCFF1-F2A4-4080-865C-53224668A085}" dt="2022-07-13T13:19:43.777" v="336" actId="21"/>
          <ac:spMkLst>
            <pc:docMk/>
            <pc:sldMk cId="2915356294" sldId="266"/>
            <ac:spMk id="7" creationId="{00000000-0000-0000-0000-000000000000}"/>
          </ac:spMkLst>
        </pc:spChg>
        <pc:spChg chg="del mod">
          <ac:chgData name="Phan Thế Việt THCS Xuất Hóa" userId="ca9664af-674b-4bc5-8623-dbadc288eb27" providerId="ADAL" clId="{48DFCFF1-F2A4-4080-865C-53224668A085}" dt="2022-07-13T13:17:04.570" v="324" actId="21"/>
          <ac:spMkLst>
            <pc:docMk/>
            <pc:sldMk cId="2915356294" sldId="266"/>
            <ac:spMk id="8" creationId="{CE87966F-27DF-4E30-B983-4B6A1468B127}"/>
          </ac:spMkLst>
        </pc:spChg>
        <pc:picChg chg="add del mod">
          <ac:chgData name="Phan Thế Việt THCS Xuất Hóa" userId="ca9664af-674b-4bc5-8623-dbadc288eb27" providerId="ADAL" clId="{48DFCFF1-F2A4-4080-865C-53224668A085}" dt="2022-07-13T13:22:21.153" v="448" actId="21"/>
          <ac:picMkLst>
            <pc:docMk/>
            <pc:sldMk cId="2915356294" sldId="266"/>
            <ac:picMk id="3" creationId="{32D44BFE-0AF4-5799-9565-64228B5E7A38}"/>
          </ac:picMkLst>
        </pc:picChg>
        <pc:picChg chg="del">
          <ac:chgData name="Phan Thế Việt THCS Xuất Hóa" userId="ca9664af-674b-4bc5-8623-dbadc288eb27" providerId="ADAL" clId="{48DFCFF1-F2A4-4080-865C-53224668A085}" dt="2022-07-13T13:17:09.524" v="325" actId="21"/>
          <ac:picMkLst>
            <pc:docMk/>
            <pc:sldMk cId="2915356294" sldId="266"/>
            <ac:picMk id="9" creationId="{00000000-0000-0000-0000-000000000000}"/>
          </ac:picMkLst>
        </pc:picChg>
      </pc:sldChg>
      <pc:sldChg chg="addSp delSp modSp mod delAnim modAnim">
        <pc:chgData name="Phan Thế Việt THCS Xuất Hóa" userId="ca9664af-674b-4bc5-8623-dbadc288eb27" providerId="ADAL" clId="{48DFCFF1-F2A4-4080-865C-53224668A085}" dt="2022-07-13T15:29:27.472" v="1676" actId="2085"/>
        <pc:sldMkLst>
          <pc:docMk/>
          <pc:sldMk cId="3051760142" sldId="267"/>
        </pc:sldMkLst>
        <pc:spChg chg="mod">
          <ac:chgData name="Phan Thế Việt THCS Xuất Hóa" userId="ca9664af-674b-4bc5-8623-dbadc288eb27" providerId="ADAL" clId="{48DFCFF1-F2A4-4080-865C-53224668A085}" dt="2022-07-13T13:44:04.354" v="645" actId="20577"/>
          <ac:spMkLst>
            <pc:docMk/>
            <pc:sldMk cId="3051760142" sldId="267"/>
            <ac:spMk id="4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5:29:15.327" v="1675" actId="2085"/>
          <ac:spMkLst>
            <pc:docMk/>
            <pc:sldMk cId="3051760142" sldId="267"/>
            <ac:spMk id="8" creationId="{549B370B-4943-36A5-4CD4-2E54245FEE00}"/>
          </ac:spMkLst>
        </pc:spChg>
        <pc:spChg chg="add mod">
          <ac:chgData name="Phan Thế Việt THCS Xuất Hóa" userId="ca9664af-674b-4bc5-8623-dbadc288eb27" providerId="ADAL" clId="{48DFCFF1-F2A4-4080-865C-53224668A085}" dt="2022-07-13T15:29:27.472" v="1676" actId="2085"/>
          <ac:spMkLst>
            <pc:docMk/>
            <pc:sldMk cId="3051760142" sldId="267"/>
            <ac:spMk id="9" creationId="{EE3E4152-DE4F-E73C-838A-92DC66155F56}"/>
          </ac:spMkLst>
        </pc:spChg>
        <pc:grpChg chg="del">
          <ac:chgData name="Phan Thế Việt THCS Xuất Hóa" userId="ca9664af-674b-4bc5-8623-dbadc288eb27" providerId="ADAL" clId="{48DFCFF1-F2A4-4080-865C-53224668A085}" dt="2022-07-13T13:45:51.438" v="647" actId="21"/>
          <ac:grpSpMkLst>
            <pc:docMk/>
            <pc:sldMk cId="3051760142" sldId="267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3:44:13.059" v="646" actId="21"/>
          <ac:picMkLst>
            <pc:docMk/>
            <pc:sldMk cId="3051760142" sldId="267"/>
            <ac:picMk id="5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06:25.997" v="798" actId="1076"/>
          <ac:picMkLst>
            <pc:docMk/>
            <pc:sldMk cId="3051760142" sldId="267"/>
            <ac:picMk id="7" creationId="{642AC998-EAD0-5119-CCC2-76C9AC38D93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04:26.571" v="789" actId="21"/>
          <ac:picMkLst>
            <pc:docMk/>
            <pc:sldMk cId="3051760142" sldId="267"/>
            <ac:picMk id="11" creationId="{D586BC55-D41E-135B-E820-9A0DF038F03E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5:04.977" v="1626" actId="1440"/>
          <ac:picMkLst>
            <pc:docMk/>
            <pc:sldMk cId="3051760142" sldId="267"/>
            <ac:picMk id="13" creationId="{76FB0A7E-F514-3C0B-7D52-010D2F62B7BB}"/>
          </ac:picMkLst>
        </pc:picChg>
        <pc:picChg chg="del">
          <ac:chgData name="Phan Thế Việt THCS Xuất Hóa" userId="ca9664af-674b-4bc5-8623-dbadc288eb27" providerId="ADAL" clId="{48DFCFF1-F2A4-4080-865C-53224668A085}" dt="2022-07-13T13:45:54.677" v="648" actId="21"/>
          <ac:picMkLst>
            <pc:docMk/>
            <pc:sldMk cId="3051760142" sldId="267"/>
            <ac:picMk id="1026" creationId="{00000000-0000-0000-0000-000000000000}"/>
          </ac:picMkLst>
        </pc:picChg>
      </pc:sldChg>
      <pc:sldChg chg="delSp modSp del mod">
        <pc:chgData name="Phan Thế Việt THCS Xuất Hóa" userId="ca9664af-674b-4bc5-8623-dbadc288eb27" providerId="ADAL" clId="{48DFCFF1-F2A4-4080-865C-53224668A085}" dt="2022-07-13T14:14:43.098" v="918" actId="2696"/>
        <pc:sldMkLst>
          <pc:docMk/>
          <pc:sldMk cId="841650600" sldId="268"/>
        </pc:sldMkLst>
        <pc:spChg chg="mod">
          <ac:chgData name="Phan Thế Việt THCS Xuất Hóa" userId="ca9664af-674b-4bc5-8623-dbadc288eb27" providerId="ADAL" clId="{48DFCFF1-F2A4-4080-865C-53224668A085}" dt="2022-07-13T14:14:14.314" v="917" actId="14100"/>
          <ac:spMkLst>
            <pc:docMk/>
            <pc:sldMk cId="841650600" sldId="268"/>
            <ac:spMk id="2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13:41.286" v="863" actId="21"/>
          <ac:grpSpMkLst>
            <pc:docMk/>
            <pc:sldMk cId="841650600" sldId="268"/>
            <ac:grpSpMk id="11" creationId="{00000000-0000-0000-0000-000000000000}"/>
          </ac:grpSpMkLst>
        </pc:grpChg>
      </pc:sldChg>
      <pc:sldChg chg="delSp modSp del mod delAnim">
        <pc:chgData name="Phan Thế Việt THCS Xuất Hóa" userId="ca9664af-674b-4bc5-8623-dbadc288eb27" providerId="ADAL" clId="{48DFCFF1-F2A4-4080-865C-53224668A085}" dt="2022-07-13T14:13:15.250" v="862" actId="2696"/>
        <pc:sldMkLst>
          <pc:docMk/>
          <pc:sldMk cId="3653488461" sldId="269"/>
        </pc:sldMkLst>
        <pc:spChg chg="del">
          <ac:chgData name="Phan Thế Việt THCS Xuất Hóa" userId="ca9664af-674b-4bc5-8623-dbadc288eb27" providerId="ADAL" clId="{48DFCFF1-F2A4-4080-865C-53224668A085}" dt="2022-07-13T14:07:22.411" v="814" actId="21"/>
          <ac:spMkLst>
            <pc:docMk/>
            <pc:sldMk cId="3653488461" sldId="269"/>
            <ac:spMk id="4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07:17.875" v="813" actId="21"/>
          <ac:grpSpMkLst>
            <pc:docMk/>
            <pc:sldMk cId="3653488461" sldId="269"/>
            <ac:grpSpMk id="8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07:13.011" v="812" actId="21"/>
          <ac:picMkLst>
            <pc:docMk/>
            <pc:sldMk cId="3653488461" sldId="269"/>
            <ac:picMk id="2" creationId="{C263B181-9672-4031-AC76-83F94A29E954}"/>
          </ac:picMkLst>
        </pc:pic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9" creationId="{00000000-0000-0000-0000-000000000000}"/>
          </ac:cxnSpMkLst>
        </pc:cxn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11" creationId="{00000000-0000-0000-0000-000000000000}"/>
          </ac:cxnSpMkLst>
        </pc:cxnChg>
      </pc:sldChg>
      <pc:sldChg chg="addSp delSp modSp mod delAnim modAnim">
        <pc:chgData name="Phan Thế Việt THCS Xuất Hóa" userId="ca9664af-674b-4bc5-8623-dbadc288eb27" providerId="ADAL" clId="{48DFCFF1-F2A4-4080-865C-53224668A085}" dt="2022-07-13T15:30:09.967" v="1678"/>
        <pc:sldMkLst>
          <pc:docMk/>
          <pc:sldMk cId="3905743352" sldId="270"/>
        </pc:sldMkLst>
        <pc:spChg chg="mod">
          <ac:chgData name="Phan Thế Việt THCS Xuất Hóa" userId="ca9664af-674b-4bc5-8623-dbadc288eb27" providerId="ADAL" clId="{48DFCFF1-F2A4-4080-865C-53224668A085}" dt="2022-07-13T14:15:32.564" v="986" actId="20577"/>
          <ac:spMkLst>
            <pc:docMk/>
            <pc:sldMk cId="3905743352" sldId="270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2:49.470" v="1093" actId="1076"/>
          <ac:grpSpMkLst>
            <pc:docMk/>
            <pc:sldMk cId="3905743352" sldId="270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14:51.332" v="920" actId="21"/>
          <ac:grpSpMkLst>
            <pc:docMk/>
            <pc:sldMk cId="3905743352" sldId="270"/>
            <ac:grpSpMk id="7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14:48.235" v="919" actId="21"/>
          <ac:picMkLst>
            <pc:docMk/>
            <pc:sldMk cId="3905743352" sldId="270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15:00.479" v="921" actId="21"/>
          <ac:picMkLst>
            <pc:docMk/>
            <pc:sldMk cId="3905743352" sldId="270"/>
            <ac:picMk id="10" creationId="{00000000-0000-0000-0000-000000000000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16:38.329" v="991" actId="21"/>
          <ac:picMkLst>
            <pc:docMk/>
            <pc:sldMk cId="3905743352" sldId="270"/>
            <ac:picMk id="11" creationId="{C916B4DB-B74B-66CE-6D42-462A4BAEECE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17:03.814" v="993" actId="21"/>
          <ac:picMkLst>
            <pc:docMk/>
            <pc:sldMk cId="3905743352" sldId="270"/>
            <ac:picMk id="12" creationId="{2929CF4F-9B33-972D-ED93-7941444A405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9:57.545" v="1677"/>
          <ac:picMkLst>
            <pc:docMk/>
            <pc:sldMk cId="3905743352" sldId="270"/>
            <ac:picMk id="14" creationId="{9441E961-0A6C-702E-3A45-1CDFDEE042DF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0:09.967" v="1678"/>
          <ac:picMkLst>
            <pc:docMk/>
            <pc:sldMk cId="3905743352" sldId="270"/>
            <ac:picMk id="16" creationId="{02BD6002-2A41-500D-D168-56F731BA2849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49:25.375" v="1430" actId="1076"/>
          <ac:picMkLst>
            <pc:docMk/>
            <pc:sldMk cId="3905743352" sldId="270"/>
            <ac:picMk id="18" creationId="{4DBF25C3-A528-B4BB-AD04-16D4AD1EA36D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22:11.045" v="1072" actId="21"/>
          <ac:picMkLst>
            <pc:docMk/>
            <pc:sldMk cId="3905743352" sldId="270"/>
            <ac:picMk id="20" creationId="{2C5FAB7C-B371-3240-E2DC-E95E3E727116}"/>
          </ac:picMkLst>
        </pc:picChg>
      </pc:sldChg>
      <pc:sldChg chg="addSp delSp modSp mod modTransition delAnim modAnim">
        <pc:chgData name="Phan Thế Việt THCS Xuất Hóa" userId="ca9664af-674b-4bc5-8623-dbadc288eb27" providerId="ADAL" clId="{48DFCFF1-F2A4-4080-865C-53224668A085}" dt="2022-07-13T15:34:58.733" v="1692"/>
        <pc:sldMkLst>
          <pc:docMk/>
          <pc:sldMk cId="2879923790" sldId="271"/>
        </pc:sldMkLst>
        <pc:spChg chg="mod">
          <ac:chgData name="Phan Thế Việt THCS Xuất Hóa" userId="ca9664af-674b-4bc5-8623-dbadc288eb27" providerId="ADAL" clId="{48DFCFF1-F2A4-4080-865C-53224668A085}" dt="2022-07-13T14:28:29.624" v="1244" actId="1076"/>
          <ac:spMkLst>
            <pc:docMk/>
            <pc:sldMk cId="2879923790" sldId="271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8:51.869" v="1252" actId="14100"/>
          <ac:grpSpMkLst>
            <pc:docMk/>
            <pc:sldMk cId="2879923790" sldId="271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24:49.776" v="1188" actId="21"/>
          <ac:grpSpMkLst>
            <pc:docMk/>
            <pc:sldMk cId="2879923790" sldId="271"/>
            <ac:grpSpMk id="5" creationId="{00000000-0000-0000-0000-000000000000}"/>
          </ac:grpSpMkLst>
        </pc:grpChg>
        <pc:picChg chg="add mod">
          <ac:chgData name="Phan Thế Việt THCS Xuất Hóa" userId="ca9664af-674b-4bc5-8623-dbadc288eb27" providerId="ADAL" clId="{48DFCFF1-F2A4-4080-865C-53224668A085}" dt="2022-07-13T15:18:28.915" v="1492" actId="1076"/>
          <ac:picMkLst>
            <pc:docMk/>
            <pc:sldMk cId="2879923790" sldId="271"/>
            <ac:picMk id="5" creationId="{BE16C3F3-DA7E-309B-A779-ADD96AD64AA0}"/>
          </ac:picMkLst>
        </pc:picChg>
        <pc:picChg chg="del">
          <ac:chgData name="Phan Thế Việt THCS Xuất Hóa" userId="ca9664af-674b-4bc5-8623-dbadc288eb27" providerId="ADAL" clId="{48DFCFF1-F2A4-4080-865C-53224668A085}" dt="2022-07-13T14:23:59.438" v="1097" actId="21"/>
          <ac:picMkLst>
            <pc:docMk/>
            <pc:sldMk cId="2879923790" sldId="271"/>
            <ac:picMk id="1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27:24.173" v="1220" actId="21"/>
          <ac:picMkLst>
            <pc:docMk/>
            <pc:sldMk cId="2879923790" sldId="271"/>
            <ac:picMk id="14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25:32.848" v="1190" actId="21"/>
          <ac:picMkLst>
            <pc:docMk/>
            <pc:sldMk cId="2879923790" sldId="271"/>
            <ac:picMk id="16" creationId="{740288BF-4CFB-9380-9741-A187823848D8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18" creationId="{41278C59-3AC8-08E6-0B31-1BFEB27710A4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20" creationId="{65918B48-A81C-CB7E-A572-28BE0072E25D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4.076" v="1593" actId="1037"/>
          <ac:picMkLst>
            <pc:docMk/>
            <pc:sldMk cId="2879923790" sldId="271"/>
            <ac:picMk id="22" creationId="{A2044CDB-0151-0DE9-29E5-F1549C6B23B3}"/>
          </ac:picMkLst>
        </pc:picChg>
      </pc:sldChg>
      <pc:sldChg chg="addSp delSp modSp mod ord addAnim delAnim modAnim">
        <pc:chgData name="Phan Thế Việt THCS Xuất Hóa" userId="ca9664af-674b-4bc5-8623-dbadc288eb27" providerId="ADAL" clId="{48DFCFF1-F2A4-4080-865C-53224668A085}" dt="2022-07-13T15:31:31.701" v="1683" actId="113"/>
        <pc:sldMkLst>
          <pc:docMk/>
          <pc:sldMk cId="2485929957" sldId="272"/>
        </pc:sldMkLst>
        <pc:spChg chg="add del">
          <ac:chgData name="Phan Thế Việt THCS Xuất Hóa" userId="ca9664af-674b-4bc5-8623-dbadc288eb27" providerId="ADAL" clId="{48DFCFF1-F2A4-4080-865C-53224668A085}" dt="2022-07-13T14:31:52.323" v="1288" actId="21"/>
          <ac:spMkLst>
            <pc:docMk/>
            <pc:sldMk cId="2485929957" sldId="272"/>
            <ac:spMk id="5" creationId="{00000000-0000-0000-0000-000000000000}"/>
          </ac:spMkLst>
        </pc:spChg>
        <pc:spChg chg="add del">
          <ac:chgData name="Phan Thế Việt THCS Xuất Hóa" userId="ca9664af-674b-4bc5-8623-dbadc288eb27" providerId="ADAL" clId="{48DFCFF1-F2A4-4080-865C-53224668A085}" dt="2022-07-13T14:31:39.030" v="1280" actId="11529"/>
          <ac:spMkLst>
            <pc:docMk/>
            <pc:sldMk cId="2485929957" sldId="272"/>
            <ac:spMk id="11" creationId="{81F4DE36-1578-F91E-890E-33B8D28734DE}"/>
          </ac:spMkLst>
        </pc:spChg>
        <pc:spChg chg="add del mod">
          <ac:chgData name="Phan Thế Việt THCS Xuất Hóa" userId="ca9664af-674b-4bc5-8623-dbadc288eb27" providerId="ADAL" clId="{48DFCFF1-F2A4-4080-865C-53224668A085}" dt="2022-07-13T14:31:38.811" v="1279" actId="11529"/>
          <ac:spMkLst>
            <pc:docMk/>
            <pc:sldMk cId="2485929957" sldId="272"/>
            <ac:spMk id="12" creationId="{6A8BA67D-C7A2-2576-2784-5C2B1BC99108}"/>
          </ac:spMkLst>
        </pc:spChg>
        <pc:spChg chg="add mod">
          <ac:chgData name="Phan Thế Việt THCS Xuất Hóa" userId="ca9664af-674b-4bc5-8623-dbadc288eb27" providerId="ADAL" clId="{48DFCFF1-F2A4-4080-865C-53224668A085}" dt="2022-07-13T15:31:31.701" v="1683" actId="113"/>
          <ac:spMkLst>
            <pc:docMk/>
            <pc:sldMk cId="2485929957" sldId="272"/>
            <ac:spMk id="15" creationId="{092D6B03-CF9B-6B09-57C8-FB3B259198FE}"/>
          </ac:spMkLst>
        </pc:spChg>
        <pc:spChg chg="add mod">
          <ac:chgData name="Phan Thế Việt THCS Xuất Hóa" userId="ca9664af-674b-4bc5-8623-dbadc288eb27" providerId="ADAL" clId="{48DFCFF1-F2A4-4080-865C-53224668A085}" dt="2022-07-13T15:30:57.134" v="1680" actId="1076"/>
          <ac:spMkLst>
            <pc:docMk/>
            <pc:sldMk cId="2485929957" sldId="272"/>
            <ac:spMk id="16" creationId="{5239168B-5401-C92E-EBE6-67A1B4274317}"/>
          </ac:spMkLst>
        </pc:spChg>
        <pc:grpChg chg="del">
          <ac:chgData name="Phan Thế Việt THCS Xuất Hóa" userId="ca9664af-674b-4bc5-8623-dbadc288eb27" providerId="ADAL" clId="{48DFCFF1-F2A4-4080-865C-53224668A085}" dt="2022-07-13T14:30:05.244" v="1255" actId="21"/>
          <ac:grpSpMkLst>
            <pc:docMk/>
            <pc:sldMk cId="2485929957" sldId="272"/>
            <ac:grpSpMk id="2" creationId="{00000000-0000-0000-0000-000000000000}"/>
          </ac:grpSpMkLst>
        </pc:grpChg>
        <pc:picChg chg="add del mod">
          <ac:chgData name="Phan Thế Việt THCS Xuất Hóa" userId="ca9664af-674b-4bc5-8623-dbadc288eb27" providerId="ADAL" clId="{48DFCFF1-F2A4-4080-865C-53224668A085}" dt="2022-07-13T15:07:50.279" v="1452" actId="21"/>
          <ac:picMkLst>
            <pc:docMk/>
            <pc:sldMk cId="2485929957" sldId="272"/>
            <ac:picMk id="2" creationId="{EA8CEB3D-BDAA-8546-8FD8-1DF979FBD2C9}"/>
          </ac:picMkLst>
        </pc:picChg>
        <pc:picChg chg="add del">
          <ac:chgData name="Phan Thế Việt THCS Xuất Hóa" userId="ca9664af-674b-4bc5-8623-dbadc288eb27" providerId="ADAL" clId="{48DFCFF1-F2A4-4080-865C-53224668A085}" dt="2022-07-13T14:51:53.011" v="1440" actId="21"/>
          <ac:picMkLst>
            <pc:docMk/>
            <pc:sldMk cId="2485929957" sldId="272"/>
            <ac:picMk id="6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0:00.701" v="1254" actId="21"/>
          <ac:picMkLst>
            <pc:docMk/>
            <pc:sldMk cId="2485929957" sldId="272"/>
            <ac:picMk id="8" creationId="{CF73ED69-BBA2-329A-7DD8-B59DBD80FA4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1:41.126" v="1285"/>
          <ac:picMkLst>
            <pc:docMk/>
            <pc:sldMk cId="2485929957" sldId="272"/>
            <ac:picMk id="10" creationId="{52BE8ECC-DD33-2039-93FE-675E9F703B98}"/>
          </ac:picMkLst>
        </pc:picChg>
        <pc:picChg chg="add mod">
          <ac:chgData name="Phan Thế Việt THCS Xuất Hóa" userId="ca9664af-674b-4bc5-8623-dbadc288eb27" providerId="ADAL" clId="{48DFCFF1-F2A4-4080-865C-53224668A085}" dt="2022-07-13T14:51:58.585" v="1441" actId="1076"/>
          <ac:picMkLst>
            <pc:docMk/>
            <pc:sldMk cId="2485929957" sldId="272"/>
            <ac:picMk id="14" creationId="{6E3AFAB7-89A7-CF0D-B6B0-11A4D6EF4DDE}"/>
          </ac:picMkLst>
        </pc:picChg>
      </pc:sldChg>
      <pc:sldChg chg="addSp delSp modSp mod delAnim">
        <pc:chgData name="Phan Thế Việt THCS Xuất Hóa" userId="ca9664af-674b-4bc5-8623-dbadc288eb27" providerId="ADAL" clId="{48DFCFF1-F2A4-4080-865C-53224668A085}" dt="2022-07-13T15:32:11.154" v="1684" actId="1440"/>
        <pc:sldMkLst>
          <pc:docMk/>
          <pc:sldMk cId="2960681039" sldId="273"/>
        </pc:sldMkLst>
        <pc:spChg chg="del mod">
          <ac:chgData name="Phan Thế Việt THCS Xuất Hóa" userId="ca9664af-674b-4bc5-8623-dbadc288eb27" providerId="ADAL" clId="{48DFCFF1-F2A4-4080-865C-53224668A085}" dt="2022-07-13T14:37:43.487" v="1340" actId="21"/>
          <ac:spMkLst>
            <pc:docMk/>
            <pc:sldMk cId="2960681039" sldId="273"/>
            <ac:spMk id="5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4:43:41.385" v="1366" actId="1076"/>
          <ac:spMkLst>
            <pc:docMk/>
            <pc:sldMk cId="2960681039" sldId="273"/>
            <ac:spMk id="9" creationId="{0B503973-A8AD-BF6D-3FA4-98F4603E66BC}"/>
          </ac:spMkLst>
        </pc:spChg>
        <pc:grpChg chg="mod">
          <ac:chgData name="Phan Thế Việt THCS Xuất Hóa" userId="ca9664af-674b-4bc5-8623-dbadc288eb27" providerId="ADAL" clId="{48DFCFF1-F2A4-4080-865C-53224668A085}" dt="2022-07-13T14:43:35.063" v="1365" actId="1076"/>
          <ac:grpSpMkLst>
            <pc:docMk/>
            <pc:sldMk cId="2960681039" sldId="273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38:26.484" v="1341" actId="21"/>
          <ac:picMkLst>
            <pc:docMk/>
            <pc:sldMk cId="2960681039" sldId="273"/>
            <ac:picMk id="7" creationId="{00000000-0000-0000-0000-000000000000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2:11.154" v="1684" actId="1440"/>
          <ac:picMkLst>
            <pc:docMk/>
            <pc:sldMk cId="2960681039" sldId="273"/>
            <ac:picMk id="10" creationId="{9139025E-5E56-CB28-45B1-1D3B549D4F86}"/>
          </ac:picMkLst>
        </pc:picChg>
        <pc:picChg chg="del">
          <ac:chgData name="Phan Thế Việt THCS Xuất Hóa" userId="ca9664af-674b-4bc5-8623-dbadc288eb27" providerId="ADAL" clId="{48DFCFF1-F2A4-4080-865C-53224668A085}" dt="2022-07-13T14:37:38.014" v="1338" actId="21"/>
          <ac:picMkLst>
            <pc:docMk/>
            <pc:sldMk cId="2960681039" sldId="273"/>
            <ac:picMk id="12" creationId="{00000000-0000-0000-0000-000000000000}"/>
          </ac:picMkLst>
        </pc:picChg>
      </pc:sldChg>
      <pc:sldChg chg="addSp delSp modSp mod addAnim delAnim modAnim">
        <pc:chgData name="Phan Thế Việt THCS Xuất Hóa" userId="ca9664af-674b-4bc5-8623-dbadc288eb27" providerId="ADAL" clId="{48DFCFF1-F2A4-4080-865C-53224668A085}" dt="2022-07-13T14:57:25.973" v="1447"/>
        <pc:sldMkLst>
          <pc:docMk/>
          <pc:sldMk cId="2606842120" sldId="276"/>
        </pc:sldMkLst>
        <pc:spChg chg="add del">
          <ac:chgData name="Phan Thế Việt THCS Xuất Hóa" userId="ca9664af-674b-4bc5-8623-dbadc288eb27" providerId="ADAL" clId="{48DFCFF1-F2A4-4080-865C-53224668A085}" dt="2022-07-13T13:10:25.525" v="220" actId="478"/>
          <ac:spMkLst>
            <pc:docMk/>
            <pc:sldMk cId="2606842120" sldId="276"/>
            <ac:spMk id="3" creationId="{00000000-0000-0000-0000-000000000000}"/>
          </ac:spMkLst>
        </pc:spChg>
        <pc:spChg chg="add del mod">
          <ac:chgData name="Phan Thế Việt THCS Xuất Hóa" userId="ca9664af-674b-4bc5-8623-dbadc288eb27" providerId="ADAL" clId="{48DFCFF1-F2A4-4080-865C-53224668A085}" dt="2022-07-13T13:12:43.957" v="239" actId="1076"/>
          <ac:spMkLst>
            <pc:docMk/>
            <pc:sldMk cId="2606842120" sldId="276"/>
            <ac:spMk id="18" creationId="{00000000-0000-0000-0000-000000000000}"/>
          </ac:spMkLst>
        </pc:spChg>
        <pc:picChg chg="add del">
          <ac:chgData name="Phan Thế Việt THCS Xuất Hóa" userId="ca9664af-674b-4bc5-8623-dbadc288eb27" providerId="ADAL" clId="{48DFCFF1-F2A4-4080-865C-53224668A085}" dt="2022-07-13T13:10:22.450" v="219" actId="21"/>
          <ac:picMkLst>
            <pc:docMk/>
            <pc:sldMk cId="2606842120" sldId="276"/>
            <ac:picMk id="2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57:06.685" v="1446"/>
          <ac:picMkLst>
            <pc:docMk/>
            <pc:sldMk cId="2606842120" sldId="276"/>
            <ac:picMk id="2" creationId="{586C97A5-F460-3A51-F107-C3DF12962C2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16.582" v="213"/>
          <ac:picMkLst>
            <pc:docMk/>
            <pc:sldMk cId="2606842120" sldId="276"/>
            <ac:picMk id="5" creationId="{6213D759-697D-1468-65AA-2499725A4C71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56:31.668" v="1445" actId="21"/>
          <ac:picMkLst>
            <pc:docMk/>
            <pc:sldMk cId="2606842120" sldId="276"/>
            <ac:picMk id="6" creationId="{9EBA680C-823F-B085-D9FF-E5064196FC3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43.549" v="223" actId="21"/>
          <ac:picMkLst>
            <pc:docMk/>
            <pc:sldMk cId="2606842120" sldId="276"/>
            <ac:picMk id="14" creationId="{00000000-0000-0000-0000-000000000000}"/>
          </ac:picMkLst>
        </pc:picChg>
        <pc:picChg chg="del mod">
          <ac:chgData name="Phan Thế Việt THCS Xuất Hóa" userId="ca9664af-674b-4bc5-8623-dbadc288eb27" providerId="ADAL" clId="{48DFCFF1-F2A4-4080-865C-53224668A085}" dt="2022-07-13T13:08:08.870" v="203" actId="21"/>
          <ac:picMkLst>
            <pc:docMk/>
            <pc:sldMk cId="2606842120" sldId="276"/>
            <ac:picMk id="15" creationId="{00000000-0000-0000-0000-000000000000}"/>
          </ac:picMkLst>
        </pc:picChg>
        <pc:picChg chg="add del">
          <ac:chgData name="Phan Thế Việt THCS Xuất Hóa" userId="ca9664af-674b-4bc5-8623-dbadc288eb27" providerId="ADAL" clId="{48DFCFF1-F2A4-4080-865C-53224668A085}" dt="2022-07-13T13:10:29.069" v="221" actId="21"/>
          <ac:picMkLst>
            <pc:docMk/>
            <pc:sldMk cId="2606842120" sldId="276"/>
            <ac:picMk id="1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1.091" v="204" actId="21"/>
          <ac:picMkLst>
            <pc:docMk/>
            <pc:sldMk cId="2606842120" sldId="276"/>
            <ac:picMk id="17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4.470" v="205" actId="21"/>
          <ac:picMkLst>
            <pc:docMk/>
            <pc:sldMk cId="2606842120" sldId="276"/>
            <ac:picMk id="19" creationId="{00000000-0000-0000-0000-000000000000}"/>
          </ac:picMkLst>
        </pc:picChg>
      </pc:sldChg>
      <pc:sldChg chg="del">
        <pc:chgData name="Phan Thế Việt THCS Xuất Hóa" userId="ca9664af-674b-4bc5-8623-dbadc288eb27" providerId="ADAL" clId="{48DFCFF1-F2A4-4080-865C-53224668A085}" dt="2022-07-13T14:47:06.636" v="1419" actId="2696"/>
        <pc:sldMkLst>
          <pc:docMk/>
          <pc:sldMk cId="2613783728" sldId="281"/>
        </pc:sldMkLst>
      </pc:sldChg>
      <pc:sldChg chg="addSp delSp modSp mod delAnim">
        <pc:chgData name="Phan Thế Việt THCS Xuất Hóa" userId="ca9664af-674b-4bc5-8623-dbadc288eb27" providerId="ADAL" clId="{48DFCFF1-F2A4-4080-865C-53224668A085}" dt="2022-07-13T15:26:17.318" v="1663" actId="12788"/>
        <pc:sldMkLst>
          <pc:docMk/>
          <pc:sldMk cId="64142442" sldId="283"/>
        </pc:sldMkLst>
        <pc:spChg chg="mod">
          <ac:chgData name="Phan Thế Việt THCS Xuất Hóa" userId="ca9664af-674b-4bc5-8623-dbadc288eb27" providerId="ADAL" clId="{48DFCFF1-F2A4-4080-865C-53224668A085}" dt="2022-07-13T15:25:36.772" v="1644" actId="1035"/>
          <ac:spMkLst>
            <pc:docMk/>
            <pc:sldMk cId="64142442" sldId="283"/>
            <ac:spMk id="2" creationId="{00000000-0000-0000-0000-000000000000}"/>
          </ac:spMkLst>
        </pc:spChg>
        <pc:picChg chg="del">
          <ac:chgData name="Phan Thế Việt THCS Xuất Hóa" userId="ca9664af-674b-4bc5-8623-dbadc288eb27" providerId="ADAL" clId="{48DFCFF1-F2A4-4080-865C-53224668A085}" dt="2022-07-13T14:44:29.950" v="1373" actId="21"/>
          <ac:picMkLst>
            <pc:docMk/>
            <pc:sldMk cId="64142442" sldId="283"/>
            <ac:picMk id="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3.848" v="1369" actId="21"/>
          <ac:picMkLst>
            <pc:docMk/>
            <pc:sldMk cId="64142442" sldId="283"/>
            <ac:picMk id="4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0.281" v="1367" actId="21"/>
          <ac:picMkLst>
            <pc:docMk/>
            <pc:sldMk cId="64142442" sldId="283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2.252" v="1368" actId="21"/>
          <ac:picMkLst>
            <pc:docMk/>
            <pc:sldMk cId="64142442" sldId="283"/>
            <ac:picMk id="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5.460" v="1370" actId="21"/>
          <ac:picMkLst>
            <pc:docMk/>
            <pc:sldMk cId="64142442" sldId="283"/>
            <ac:picMk id="7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44:27.355" v="1372" actId="21"/>
          <ac:picMkLst>
            <pc:docMk/>
            <pc:sldMk cId="64142442" sldId="283"/>
            <ac:picMk id="8" creationId="{EB17EAFB-9AA1-04D9-3130-9C6709187376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6:17.318" v="1663" actId="12788"/>
          <ac:picMkLst>
            <pc:docMk/>
            <pc:sldMk cId="64142442" sldId="283"/>
            <ac:picMk id="10" creationId="{1830F617-F5D7-A577-F93F-9492A118A972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5:24:42.478" v="1625" actId="1035"/>
        <pc:sldMkLst>
          <pc:docMk/>
          <pc:sldMk cId="759631947" sldId="285"/>
        </pc:sldMkLst>
        <pc:spChg chg="del">
          <ac:chgData name="Phan Thế Việt THCS Xuất Hóa" userId="ca9664af-674b-4bc5-8623-dbadc288eb27" providerId="ADAL" clId="{48DFCFF1-F2A4-4080-865C-53224668A085}" dt="2022-07-13T13:22:36.677" v="452" actId="21"/>
          <ac:spMkLst>
            <pc:docMk/>
            <pc:sldMk cId="759631947" sldId="285"/>
            <ac:spMk id="2" creationId="{616BBEEC-F30B-7849-4E2E-D5B475BDFD00}"/>
          </ac:spMkLst>
        </pc:spChg>
        <pc:spChg chg="del">
          <ac:chgData name="Phan Thế Việt THCS Xuất Hóa" userId="ca9664af-674b-4bc5-8623-dbadc288eb27" providerId="ADAL" clId="{48DFCFF1-F2A4-4080-865C-53224668A085}" dt="2022-07-13T13:22:33.968" v="451" actId="21"/>
          <ac:spMkLst>
            <pc:docMk/>
            <pc:sldMk cId="759631947" sldId="285"/>
            <ac:spMk id="3" creationId="{02620FBE-948D-7952-9966-7A20E16B71EF}"/>
          </ac:spMkLst>
        </pc:spChg>
        <pc:spChg chg="add mod">
          <ac:chgData name="Phan Thế Việt THCS Xuất Hóa" userId="ca9664af-674b-4bc5-8623-dbadc288eb27" providerId="ADAL" clId="{48DFCFF1-F2A4-4080-865C-53224668A085}" dt="2022-07-13T15:23:50.495" v="1603" actId="113"/>
          <ac:spMkLst>
            <pc:docMk/>
            <pc:sldMk cId="759631947" sldId="285"/>
            <ac:spMk id="6" creationId="{53A32E4F-E1C0-58F4-649B-611546DB3578}"/>
          </ac:spMkLst>
        </pc:spChg>
        <pc:spChg chg="add mod">
          <ac:chgData name="Phan Thế Việt THCS Xuất Hóa" userId="ca9664af-674b-4bc5-8623-dbadc288eb27" providerId="ADAL" clId="{48DFCFF1-F2A4-4080-865C-53224668A085}" dt="2022-07-13T15:24:28.486" v="1609" actId="3062"/>
          <ac:spMkLst>
            <pc:docMk/>
            <pc:sldMk cId="759631947" sldId="285"/>
            <ac:spMk id="7" creationId="{9B8229A3-963C-7154-886E-F5D533D38553}"/>
          </ac:spMkLst>
        </pc:spChg>
        <pc:spChg chg="add mod">
          <ac:chgData name="Phan Thế Việt THCS Xuất Hóa" userId="ca9664af-674b-4bc5-8623-dbadc288eb27" providerId="ADAL" clId="{48DFCFF1-F2A4-4080-865C-53224668A085}" dt="2022-07-13T15:24:42.478" v="1625" actId="1035"/>
          <ac:spMkLst>
            <pc:docMk/>
            <pc:sldMk cId="759631947" sldId="285"/>
            <ac:spMk id="8" creationId="{3924DE2A-09F3-D1E0-6539-6A172255004D}"/>
          </ac:spMkLst>
        </pc:spChg>
        <pc:picChg chg="add del mod">
          <ac:chgData name="Phan Thế Việt THCS Xuất Hóa" userId="ca9664af-674b-4bc5-8623-dbadc288eb27" providerId="ADAL" clId="{48DFCFF1-F2A4-4080-865C-53224668A085}" dt="2022-07-13T13:36:56.606" v="614" actId="21"/>
          <ac:picMkLst>
            <pc:docMk/>
            <pc:sldMk cId="759631947" sldId="285"/>
            <ac:picMk id="5" creationId="{2860D6E7-9F6E-BFCF-3C5C-DFC5A3B906A3}"/>
          </ac:picMkLst>
        </pc:picChg>
        <pc:picChg chg="add mod">
          <ac:chgData name="Phan Thế Việt THCS Xuất Hóa" userId="ca9664af-674b-4bc5-8623-dbadc288eb27" providerId="ADAL" clId="{48DFCFF1-F2A4-4080-865C-53224668A085}" dt="2022-07-13T15:24:38.958" v="1619" actId="12788"/>
          <ac:picMkLst>
            <pc:docMk/>
            <pc:sldMk cId="759631947" sldId="285"/>
            <ac:picMk id="10" creationId="{99B6BF4F-2137-7FDA-C2CD-7A8866177AF3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4:12:05.340" v="861" actId="1076"/>
        <pc:sldMkLst>
          <pc:docMk/>
          <pc:sldMk cId="2553849305" sldId="286"/>
        </pc:sldMkLst>
        <pc:spChg chg="del">
          <ac:chgData name="Phan Thế Việt THCS Xuất Hóa" userId="ca9664af-674b-4bc5-8623-dbadc288eb27" providerId="ADAL" clId="{48DFCFF1-F2A4-4080-865C-53224668A085}" dt="2022-07-13T14:07:36.950" v="816" actId="21"/>
          <ac:spMkLst>
            <pc:docMk/>
            <pc:sldMk cId="2553849305" sldId="286"/>
            <ac:spMk id="2" creationId="{91393862-FD62-5724-186B-AC821BB9A0A3}"/>
          </ac:spMkLst>
        </pc:spChg>
        <pc:spChg chg="del">
          <ac:chgData name="Phan Thế Việt THCS Xuất Hóa" userId="ca9664af-674b-4bc5-8623-dbadc288eb27" providerId="ADAL" clId="{48DFCFF1-F2A4-4080-865C-53224668A085}" dt="2022-07-13T14:07:44.465" v="817" actId="21"/>
          <ac:spMkLst>
            <pc:docMk/>
            <pc:sldMk cId="2553849305" sldId="286"/>
            <ac:spMk id="3" creationId="{E3315A5F-B28E-D863-5A23-E922992321B9}"/>
          </ac:spMkLst>
        </pc:spChg>
        <pc:picChg chg="add del mod">
          <ac:chgData name="Phan Thế Việt THCS Xuất Hóa" userId="ca9664af-674b-4bc5-8623-dbadc288eb27" providerId="ADAL" clId="{48DFCFF1-F2A4-4080-865C-53224668A085}" dt="2022-07-13T14:09:29.452" v="825" actId="21"/>
          <ac:picMkLst>
            <pc:docMk/>
            <pc:sldMk cId="2553849305" sldId="286"/>
            <ac:picMk id="5" creationId="{30C4A693-371C-3EDF-E290-5EFDBF7E9369}"/>
          </ac:picMkLst>
        </pc:picChg>
        <pc:picChg chg="add mod">
          <ac:chgData name="Phan Thế Việt THCS Xuất Hóa" userId="ca9664af-674b-4bc5-8623-dbadc288eb27" providerId="ADAL" clId="{48DFCFF1-F2A4-4080-865C-53224668A085}" dt="2022-07-13T14:11:40.465" v="855" actId="1076"/>
          <ac:picMkLst>
            <pc:docMk/>
            <pc:sldMk cId="2553849305" sldId="286"/>
            <ac:picMk id="7" creationId="{716E6885-740E-A7CB-FBDD-9C952CE7346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12:05.340" v="861" actId="1076"/>
          <ac:picMkLst>
            <pc:docMk/>
            <pc:sldMk cId="2553849305" sldId="286"/>
            <ac:picMk id="9" creationId="{2F589277-E637-33DB-9F2F-B16AC05684F7}"/>
          </ac:picMkLst>
        </pc:picChg>
      </pc:sldChg>
      <pc:sldMasterChg chg="del delSldLayout">
        <pc:chgData name="Phan Thế Việt THCS Xuất Hóa" userId="ca9664af-674b-4bc5-8623-dbadc288eb27" providerId="ADAL" clId="{48DFCFF1-F2A4-4080-865C-53224668A085}" dt="2022-07-13T14:47:06.636" v="1419" actId="2696"/>
        <pc:sldMasterMkLst>
          <pc:docMk/>
          <pc:sldMasterMk cId="875220584" sldId="2147483720"/>
        </pc:sldMasterMkLst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562541320" sldId="2147483721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097633349" sldId="2147483722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883258357" sldId="2147483723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615220806" sldId="2147483724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210158785" sldId="2147483725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913446936" sldId="2147483726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826205946" sldId="2147483727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3371181453" sldId="2147483728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399313611" sldId="2147483729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487796250" sldId="2147483730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74574590" sldId="21474837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479E-448B-48D3-A380-186B87390514}" type="datetimeFigureOut">
              <a:rPr lang="vi-VN" smtClean="0"/>
              <a:pPr/>
              <a:t>23/10/2024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C181-9938-46DC-B77A-F090E76AF24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95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34316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84533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51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73519"/>
      </p:ext>
    </p:extLst>
  </p:cSld>
  <p:clrMapOvr>
    <a:masterClrMapping/>
  </p:clrMapOvr>
  <p:transition spd="slow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59111"/>
      </p:ext>
    </p:extLst>
  </p:cSld>
  <p:clrMapOvr>
    <a:masterClrMapping/>
  </p:clrMapOvr>
  <p:transition spd="slow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69155"/>
      </p:ext>
    </p:extLst>
  </p:cSld>
  <p:clrMapOvr>
    <a:masterClrMapping/>
  </p:clrMapOvr>
  <p:transition spd="slow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21618"/>
      </p:ext>
    </p:extLst>
  </p:cSld>
  <p:clrMapOvr>
    <a:masterClrMapping/>
  </p:clrMapOvr>
  <p:transition spd="slow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82358"/>
      </p:ext>
    </p:extLst>
  </p:cSld>
  <p:clrMapOvr>
    <a:masterClrMapping/>
  </p:clrMapOvr>
  <p:transition spd="slow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7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79333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7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16291"/>
      </p:ext>
    </p:extLst>
  </p:cSld>
  <p:clrMapOvr>
    <a:masterClrMapping/>
  </p:clrMapOvr>
  <p:transition spd="slow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40232"/>
      </p:ext>
    </p:extLst>
  </p:cSld>
  <p:clrMapOvr>
    <a:masterClrMapping/>
  </p:clrMapOvr>
  <p:transition spd="slow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42146"/>
      </p:ext>
    </p:extLst>
  </p:cSld>
  <p:clrMapOvr>
    <a:masterClrMapping/>
  </p:clrMapOvr>
  <p:transition spd="slow"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9042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93925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08537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56237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96895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91450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8783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16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20818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5053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43090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3483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13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11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49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2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11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2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4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43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11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94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7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9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2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43397" y="4107992"/>
            <a:ext cx="7906072" cy="275343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6919" y="4954137"/>
            <a:ext cx="8980227" cy="1903863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97655"/>
      </p:ext>
    </p:extLst>
  </p:cSld>
  <p:clrMapOvr>
    <a:masterClrMapping/>
  </p:clrMapOvr>
  <p:transition spd="slow" advTm="582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765877"/>
      </p:ext>
    </p:extLst>
  </p:cSld>
  <p:clrMapOvr>
    <a:masterClrMapping/>
  </p:clrMapOvr>
  <p:transition spd="slow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99"/>
            <a:ext cx="12192000" cy="682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7" y="5936777"/>
            <a:ext cx="4367284" cy="92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98" y="5889352"/>
            <a:ext cx="4367284" cy="92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12651" y="3008193"/>
            <a:ext cx="10039546" cy="275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48323"/>
      </p:ext>
    </p:extLst>
  </p:cSld>
  <p:clrMapOvr>
    <a:masterClrMapping/>
  </p:clrMapOvr>
  <p:transition spd="slow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ENMAYXANH\Desktop\z5957088431399_9e8b6cc28add0ef482d0ac35a16b44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023" y="433633"/>
            <a:ext cx="10869105" cy="6004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95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1" y="2019867"/>
            <a:ext cx="2579427" cy="248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18" y="2019867"/>
            <a:ext cx="2795889" cy="236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07" y="3842768"/>
            <a:ext cx="10763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 descr="C:\Users\RedStar\Desktop\6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7" y="351593"/>
            <a:ext cx="2454768" cy="175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RedStar\Desktop\6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73" y="4258101"/>
            <a:ext cx="1850778" cy="132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RedStar\Desktop\66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15" y="789944"/>
            <a:ext cx="1227384" cy="8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RedStar\Desktop\5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73" y="4837119"/>
            <a:ext cx="1319588" cy="10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93" y="1976364"/>
            <a:ext cx="1339753" cy="100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07" y="2832831"/>
            <a:ext cx="1339753" cy="100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032" y="2050574"/>
            <a:ext cx="1339753" cy="100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1" y="4544659"/>
            <a:ext cx="748868" cy="74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30" y="5246726"/>
            <a:ext cx="10763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" descr="C:\Users\RedStar\Desktop\5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24" y="792971"/>
            <a:ext cx="1319588" cy="10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8" y="6119033"/>
            <a:ext cx="1210101" cy="86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25" y="5919912"/>
            <a:ext cx="1230100" cy="87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459" y="3111809"/>
            <a:ext cx="1243747" cy="88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8" y="2831600"/>
            <a:ext cx="1119674" cy="79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6" y="5771438"/>
            <a:ext cx="1322388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16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25"/>
            <a:ext cx="12192000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784144" y="1549849"/>
            <a:ext cx="6892125" cy="1609629"/>
            <a:chOff x="2784144" y="1645385"/>
            <a:chExt cx="6892125" cy="1609629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144" y="1645385"/>
              <a:ext cx="6851176" cy="1609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71003" y="2442947"/>
              <a:ext cx="6305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Bahnschrift SemiBold" pitchFamily="34" charset="0"/>
                </a:rPr>
                <a:t>Tiêu</a:t>
              </a:r>
              <a:r>
                <a:rPr lang="en-US" sz="3600" dirty="0" smtClean="0">
                  <a:latin typeface="Bahnschrift SemiBold" pitchFamily="34" charset="0"/>
                </a:rPr>
                <a:t> </a:t>
              </a:r>
              <a:r>
                <a:rPr lang="en-US" sz="3600" dirty="0" err="1" smtClean="0">
                  <a:latin typeface="Bahnschrift SemiBold" pitchFamily="34" charset="0"/>
                </a:rPr>
                <a:t>chí</a:t>
              </a:r>
              <a:r>
                <a:rPr lang="en-US" sz="3600" dirty="0" smtClean="0">
                  <a:latin typeface="Bahnschrift SemiBold" pitchFamily="34" charset="0"/>
                </a:rPr>
                <a:t> </a:t>
              </a:r>
              <a:r>
                <a:rPr lang="en-US" sz="3600" dirty="0" err="1" smtClean="0">
                  <a:latin typeface="Bahnschrift SemiBold" pitchFamily="34" charset="0"/>
                </a:rPr>
                <a:t>đánh</a:t>
              </a:r>
              <a:r>
                <a:rPr lang="en-US" sz="3600" dirty="0" smtClean="0">
                  <a:latin typeface="Bahnschrift SemiBold" pitchFamily="34" charset="0"/>
                </a:rPr>
                <a:t> </a:t>
              </a:r>
              <a:r>
                <a:rPr lang="en-US" sz="3600" dirty="0" err="1" smtClean="0">
                  <a:latin typeface="Bahnschrift SemiBold" pitchFamily="34" charset="0"/>
                </a:rPr>
                <a:t>giá</a:t>
              </a:r>
              <a:r>
                <a:rPr lang="en-US" sz="3600" dirty="0" smtClean="0">
                  <a:latin typeface="Bahnschrift SemiBold" pitchFamily="34" charset="0"/>
                </a:rPr>
                <a:t> </a:t>
              </a:r>
              <a:r>
                <a:rPr lang="en-US" sz="3600" dirty="0" err="1" smtClean="0">
                  <a:latin typeface="Bahnschrift SemiBold" pitchFamily="34" charset="0"/>
                </a:rPr>
                <a:t>sản</a:t>
              </a:r>
              <a:r>
                <a:rPr lang="en-US" sz="3600" dirty="0" smtClean="0">
                  <a:latin typeface="Bahnschrift SemiBold" pitchFamily="34" charset="0"/>
                </a:rPr>
                <a:t> </a:t>
              </a:r>
              <a:r>
                <a:rPr lang="en-US" sz="3600" dirty="0" err="1" smtClean="0">
                  <a:latin typeface="Bahnschrift SemiBold" pitchFamily="34" charset="0"/>
                </a:rPr>
                <a:t>phẩm</a:t>
              </a:r>
              <a:endParaRPr lang="en-US" sz="3600" dirty="0">
                <a:latin typeface="Bahnschrift SemiBold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759" y="3671248"/>
            <a:ext cx="2757385" cy="3084394"/>
            <a:chOff x="26759" y="3671248"/>
            <a:chExt cx="2757385" cy="3084394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9" y="3671248"/>
              <a:ext cx="2757385" cy="3084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50264" y="4919596"/>
              <a:ext cx="190186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2910" y="3671248"/>
            <a:ext cx="2757385" cy="3084394"/>
            <a:chOff x="3042910" y="3671248"/>
            <a:chExt cx="2757385" cy="3084394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910" y="3671248"/>
              <a:ext cx="2757385" cy="3084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3584533" y="4730181"/>
              <a:ext cx="190186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09732" y="3671248"/>
            <a:ext cx="2757385" cy="3084394"/>
            <a:chOff x="6523635" y="3807725"/>
            <a:chExt cx="2757385" cy="3084394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635" y="3807725"/>
              <a:ext cx="2757385" cy="3084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051064" y="4979745"/>
              <a:ext cx="190186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89409" y="3671248"/>
            <a:ext cx="2788687" cy="3084394"/>
            <a:chOff x="9158190" y="3773606"/>
            <a:chExt cx="2910979" cy="3084394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190" y="3773606"/>
              <a:ext cx="2910979" cy="3084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9728041" y="4832539"/>
              <a:ext cx="205146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tưởng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hay.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6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2399" r="4738" b="721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16155" y="27295"/>
            <a:ext cx="52543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VẬN DỤNG-PHÁT TRIỂN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5124" name="Picture 4" descr="C:\Users\RedStar\Downloads\40dad27efc2d44731d3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105467"/>
            <a:ext cx="10112992" cy="473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622">
        <p14:switch dir="r"/>
      </p:transition>
    </mc:Choice>
    <mc:Fallback xmlns="">
      <p:transition spd="slow" advTm="26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04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80</Words>
  <Application>Microsoft Office PowerPoint</Application>
  <PresentationFormat>Custom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5_Office 主题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RedStar</cp:lastModifiedBy>
  <cp:revision>182</cp:revision>
  <dcterms:created xsi:type="dcterms:W3CDTF">2021-10-24T01:19:49Z</dcterms:created>
  <dcterms:modified xsi:type="dcterms:W3CDTF">2024-10-23T03:25:48Z</dcterms:modified>
</cp:coreProperties>
</file>