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63" r:id="rId9"/>
    <p:sldId id="265" r:id="rId10"/>
    <p:sldId id="267" r:id="rId11"/>
    <p:sldId id="269" r:id="rId12"/>
    <p:sldId id="271" r:id="rId13"/>
    <p:sldId id="274" r:id="rId14"/>
    <p:sldId id="293" r:id="rId15"/>
    <p:sldId id="29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18288000" cy="10287000"/>
  <p:notesSz cx="6858000" cy="9144000"/>
  <p:embeddedFontLst>
    <p:embeddedFont>
      <p:font typeface="Baloo" charset="0"/>
      <p:regular r:id="rId27"/>
    </p:embeddedFont>
    <p:embeddedFont>
      <p:font typeface="Montserrat Bold" charset="0"/>
      <p:regular r:id="rId28"/>
      <p:bold r:id="rId29"/>
    </p:embeddedFont>
    <p:embeddedFont>
      <p:font typeface="Montserrat" charset="0"/>
      <p:regular r:id="rId30"/>
      <p:bold r:id="rId31"/>
      <p:italic r:id="rId32"/>
      <p:boldItalic r:id="rId33"/>
    </p:embeddedFont>
    <p:embeddedFont>
      <p:font typeface="Public Sans Bold" charset="0"/>
      <p:regular r:id="rId34"/>
    </p:embeddedFont>
    <p:embeddedFont>
      <p:font typeface="Public Sans" charset="0"/>
      <p:regular r:id="rId35"/>
    </p:embeddedFont>
    <p:embeddedFont>
      <p:font typeface="DejaVu Serif" charset="0"/>
      <p:regular r:id="rId36"/>
    </p:embeddedFont>
    <p:embeddedFont>
      <p:font typeface="DejaVu Serif Bold" charset="0"/>
      <p:regular r:id="rId37"/>
    </p:embeddedFon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Prompt Medium Bold" charset="-34"/>
      <p:regular r:id="rId42"/>
    </p:embeddedFont>
    <p:embeddedFont>
      <p:font typeface="Be Vietnam" charset="0"/>
      <p:regular r:id="rId43"/>
    </p:embeddedFont>
    <p:embeddedFont>
      <p:font typeface="Be Vietnam Bold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43" autoAdjust="0"/>
    <p:restoredTop sz="94622" autoAdjust="0"/>
  </p:normalViewPr>
  <p:slideViewPr>
    <p:cSldViewPr>
      <p:cViewPr varScale="1">
        <p:scale>
          <a:sx n="46" d="100"/>
          <a:sy n="46" d="100"/>
        </p:scale>
        <p:origin x="-8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0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7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4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7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4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7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4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7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4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53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59.svg"/><Relationship Id="rId5" Type="http://schemas.openxmlformats.org/officeDocument/2006/relationships/image" Target="../media/image30.svg"/><Relationship Id="rId10" Type="http://schemas.openxmlformats.org/officeDocument/2006/relationships/image" Target="../media/image32.png"/><Relationship Id="rId4" Type="http://schemas.openxmlformats.org/officeDocument/2006/relationships/image" Target="../media/image16.png"/><Relationship Id="rId9" Type="http://schemas.openxmlformats.org/officeDocument/2006/relationships/image" Target="../media/image5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sv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38226"/>
            <a:ext cx="301362579" cy="77077098"/>
            <a:chOff x="0" y="0"/>
            <a:chExt cx="18939801" cy="95784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9578411"/>
            </a:xfrm>
            <a:custGeom>
              <a:avLst/>
              <a:gdLst/>
              <a:ahLst/>
              <a:cxnLst/>
              <a:rect l="l" t="t" r="r" b="b"/>
              <a:pathLst>
                <a:path w="18939801" h="9578410">
                  <a:moveTo>
                    <a:pt x="18939801" y="105839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2919"/>
                  </a:lnTo>
                  <a:lnTo>
                    <a:pt x="0" y="52919"/>
                  </a:lnTo>
                  <a:lnTo>
                    <a:pt x="0" y="9578410"/>
                  </a:lnTo>
                  <a:lnTo>
                    <a:pt x="209280" y="9578410"/>
                  </a:lnTo>
                  <a:lnTo>
                    <a:pt x="209280" y="7726231"/>
                  </a:lnTo>
                  <a:lnTo>
                    <a:pt x="3767032" y="7726231"/>
                  </a:lnTo>
                  <a:lnTo>
                    <a:pt x="3767032" y="9578410"/>
                  </a:lnTo>
                  <a:lnTo>
                    <a:pt x="3976312" y="9578410"/>
                  </a:lnTo>
                  <a:lnTo>
                    <a:pt x="3976312" y="7726231"/>
                  </a:lnTo>
                  <a:lnTo>
                    <a:pt x="7534064" y="7726231"/>
                  </a:lnTo>
                  <a:lnTo>
                    <a:pt x="7534064" y="9578410"/>
                  </a:lnTo>
                  <a:lnTo>
                    <a:pt x="7743344" y="9578410"/>
                  </a:lnTo>
                  <a:lnTo>
                    <a:pt x="7743344" y="7726231"/>
                  </a:lnTo>
                  <a:lnTo>
                    <a:pt x="11301096" y="7726231"/>
                  </a:lnTo>
                  <a:lnTo>
                    <a:pt x="11301096" y="9578410"/>
                  </a:lnTo>
                  <a:lnTo>
                    <a:pt x="11510376" y="9578410"/>
                  </a:lnTo>
                  <a:lnTo>
                    <a:pt x="11510376" y="7726231"/>
                  </a:lnTo>
                  <a:lnTo>
                    <a:pt x="15068128" y="7726231"/>
                  </a:lnTo>
                  <a:lnTo>
                    <a:pt x="15068128" y="9578410"/>
                  </a:lnTo>
                  <a:lnTo>
                    <a:pt x="15277409" y="9578410"/>
                  </a:lnTo>
                  <a:lnTo>
                    <a:pt x="15277409" y="7726231"/>
                  </a:lnTo>
                  <a:lnTo>
                    <a:pt x="18939801" y="7726231"/>
                  </a:lnTo>
                  <a:lnTo>
                    <a:pt x="18939801" y="7620392"/>
                  </a:lnTo>
                  <a:lnTo>
                    <a:pt x="15277409" y="7620392"/>
                  </a:lnTo>
                  <a:lnTo>
                    <a:pt x="15277409" y="5821133"/>
                  </a:lnTo>
                  <a:lnTo>
                    <a:pt x="18939801" y="5821133"/>
                  </a:lnTo>
                  <a:lnTo>
                    <a:pt x="18939801" y="5715294"/>
                  </a:lnTo>
                  <a:lnTo>
                    <a:pt x="15277409" y="5715294"/>
                  </a:lnTo>
                  <a:lnTo>
                    <a:pt x="15277409" y="3916035"/>
                  </a:lnTo>
                  <a:lnTo>
                    <a:pt x="18939801" y="3916035"/>
                  </a:lnTo>
                  <a:lnTo>
                    <a:pt x="18939801" y="3810196"/>
                  </a:lnTo>
                  <a:lnTo>
                    <a:pt x="15277409" y="3810196"/>
                  </a:lnTo>
                  <a:lnTo>
                    <a:pt x="15277409" y="2010937"/>
                  </a:lnTo>
                  <a:lnTo>
                    <a:pt x="18939801" y="2010937"/>
                  </a:lnTo>
                  <a:lnTo>
                    <a:pt x="18939801" y="1905098"/>
                  </a:lnTo>
                  <a:lnTo>
                    <a:pt x="15277409" y="1905098"/>
                  </a:lnTo>
                  <a:lnTo>
                    <a:pt x="15277409" y="105839"/>
                  </a:lnTo>
                  <a:lnTo>
                    <a:pt x="18939801" y="105839"/>
                  </a:lnTo>
                  <a:close/>
                  <a:moveTo>
                    <a:pt x="3976312" y="1905098"/>
                  </a:moveTo>
                  <a:lnTo>
                    <a:pt x="3976312" y="105839"/>
                  </a:lnTo>
                  <a:lnTo>
                    <a:pt x="7534064" y="105839"/>
                  </a:lnTo>
                  <a:lnTo>
                    <a:pt x="7534064" y="1905098"/>
                  </a:lnTo>
                  <a:lnTo>
                    <a:pt x="3976312" y="1905098"/>
                  </a:lnTo>
                  <a:close/>
                  <a:moveTo>
                    <a:pt x="7534064" y="2010937"/>
                  </a:moveTo>
                  <a:lnTo>
                    <a:pt x="7534064" y="3810196"/>
                  </a:lnTo>
                  <a:lnTo>
                    <a:pt x="3976312" y="3810196"/>
                  </a:lnTo>
                  <a:lnTo>
                    <a:pt x="3976312" y="2010937"/>
                  </a:lnTo>
                  <a:lnTo>
                    <a:pt x="7534064" y="2010937"/>
                  </a:lnTo>
                  <a:close/>
                  <a:moveTo>
                    <a:pt x="3767032" y="1905098"/>
                  </a:moveTo>
                  <a:lnTo>
                    <a:pt x="209280" y="1905098"/>
                  </a:lnTo>
                  <a:lnTo>
                    <a:pt x="209280" y="105839"/>
                  </a:lnTo>
                  <a:lnTo>
                    <a:pt x="3767032" y="105839"/>
                  </a:lnTo>
                  <a:lnTo>
                    <a:pt x="3767032" y="1905098"/>
                  </a:lnTo>
                  <a:close/>
                  <a:moveTo>
                    <a:pt x="3767032" y="2010937"/>
                  </a:moveTo>
                  <a:lnTo>
                    <a:pt x="3767032" y="3810196"/>
                  </a:lnTo>
                  <a:lnTo>
                    <a:pt x="209280" y="3810196"/>
                  </a:lnTo>
                  <a:lnTo>
                    <a:pt x="209280" y="2010937"/>
                  </a:lnTo>
                  <a:lnTo>
                    <a:pt x="3767032" y="2010937"/>
                  </a:lnTo>
                  <a:close/>
                  <a:moveTo>
                    <a:pt x="3767032" y="3916035"/>
                  </a:moveTo>
                  <a:lnTo>
                    <a:pt x="3767032" y="5715294"/>
                  </a:lnTo>
                  <a:lnTo>
                    <a:pt x="209280" y="5715294"/>
                  </a:lnTo>
                  <a:lnTo>
                    <a:pt x="209280" y="3916035"/>
                  </a:lnTo>
                  <a:lnTo>
                    <a:pt x="3767032" y="3916035"/>
                  </a:lnTo>
                  <a:close/>
                  <a:moveTo>
                    <a:pt x="3976312" y="3916035"/>
                  </a:moveTo>
                  <a:lnTo>
                    <a:pt x="7534064" y="3916035"/>
                  </a:lnTo>
                  <a:lnTo>
                    <a:pt x="7534064" y="5715294"/>
                  </a:lnTo>
                  <a:lnTo>
                    <a:pt x="3976312" y="5715294"/>
                  </a:lnTo>
                  <a:lnTo>
                    <a:pt x="3976312" y="3916035"/>
                  </a:lnTo>
                  <a:close/>
                  <a:moveTo>
                    <a:pt x="7743344" y="3916035"/>
                  </a:moveTo>
                  <a:lnTo>
                    <a:pt x="11301096" y="3916035"/>
                  </a:lnTo>
                  <a:lnTo>
                    <a:pt x="11301096" y="5715294"/>
                  </a:lnTo>
                  <a:lnTo>
                    <a:pt x="7743344" y="5715294"/>
                  </a:lnTo>
                  <a:lnTo>
                    <a:pt x="7743344" y="3916035"/>
                  </a:lnTo>
                  <a:close/>
                  <a:moveTo>
                    <a:pt x="7743344" y="3810196"/>
                  </a:moveTo>
                  <a:lnTo>
                    <a:pt x="7743344" y="2010937"/>
                  </a:lnTo>
                  <a:lnTo>
                    <a:pt x="11301096" y="2010937"/>
                  </a:lnTo>
                  <a:lnTo>
                    <a:pt x="11301096" y="3810196"/>
                  </a:lnTo>
                  <a:lnTo>
                    <a:pt x="7743344" y="3810196"/>
                  </a:lnTo>
                  <a:close/>
                  <a:moveTo>
                    <a:pt x="7743344" y="1905098"/>
                  </a:moveTo>
                  <a:lnTo>
                    <a:pt x="7743344" y="105839"/>
                  </a:lnTo>
                  <a:lnTo>
                    <a:pt x="11301096" y="105839"/>
                  </a:lnTo>
                  <a:lnTo>
                    <a:pt x="11301096" y="1905098"/>
                  </a:lnTo>
                  <a:lnTo>
                    <a:pt x="7743344" y="1905098"/>
                  </a:lnTo>
                  <a:close/>
                  <a:moveTo>
                    <a:pt x="209280" y="7620392"/>
                  </a:moveTo>
                  <a:lnTo>
                    <a:pt x="209280" y="5821133"/>
                  </a:lnTo>
                  <a:lnTo>
                    <a:pt x="3767032" y="5821133"/>
                  </a:lnTo>
                  <a:lnTo>
                    <a:pt x="3767032" y="7620392"/>
                  </a:lnTo>
                  <a:lnTo>
                    <a:pt x="209280" y="7620392"/>
                  </a:lnTo>
                  <a:close/>
                  <a:moveTo>
                    <a:pt x="3976312" y="7620392"/>
                  </a:moveTo>
                  <a:lnTo>
                    <a:pt x="3976312" y="5821133"/>
                  </a:lnTo>
                  <a:lnTo>
                    <a:pt x="7534064" y="5821133"/>
                  </a:lnTo>
                  <a:lnTo>
                    <a:pt x="7534064" y="7620392"/>
                  </a:lnTo>
                  <a:lnTo>
                    <a:pt x="3976312" y="7620392"/>
                  </a:lnTo>
                  <a:close/>
                  <a:moveTo>
                    <a:pt x="7743344" y="7620392"/>
                  </a:moveTo>
                  <a:lnTo>
                    <a:pt x="7743344" y="5821133"/>
                  </a:lnTo>
                  <a:lnTo>
                    <a:pt x="11301096" y="5821133"/>
                  </a:lnTo>
                  <a:lnTo>
                    <a:pt x="11301096" y="7620392"/>
                  </a:lnTo>
                  <a:lnTo>
                    <a:pt x="7743344" y="7620392"/>
                  </a:lnTo>
                  <a:close/>
                  <a:moveTo>
                    <a:pt x="15068128" y="7620392"/>
                  </a:moveTo>
                  <a:lnTo>
                    <a:pt x="11510376" y="7620392"/>
                  </a:lnTo>
                  <a:lnTo>
                    <a:pt x="11510376" y="5821133"/>
                  </a:lnTo>
                  <a:lnTo>
                    <a:pt x="15068128" y="5821133"/>
                  </a:lnTo>
                  <a:lnTo>
                    <a:pt x="15068128" y="7620392"/>
                  </a:lnTo>
                  <a:close/>
                  <a:moveTo>
                    <a:pt x="15068128" y="5715294"/>
                  </a:moveTo>
                  <a:lnTo>
                    <a:pt x="11510376" y="5715294"/>
                  </a:lnTo>
                  <a:lnTo>
                    <a:pt x="11510376" y="3916035"/>
                  </a:lnTo>
                  <a:lnTo>
                    <a:pt x="15068128" y="3916035"/>
                  </a:lnTo>
                  <a:lnTo>
                    <a:pt x="15068128" y="5715294"/>
                  </a:lnTo>
                  <a:close/>
                  <a:moveTo>
                    <a:pt x="15068128" y="3810196"/>
                  </a:moveTo>
                  <a:lnTo>
                    <a:pt x="11510376" y="3810196"/>
                  </a:lnTo>
                  <a:lnTo>
                    <a:pt x="11510376" y="2010937"/>
                  </a:lnTo>
                  <a:lnTo>
                    <a:pt x="15068128" y="2010937"/>
                  </a:lnTo>
                  <a:lnTo>
                    <a:pt x="15068128" y="3810196"/>
                  </a:lnTo>
                  <a:close/>
                  <a:moveTo>
                    <a:pt x="15068128" y="1905098"/>
                  </a:moveTo>
                  <a:lnTo>
                    <a:pt x="11510376" y="1905098"/>
                  </a:lnTo>
                  <a:lnTo>
                    <a:pt x="11510376" y="105839"/>
                  </a:lnTo>
                  <a:lnTo>
                    <a:pt x="15068128" y="105839"/>
                  </a:lnTo>
                  <a:lnTo>
                    <a:pt x="15068128" y="1905098"/>
                  </a:lnTo>
                  <a:close/>
                </a:path>
              </a:pathLst>
            </a:custGeom>
            <a:solidFill>
              <a:srgbClr val="FFC5DE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145579" y="1314450"/>
            <a:ext cx="11502675" cy="8636939"/>
            <a:chOff x="0" y="0"/>
            <a:chExt cx="845693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456930" cy="6350000"/>
            </a:xfrm>
            <a:custGeom>
              <a:avLst/>
              <a:gdLst/>
              <a:ahLst/>
              <a:cxnLst/>
              <a:rect l="l" t="t" r="r" b="b"/>
              <a:pathLst>
                <a:path w="8456930" h="6350000">
                  <a:moveTo>
                    <a:pt x="8456930" y="355600"/>
                  </a:moveTo>
                  <a:lnTo>
                    <a:pt x="8456930" y="637540"/>
                  </a:lnTo>
                  <a:lnTo>
                    <a:pt x="8455661" y="5728970"/>
                  </a:lnTo>
                  <a:lnTo>
                    <a:pt x="8455661" y="5994400"/>
                  </a:lnTo>
                  <a:cubicBezTo>
                    <a:pt x="8455661" y="6189980"/>
                    <a:pt x="8295641" y="6350000"/>
                    <a:pt x="8100061" y="6350000"/>
                  </a:cubicBezTo>
                  <a:lnTo>
                    <a:pt x="355600" y="6350000"/>
                  </a:lnTo>
                  <a:cubicBezTo>
                    <a:pt x="160020" y="6350000"/>
                    <a:pt x="0" y="6189980"/>
                    <a:pt x="0" y="5994400"/>
                  </a:cubicBezTo>
                  <a:lnTo>
                    <a:pt x="0" y="638810"/>
                  </a:lnTo>
                  <a:cubicBezTo>
                    <a:pt x="0" y="637540"/>
                    <a:pt x="0" y="638810"/>
                    <a:pt x="0" y="637540"/>
                  </a:cubicBezTo>
                  <a:cubicBezTo>
                    <a:pt x="0" y="636270"/>
                    <a:pt x="0" y="636270"/>
                    <a:pt x="0" y="636270"/>
                  </a:cubicBezTo>
                  <a:lnTo>
                    <a:pt x="0" y="355600"/>
                  </a:lnTo>
                  <a:cubicBezTo>
                    <a:pt x="0" y="160020"/>
                    <a:pt x="160020" y="0"/>
                    <a:pt x="355600" y="0"/>
                  </a:cubicBezTo>
                  <a:lnTo>
                    <a:pt x="8101330" y="0"/>
                  </a:lnTo>
                  <a:cubicBezTo>
                    <a:pt x="8296910" y="0"/>
                    <a:pt x="8456930" y="160020"/>
                    <a:pt x="8456930" y="35560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828040" y="265430"/>
              <a:ext cx="175260" cy="196850"/>
            </a:xfrm>
            <a:custGeom>
              <a:avLst/>
              <a:gdLst/>
              <a:ahLst/>
              <a:cxnLst/>
              <a:rect l="l" t="t" r="r" b="b"/>
              <a:pathLst>
                <a:path w="175260" h="196850">
                  <a:moveTo>
                    <a:pt x="0" y="196850"/>
                  </a:moveTo>
                  <a:lnTo>
                    <a:pt x="175260" y="196850"/>
                  </a:lnTo>
                  <a:lnTo>
                    <a:pt x="175260" y="0"/>
                  </a:lnTo>
                  <a:lnTo>
                    <a:pt x="165100" y="0"/>
                  </a:lnTo>
                  <a:lnTo>
                    <a:pt x="165100" y="171450"/>
                  </a:lnTo>
                  <a:cubicBezTo>
                    <a:pt x="165100" y="179070"/>
                    <a:pt x="158750" y="186690"/>
                    <a:pt x="149860" y="186690"/>
                  </a:cubicBezTo>
                  <a:lnTo>
                    <a:pt x="0" y="186690"/>
                  </a:lnTo>
                  <a:lnTo>
                    <a:pt x="0" y="196850"/>
                  </a:lnTo>
                  <a:close/>
                </a:path>
              </a:pathLst>
            </a:custGeom>
            <a:solidFill>
              <a:srgbClr val="FFC5D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786130" y="224790"/>
              <a:ext cx="175260" cy="196850"/>
            </a:xfrm>
            <a:custGeom>
              <a:avLst/>
              <a:gdLst/>
              <a:ahLst/>
              <a:cxnLst/>
              <a:rect l="l" t="t" r="r" b="b"/>
              <a:pathLst>
                <a:path w="175260" h="196850">
                  <a:moveTo>
                    <a:pt x="0" y="0"/>
                  </a:moveTo>
                  <a:lnTo>
                    <a:pt x="175260" y="0"/>
                  </a:lnTo>
                  <a:lnTo>
                    <a:pt x="175260" y="196850"/>
                  </a:lnTo>
                  <a:lnTo>
                    <a:pt x="0" y="196850"/>
                  </a:lnTo>
                  <a:close/>
                </a:path>
              </a:pathLst>
            </a:custGeom>
            <a:solidFill>
              <a:srgbClr val="FFC5DE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83260" y="5888990"/>
              <a:ext cx="2155190" cy="287020"/>
            </a:xfrm>
            <a:custGeom>
              <a:avLst/>
              <a:gdLst/>
              <a:ahLst/>
              <a:cxnLst/>
              <a:rect l="l" t="t" r="r" b="b"/>
              <a:pathLst>
                <a:path w="2155190" h="287020">
                  <a:moveTo>
                    <a:pt x="2011680" y="0"/>
                  </a:moveTo>
                  <a:lnTo>
                    <a:pt x="143510" y="0"/>
                  </a:lnTo>
                  <a:cubicBezTo>
                    <a:pt x="64770" y="0"/>
                    <a:pt x="0" y="64770"/>
                    <a:pt x="0" y="143510"/>
                  </a:cubicBezTo>
                  <a:cubicBezTo>
                    <a:pt x="0" y="222250"/>
                    <a:pt x="64770" y="287020"/>
                    <a:pt x="143510" y="287020"/>
                  </a:cubicBezTo>
                  <a:lnTo>
                    <a:pt x="2012950" y="287020"/>
                  </a:lnTo>
                  <a:cubicBezTo>
                    <a:pt x="2091690" y="287020"/>
                    <a:pt x="2155190" y="222250"/>
                    <a:pt x="2155190" y="143510"/>
                  </a:cubicBezTo>
                  <a:cubicBezTo>
                    <a:pt x="2155190" y="64770"/>
                    <a:pt x="2090420" y="0"/>
                    <a:pt x="2011680" y="0"/>
                  </a:cubicBezTo>
                  <a:close/>
                </a:path>
              </a:pathLst>
            </a:custGeom>
            <a:solidFill>
              <a:srgbClr val="FFC5DE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31750" y="31750"/>
              <a:ext cx="8392160" cy="590550"/>
            </a:xfrm>
            <a:custGeom>
              <a:avLst/>
              <a:gdLst/>
              <a:ahLst/>
              <a:cxnLst/>
              <a:rect l="l" t="t" r="r" b="b"/>
              <a:pathLst>
                <a:path w="8392160" h="590550">
                  <a:moveTo>
                    <a:pt x="0" y="590550"/>
                  </a:moveTo>
                  <a:lnTo>
                    <a:pt x="8392160" y="590550"/>
                  </a:lnTo>
                  <a:lnTo>
                    <a:pt x="8392160" y="323850"/>
                  </a:lnTo>
                  <a:cubicBezTo>
                    <a:pt x="8392160" y="146050"/>
                    <a:pt x="8247380" y="0"/>
                    <a:pt x="8068310" y="0"/>
                  </a:cubicBezTo>
                  <a:lnTo>
                    <a:pt x="323850" y="0"/>
                  </a:lnTo>
                  <a:cubicBezTo>
                    <a:pt x="144780" y="0"/>
                    <a:pt x="0" y="144780"/>
                    <a:pt x="0" y="323850"/>
                  </a:cubicBezTo>
                  <a:lnTo>
                    <a:pt x="0" y="590550"/>
                  </a:lnTo>
                  <a:close/>
                  <a:moveTo>
                    <a:pt x="1182370" y="297180"/>
                  </a:moveTo>
                  <a:lnTo>
                    <a:pt x="1426210" y="297180"/>
                  </a:lnTo>
                  <a:cubicBezTo>
                    <a:pt x="1435100" y="297180"/>
                    <a:pt x="1441450" y="304800"/>
                    <a:pt x="1441450" y="312420"/>
                  </a:cubicBezTo>
                  <a:cubicBezTo>
                    <a:pt x="1441450" y="321310"/>
                    <a:pt x="1433830" y="327660"/>
                    <a:pt x="1426210" y="327660"/>
                  </a:cubicBezTo>
                  <a:lnTo>
                    <a:pt x="1182370" y="327660"/>
                  </a:lnTo>
                  <a:cubicBezTo>
                    <a:pt x="1173480" y="327660"/>
                    <a:pt x="1167130" y="320040"/>
                    <a:pt x="1167130" y="312420"/>
                  </a:cubicBezTo>
                  <a:cubicBezTo>
                    <a:pt x="1167130" y="303530"/>
                    <a:pt x="1174750" y="297180"/>
                    <a:pt x="1182370" y="297180"/>
                  </a:cubicBezTo>
                  <a:close/>
                  <a:moveTo>
                    <a:pt x="723900" y="177800"/>
                  </a:moveTo>
                  <a:cubicBezTo>
                    <a:pt x="723900" y="170180"/>
                    <a:pt x="730250" y="162560"/>
                    <a:pt x="739140" y="162560"/>
                  </a:cubicBezTo>
                  <a:lnTo>
                    <a:pt x="946150" y="162560"/>
                  </a:lnTo>
                  <a:cubicBezTo>
                    <a:pt x="953770" y="162560"/>
                    <a:pt x="961390" y="168910"/>
                    <a:pt x="961390" y="177800"/>
                  </a:cubicBezTo>
                  <a:lnTo>
                    <a:pt x="961390" y="203200"/>
                  </a:lnTo>
                  <a:lnTo>
                    <a:pt x="986790" y="203200"/>
                  </a:lnTo>
                  <a:cubicBezTo>
                    <a:pt x="994410" y="203200"/>
                    <a:pt x="1002030" y="209550"/>
                    <a:pt x="1002030" y="218440"/>
                  </a:cubicBezTo>
                  <a:lnTo>
                    <a:pt x="1002030" y="445770"/>
                  </a:lnTo>
                  <a:cubicBezTo>
                    <a:pt x="1002030" y="453390"/>
                    <a:pt x="995680" y="461010"/>
                    <a:pt x="986790" y="461010"/>
                  </a:cubicBezTo>
                  <a:lnTo>
                    <a:pt x="779780" y="461010"/>
                  </a:lnTo>
                  <a:cubicBezTo>
                    <a:pt x="772160" y="461010"/>
                    <a:pt x="764540" y="454660"/>
                    <a:pt x="764540" y="445770"/>
                  </a:cubicBezTo>
                  <a:lnTo>
                    <a:pt x="764540" y="420370"/>
                  </a:lnTo>
                  <a:lnTo>
                    <a:pt x="739140" y="420370"/>
                  </a:lnTo>
                  <a:cubicBezTo>
                    <a:pt x="730250" y="420370"/>
                    <a:pt x="723900" y="414020"/>
                    <a:pt x="723900" y="405130"/>
                  </a:cubicBezTo>
                  <a:lnTo>
                    <a:pt x="723900" y="177800"/>
                  </a:lnTo>
                  <a:close/>
                  <a:moveTo>
                    <a:pt x="289560" y="165100"/>
                  </a:moveTo>
                  <a:cubicBezTo>
                    <a:pt x="295910" y="158750"/>
                    <a:pt x="306070" y="160020"/>
                    <a:pt x="311150" y="166370"/>
                  </a:cubicBezTo>
                  <a:lnTo>
                    <a:pt x="421640" y="288290"/>
                  </a:lnTo>
                  <a:lnTo>
                    <a:pt x="532130" y="166370"/>
                  </a:lnTo>
                  <a:cubicBezTo>
                    <a:pt x="538480" y="160020"/>
                    <a:pt x="547370" y="160020"/>
                    <a:pt x="553720" y="165100"/>
                  </a:cubicBezTo>
                  <a:cubicBezTo>
                    <a:pt x="560070" y="171450"/>
                    <a:pt x="560070" y="180340"/>
                    <a:pt x="554990" y="186690"/>
                  </a:cubicBezTo>
                  <a:lnTo>
                    <a:pt x="441960" y="311150"/>
                  </a:lnTo>
                  <a:lnTo>
                    <a:pt x="554990" y="435610"/>
                  </a:lnTo>
                  <a:cubicBezTo>
                    <a:pt x="561340" y="441960"/>
                    <a:pt x="560070" y="452120"/>
                    <a:pt x="553720" y="457200"/>
                  </a:cubicBezTo>
                  <a:cubicBezTo>
                    <a:pt x="551180" y="459740"/>
                    <a:pt x="547370" y="461010"/>
                    <a:pt x="543560" y="461010"/>
                  </a:cubicBezTo>
                  <a:cubicBezTo>
                    <a:pt x="539750" y="461010"/>
                    <a:pt x="534670" y="459740"/>
                    <a:pt x="532130" y="455930"/>
                  </a:cubicBezTo>
                  <a:lnTo>
                    <a:pt x="421640" y="334010"/>
                  </a:lnTo>
                  <a:lnTo>
                    <a:pt x="311150" y="457200"/>
                  </a:lnTo>
                  <a:cubicBezTo>
                    <a:pt x="308610" y="461010"/>
                    <a:pt x="303530" y="462280"/>
                    <a:pt x="299720" y="462280"/>
                  </a:cubicBezTo>
                  <a:cubicBezTo>
                    <a:pt x="295910" y="462280"/>
                    <a:pt x="292100" y="461010"/>
                    <a:pt x="289560" y="458470"/>
                  </a:cubicBezTo>
                  <a:cubicBezTo>
                    <a:pt x="283210" y="452120"/>
                    <a:pt x="283210" y="441960"/>
                    <a:pt x="288290" y="435610"/>
                  </a:cubicBezTo>
                  <a:lnTo>
                    <a:pt x="401320" y="311150"/>
                  </a:lnTo>
                  <a:lnTo>
                    <a:pt x="288290" y="186690"/>
                  </a:lnTo>
                  <a:cubicBezTo>
                    <a:pt x="281940" y="180340"/>
                    <a:pt x="283210" y="170180"/>
                    <a:pt x="289560" y="165100"/>
                  </a:cubicBezTo>
                  <a:close/>
                </a:path>
              </a:pathLst>
            </a:custGeom>
            <a:solidFill>
              <a:srgbClr val="FFC5DE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31750" y="652780"/>
              <a:ext cx="8393430" cy="5059680"/>
            </a:xfrm>
            <a:custGeom>
              <a:avLst/>
              <a:gdLst/>
              <a:ahLst/>
              <a:cxnLst/>
              <a:rect l="l" t="t" r="r" b="b"/>
              <a:pathLst>
                <a:path w="8393430" h="5059680">
                  <a:moveTo>
                    <a:pt x="0" y="0"/>
                  </a:moveTo>
                  <a:lnTo>
                    <a:pt x="8393430" y="0"/>
                  </a:lnTo>
                  <a:lnTo>
                    <a:pt x="8393430" y="5059680"/>
                  </a:lnTo>
                  <a:lnTo>
                    <a:pt x="0" y="5059680"/>
                  </a:lnTo>
                  <a:close/>
                </a:path>
              </a:pathLst>
            </a:custGeom>
            <a:solidFill>
              <a:srgbClr val="FFE6F1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1750" y="5744210"/>
              <a:ext cx="8393430" cy="574040"/>
            </a:xfrm>
            <a:custGeom>
              <a:avLst/>
              <a:gdLst/>
              <a:ahLst/>
              <a:cxnLst/>
              <a:rect l="l" t="t" r="r" b="b"/>
              <a:pathLst>
                <a:path w="8393430" h="574040">
                  <a:moveTo>
                    <a:pt x="8393430" y="0"/>
                  </a:moveTo>
                  <a:lnTo>
                    <a:pt x="0" y="0"/>
                  </a:lnTo>
                  <a:cubicBezTo>
                    <a:pt x="0" y="68580"/>
                    <a:pt x="0" y="157480"/>
                    <a:pt x="0" y="250190"/>
                  </a:cubicBezTo>
                  <a:cubicBezTo>
                    <a:pt x="0" y="427990"/>
                    <a:pt x="144780" y="574040"/>
                    <a:pt x="323850" y="574040"/>
                  </a:cubicBezTo>
                  <a:lnTo>
                    <a:pt x="8068310" y="574040"/>
                  </a:lnTo>
                  <a:cubicBezTo>
                    <a:pt x="8247380" y="574040"/>
                    <a:pt x="8393430" y="429260"/>
                    <a:pt x="8393430" y="250190"/>
                  </a:cubicBezTo>
                  <a:lnTo>
                    <a:pt x="8393430" y="0"/>
                  </a:lnTo>
                  <a:close/>
                  <a:moveTo>
                    <a:pt x="435610" y="401320"/>
                  </a:moveTo>
                  <a:cubicBezTo>
                    <a:pt x="433070" y="406400"/>
                    <a:pt x="426720" y="410210"/>
                    <a:pt x="421640" y="410210"/>
                  </a:cubicBezTo>
                  <a:cubicBezTo>
                    <a:pt x="419100" y="410210"/>
                    <a:pt x="416560" y="410210"/>
                    <a:pt x="414020" y="408940"/>
                  </a:cubicBezTo>
                  <a:lnTo>
                    <a:pt x="199390" y="300990"/>
                  </a:lnTo>
                  <a:cubicBezTo>
                    <a:pt x="194310" y="298450"/>
                    <a:pt x="190500" y="293370"/>
                    <a:pt x="190500" y="287020"/>
                  </a:cubicBezTo>
                  <a:cubicBezTo>
                    <a:pt x="190500" y="280670"/>
                    <a:pt x="194310" y="275590"/>
                    <a:pt x="199390" y="273050"/>
                  </a:cubicBezTo>
                  <a:lnTo>
                    <a:pt x="414020" y="166370"/>
                  </a:lnTo>
                  <a:cubicBezTo>
                    <a:pt x="421640" y="162560"/>
                    <a:pt x="430530" y="165100"/>
                    <a:pt x="435610" y="173990"/>
                  </a:cubicBezTo>
                  <a:cubicBezTo>
                    <a:pt x="438150" y="180340"/>
                    <a:pt x="435610" y="190500"/>
                    <a:pt x="427990" y="194310"/>
                  </a:cubicBezTo>
                  <a:lnTo>
                    <a:pt x="241300" y="287020"/>
                  </a:lnTo>
                  <a:lnTo>
                    <a:pt x="427990" y="379730"/>
                  </a:lnTo>
                  <a:cubicBezTo>
                    <a:pt x="435610" y="383540"/>
                    <a:pt x="439420" y="392430"/>
                    <a:pt x="435610" y="401320"/>
                  </a:cubicBezTo>
                  <a:close/>
                  <a:moveTo>
                    <a:pt x="2663190" y="462280"/>
                  </a:moveTo>
                  <a:lnTo>
                    <a:pt x="795020" y="462280"/>
                  </a:lnTo>
                  <a:cubicBezTo>
                    <a:pt x="698500" y="462280"/>
                    <a:pt x="619760" y="383540"/>
                    <a:pt x="619760" y="287020"/>
                  </a:cubicBezTo>
                  <a:cubicBezTo>
                    <a:pt x="619760" y="190501"/>
                    <a:pt x="698500" y="111760"/>
                    <a:pt x="795020" y="111760"/>
                  </a:cubicBezTo>
                  <a:lnTo>
                    <a:pt x="2664460" y="111760"/>
                  </a:lnTo>
                  <a:cubicBezTo>
                    <a:pt x="2760980" y="111760"/>
                    <a:pt x="2838450" y="190501"/>
                    <a:pt x="2838450" y="287020"/>
                  </a:cubicBezTo>
                  <a:cubicBezTo>
                    <a:pt x="2838450" y="383540"/>
                    <a:pt x="2759710" y="462280"/>
                    <a:pt x="2663190" y="462280"/>
                  </a:cubicBezTo>
                  <a:close/>
                  <a:moveTo>
                    <a:pt x="8194040" y="300990"/>
                  </a:moveTo>
                  <a:lnTo>
                    <a:pt x="7979410" y="407670"/>
                  </a:lnTo>
                  <a:cubicBezTo>
                    <a:pt x="7976870" y="408940"/>
                    <a:pt x="7974330" y="408940"/>
                    <a:pt x="7971790" y="408940"/>
                  </a:cubicBezTo>
                  <a:cubicBezTo>
                    <a:pt x="7965440" y="408940"/>
                    <a:pt x="7960360" y="405130"/>
                    <a:pt x="7957820" y="400050"/>
                  </a:cubicBezTo>
                  <a:cubicBezTo>
                    <a:pt x="7954011" y="392430"/>
                    <a:pt x="7956551" y="382270"/>
                    <a:pt x="7965440" y="378460"/>
                  </a:cubicBezTo>
                  <a:lnTo>
                    <a:pt x="8152130" y="285750"/>
                  </a:lnTo>
                  <a:lnTo>
                    <a:pt x="7965440" y="193040"/>
                  </a:lnTo>
                  <a:cubicBezTo>
                    <a:pt x="7957820" y="189230"/>
                    <a:pt x="7954010" y="180340"/>
                    <a:pt x="7957820" y="171450"/>
                  </a:cubicBezTo>
                  <a:cubicBezTo>
                    <a:pt x="7961630" y="163830"/>
                    <a:pt x="7970520" y="160020"/>
                    <a:pt x="7979411" y="163830"/>
                  </a:cubicBezTo>
                  <a:lnTo>
                    <a:pt x="8194041" y="270510"/>
                  </a:lnTo>
                  <a:cubicBezTo>
                    <a:pt x="8199121" y="275590"/>
                    <a:pt x="8202931" y="281940"/>
                    <a:pt x="8202931" y="287020"/>
                  </a:cubicBezTo>
                  <a:cubicBezTo>
                    <a:pt x="8202930" y="293370"/>
                    <a:pt x="8199120" y="298450"/>
                    <a:pt x="8194040" y="3009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6300875"/>
            <a:ext cx="1582747" cy="116835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192710" y="2654898"/>
            <a:ext cx="9827009" cy="605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>
                <a:solidFill>
                  <a:srgbClr val="231F20"/>
                </a:solidFill>
                <a:latin typeface="Baloo"/>
              </a:rPr>
              <a:t>BÀI 4. ÔN TẬP VỀ THÔNG TIN VÀ XỬ LÍ THÔNG TIN</a:t>
            </a:r>
          </a:p>
          <a:p>
            <a:pPr algn="ctr">
              <a:lnSpc>
                <a:spcPts val="11999"/>
              </a:lnSpc>
            </a:pPr>
            <a:endParaRPr lang="en-US" sz="9999">
              <a:solidFill>
                <a:srgbClr val="231F20"/>
              </a:solidFill>
              <a:latin typeface="Baloo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91321" y="394725"/>
            <a:ext cx="469987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231F20"/>
                </a:solidFill>
                <a:latin typeface="Montserrat Bold"/>
              </a:rPr>
              <a:t>TRƯỜNG TIỂU </a:t>
            </a:r>
            <a:r>
              <a:rPr lang="en-US" sz="2400" dirty="0" smtClean="0">
                <a:solidFill>
                  <a:srgbClr val="231F20"/>
                </a:solidFill>
                <a:latin typeface="Montserrat Bold"/>
              </a:rPr>
              <a:t>HỌC PHẢ LẠI</a:t>
            </a:r>
            <a:endParaRPr lang="en-US" sz="2400" dirty="0">
              <a:solidFill>
                <a:srgbClr val="231F20"/>
              </a:solidFill>
              <a:latin typeface="Montserrat Bold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39539" y="1942599"/>
            <a:ext cx="1275350" cy="1245205"/>
          </a:xfrm>
          <a:prstGeom prst="rect">
            <a:avLst/>
          </a:prstGeom>
        </p:spPr>
      </p:pic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1049000" y="8343900"/>
            <a:ext cx="6909067" cy="1143000"/>
            <a:chOff x="0" y="0"/>
            <a:chExt cx="18938240" cy="6350000"/>
          </a:xfrm>
        </p:grpSpPr>
        <p:sp>
          <p:nvSpPr>
            <p:cNvPr id="17" name="Freeform 17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908EF4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11582400" y="8724900"/>
            <a:ext cx="554489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231F20"/>
                </a:solidFill>
                <a:latin typeface="Montserrat Bold"/>
              </a:rPr>
              <a:t>GV: </a:t>
            </a:r>
            <a:r>
              <a:rPr lang="en-US" sz="3000" dirty="0" err="1" smtClean="0">
                <a:solidFill>
                  <a:srgbClr val="231F20"/>
                </a:solidFill>
                <a:latin typeface="Montserrat Bold"/>
              </a:rPr>
              <a:t>Mạc</a:t>
            </a:r>
            <a:r>
              <a:rPr lang="en-US" sz="3000" dirty="0" smtClean="0">
                <a:solidFill>
                  <a:srgbClr val="231F20"/>
                </a:solidFill>
                <a:latin typeface="Montserrat Bold"/>
              </a:rPr>
              <a:t> </a:t>
            </a:r>
            <a:r>
              <a:rPr lang="en-US" sz="3000" dirty="0" err="1" smtClean="0">
                <a:solidFill>
                  <a:srgbClr val="231F20"/>
                </a:solidFill>
                <a:latin typeface="Montserrat Bold"/>
              </a:rPr>
              <a:t>Thị</a:t>
            </a:r>
            <a:r>
              <a:rPr lang="en-US" sz="3000" dirty="0" smtClean="0">
                <a:solidFill>
                  <a:srgbClr val="231F20"/>
                </a:solidFill>
                <a:latin typeface="Montserrat Bold"/>
              </a:rPr>
              <a:t> </a:t>
            </a:r>
            <a:r>
              <a:rPr lang="en-US" sz="3000" dirty="0" err="1" smtClean="0">
                <a:solidFill>
                  <a:srgbClr val="231F20"/>
                </a:solidFill>
                <a:latin typeface="Montserrat Bold"/>
              </a:rPr>
              <a:t>Thúy</a:t>
            </a:r>
            <a:r>
              <a:rPr lang="en-US" sz="3000" dirty="0" smtClean="0">
                <a:solidFill>
                  <a:srgbClr val="231F20"/>
                </a:solidFill>
                <a:latin typeface="Montserrat Bold"/>
              </a:rPr>
              <a:t> </a:t>
            </a:r>
            <a:r>
              <a:rPr lang="en-US" sz="3000" dirty="0" err="1" smtClean="0">
                <a:solidFill>
                  <a:srgbClr val="231F20"/>
                </a:solidFill>
                <a:latin typeface="Montserrat Bold"/>
              </a:rPr>
              <a:t>Hà</a:t>
            </a:r>
            <a:endParaRPr lang="en-US" sz="3000" dirty="0">
              <a:solidFill>
                <a:srgbClr val="231F20"/>
              </a:solidFill>
              <a:latin typeface="Montserrat Bold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-494167" y="1038225"/>
            <a:ext cx="18782167" cy="0"/>
          </a:xfrm>
          <a:prstGeom prst="line">
            <a:avLst/>
          </a:prstGeom>
          <a:ln w="28575" cap="rnd">
            <a:solidFill>
              <a:srgbClr val="231F2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8089945"/>
            <a:ext cx="1582747" cy="1168355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9993380" y="394335"/>
            <a:ext cx="805267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231F20"/>
                </a:solidFill>
                <a:latin typeface="Montserrat"/>
              </a:rPr>
              <a:t>CHỦ ĐỀ A2: THÔNG TIN VÀ XỬ LÍ THÔNG 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846101" cy="7225932"/>
            </a:xfrm>
            <a:custGeom>
              <a:avLst/>
              <a:gdLst/>
              <a:ahLst/>
              <a:cxnLst/>
              <a:rect l="l" t="t" r="r" b="b"/>
              <a:pathLst>
                <a:path w="12846101" h="7225932">
                  <a:moveTo>
                    <a:pt x="12846101" y="79845"/>
                  </a:moveTo>
                  <a:lnTo>
                    <a:pt x="12846101" y="0"/>
                  </a:lnTo>
                  <a:lnTo>
                    <a:pt x="70973" y="0"/>
                  </a:lnTo>
                  <a:lnTo>
                    <a:pt x="70973" y="39922"/>
                  </a:lnTo>
                  <a:lnTo>
                    <a:pt x="0" y="39922"/>
                  </a:lnTo>
                  <a:lnTo>
                    <a:pt x="0" y="7225932"/>
                  </a:lnTo>
                  <a:lnTo>
                    <a:pt x="141946" y="7225932"/>
                  </a:lnTo>
                  <a:lnTo>
                    <a:pt x="141946" y="5828652"/>
                  </a:lnTo>
                  <a:lnTo>
                    <a:pt x="2555026" y="5828652"/>
                  </a:lnTo>
                  <a:lnTo>
                    <a:pt x="2555026" y="7225932"/>
                  </a:lnTo>
                  <a:lnTo>
                    <a:pt x="2696971" y="7225932"/>
                  </a:lnTo>
                  <a:lnTo>
                    <a:pt x="2696971" y="5828652"/>
                  </a:lnTo>
                  <a:lnTo>
                    <a:pt x="5110051" y="5828652"/>
                  </a:lnTo>
                  <a:lnTo>
                    <a:pt x="5110051" y="7225932"/>
                  </a:lnTo>
                  <a:lnTo>
                    <a:pt x="5251997" y="7225932"/>
                  </a:lnTo>
                  <a:lnTo>
                    <a:pt x="5251997" y="5828652"/>
                  </a:lnTo>
                  <a:lnTo>
                    <a:pt x="7665077" y="5828652"/>
                  </a:lnTo>
                  <a:lnTo>
                    <a:pt x="7665077" y="7225932"/>
                  </a:lnTo>
                  <a:lnTo>
                    <a:pt x="7807023" y="7225932"/>
                  </a:lnTo>
                  <a:lnTo>
                    <a:pt x="7807023" y="5828652"/>
                  </a:lnTo>
                  <a:lnTo>
                    <a:pt x="10220103" y="5828652"/>
                  </a:lnTo>
                  <a:lnTo>
                    <a:pt x="10220103" y="7225932"/>
                  </a:lnTo>
                  <a:lnTo>
                    <a:pt x="10362048" y="7225932"/>
                  </a:lnTo>
                  <a:lnTo>
                    <a:pt x="10362048" y="5828652"/>
                  </a:lnTo>
                  <a:lnTo>
                    <a:pt x="12846101" y="5828652"/>
                  </a:lnTo>
                  <a:lnTo>
                    <a:pt x="12846101" y="5748808"/>
                  </a:lnTo>
                  <a:lnTo>
                    <a:pt x="10362048" y="5748808"/>
                  </a:lnTo>
                  <a:lnTo>
                    <a:pt x="10362048" y="4391450"/>
                  </a:lnTo>
                  <a:lnTo>
                    <a:pt x="12846101" y="4391450"/>
                  </a:lnTo>
                  <a:lnTo>
                    <a:pt x="12846101" y="4311606"/>
                  </a:lnTo>
                  <a:lnTo>
                    <a:pt x="10362048" y="4311606"/>
                  </a:lnTo>
                  <a:lnTo>
                    <a:pt x="10362048" y="2954248"/>
                  </a:lnTo>
                  <a:lnTo>
                    <a:pt x="12846101" y="2954248"/>
                  </a:lnTo>
                  <a:lnTo>
                    <a:pt x="12846101" y="2874404"/>
                  </a:lnTo>
                  <a:lnTo>
                    <a:pt x="10362048" y="2874404"/>
                  </a:lnTo>
                  <a:lnTo>
                    <a:pt x="10362048" y="1517046"/>
                  </a:lnTo>
                  <a:lnTo>
                    <a:pt x="12846101" y="1517046"/>
                  </a:lnTo>
                  <a:lnTo>
                    <a:pt x="12846101" y="1437202"/>
                  </a:lnTo>
                  <a:lnTo>
                    <a:pt x="10362048" y="1437202"/>
                  </a:lnTo>
                  <a:lnTo>
                    <a:pt x="10362048" y="79845"/>
                  </a:lnTo>
                  <a:lnTo>
                    <a:pt x="12846101" y="79845"/>
                  </a:lnTo>
                  <a:close/>
                  <a:moveTo>
                    <a:pt x="2696971" y="1437202"/>
                  </a:moveTo>
                  <a:lnTo>
                    <a:pt x="2696971" y="79845"/>
                  </a:lnTo>
                  <a:lnTo>
                    <a:pt x="5110051" y="79845"/>
                  </a:lnTo>
                  <a:lnTo>
                    <a:pt x="5110051" y="1437202"/>
                  </a:lnTo>
                  <a:lnTo>
                    <a:pt x="2696971" y="1437202"/>
                  </a:lnTo>
                  <a:close/>
                  <a:moveTo>
                    <a:pt x="5110051" y="1517046"/>
                  </a:moveTo>
                  <a:lnTo>
                    <a:pt x="5110051" y="2874404"/>
                  </a:lnTo>
                  <a:lnTo>
                    <a:pt x="2696971" y="2874404"/>
                  </a:lnTo>
                  <a:lnTo>
                    <a:pt x="2696971" y="1517046"/>
                  </a:lnTo>
                  <a:lnTo>
                    <a:pt x="5110051" y="1517046"/>
                  </a:lnTo>
                  <a:close/>
                  <a:moveTo>
                    <a:pt x="2555026" y="1437202"/>
                  </a:moveTo>
                  <a:lnTo>
                    <a:pt x="141946" y="1437202"/>
                  </a:lnTo>
                  <a:lnTo>
                    <a:pt x="141946" y="79845"/>
                  </a:lnTo>
                  <a:lnTo>
                    <a:pt x="2555026" y="79845"/>
                  </a:lnTo>
                  <a:lnTo>
                    <a:pt x="2555026" y="1437202"/>
                  </a:lnTo>
                  <a:close/>
                  <a:moveTo>
                    <a:pt x="2555026" y="1517046"/>
                  </a:moveTo>
                  <a:lnTo>
                    <a:pt x="2555026" y="2874404"/>
                  </a:lnTo>
                  <a:lnTo>
                    <a:pt x="141946" y="2874404"/>
                  </a:lnTo>
                  <a:lnTo>
                    <a:pt x="141946" y="1517046"/>
                  </a:lnTo>
                  <a:lnTo>
                    <a:pt x="2555026" y="1517046"/>
                  </a:lnTo>
                  <a:close/>
                  <a:moveTo>
                    <a:pt x="2555026" y="2954248"/>
                  </a:moveTo>
                  <a:lnTo>
                    <a:pt x="2555026" y="4311606"/>
                  </a:lnTo>
                  <a:lnTo>
                    <a:pt x="141946" y="4311606"/>
                  </a:lnTo>
                  <a:lnTo>
                    <a:pt x="141946" y="2954248"/>
                  </a:lnTo>
                  <a:lnTo>
                    <a:pt x="2555026" y="2954248"/>
                  </a:lnTo>
                  <a:close/>
                  <a:moveTo>
                    <a:pt x="2696971" y="2954248"/>
                  </a:moveTo>
                  <a:lnTo>
                    <a:pt x="5110051" y="2954248"/>
                  </a:lnTo>
                  <a:lnTo>
                    <a:pt x="5110051" y="4311606"/>
                  </a:lnTo>
                  <a:lnTo>
                    <a:pt x="2696971" y="4311606"/>
                  </a:lnTo>
                  <a:lnTo>
                    <a:pt x="2696971" y="2954248"/>
                  </a:lnTo>
                  <a:close/>
                  <a:moveTo>
                    <a:pt x="5251997" y="2954248"/>
                  </a:moveTo>
                  <a:lnTo>
                    <a:pt x="7665077" y="2954248"/>
                  </a:lnTo>
                  <a:lnTo>
                    <a:pt x="7665077" y="4311606"/>
                  </a:lnTo>
                  <a:lnTo>
                    <a:pt x="5251997" y="4311606"/>
                  </a:lnTo>
                  <a:lnTo>
                    <a:pt x="5251997" y="2954248"/>
                  </a:lnTo>
                  <a:close/>
                  <a:moveTo>
                    <a:pt x="5251997" y="2874404"/>
                  </a:moveTo>
                  <a:lnTo>
                    <a:pt x="5251997" y="1517046"/>
                  </a:lnTo>
                  <a:lnTo>
                    <a:pt x="7665077" y="1517046"/>
                  </a:lnTo>
                  <a:lnTo>
                    <a:pt x="7665077" y="2874404"/>
                  </a:lnTo>
                  <a:lnTo>
                    <a:pt x="5251997" y="2874404"/>
                  </a:lnTo>
                  <a:close/>
                  <a:moveTo>
                    <a:pt x="5251997" y="1437202"/>
                  </a:moveTo>
                  <a:lnTo>
                    <a:pt x="5251997" y="79845"/>
                  </a:lnTo>
                  <a:lnTo>
                    <a:pt x="7665077" y="79845"/>
                  </a:lnTo>
                  <a:lnTo>
                    <a:pt x="7665077" y="1437202"/>
                  </a:lnTo>
                  <a:lnTo>
                    <a:pt x="5251997" y="1437202"/>
                  </a:lnTo>
                  <a:close/>
                  <a:moveTo>
                    <a:pt x="141946" y="5748808"/>
                  </a:moveTo>
                  <a:lnTo>
                    <a:pt x="141946" y="4391450"/>
                  </a:lnTo>
                  <a:lnTo>
                    <a:pt x="2555026" y="4391450"/>
                  </a:lnTo>
                  <a:lnTo>
                    <a:pt x="2555026" y="5748808"/>
                  </a:lnTo>
                  <a:lnTo>
                    <a:pt x="141946" y="5748808"/>
                  </a:lnTo>
                  <a:close/>
                  <a:moveTo>
                    <a:pt x="2696971" y="5748808"/>
                  </a:moveTo>
                  <a:lnTo>
                    <a:pt x="2696971" y="4391450"/>
                  </a:lnTo>
                  <a:lnTo>
                    <a:pt x="5110051" y="4391450"/>
                  </a:lnTo>
                  <a:lnTo>
                    <a:pt x="5110051" y="5748808"/>
                  </a:lnTo>
                  <a:lnTo>
                    <a:pt x="2696971" y="5748808"/>
                  </a:lnTo>
                  <a:close/>
                  <a:moveTo>
                    <a:pt x="5251997" y="5748808"/>
                  </a:moveTo>
                  <a:lnTo>
                    <a:pt x="5251997" y="4391450"/>
                  </a:lnTo>
                  <a:lnTo>
                    <a:pt x="7665077" y="4391450"/>
                  </a:lnTo>
                  <a:lnTo>
                    <a:pt x="7665077" y="5748808"/>
                  </a:lnTo>
                  <a:lnTo>
                    <a:pt x="5251997" y="5748808"/>
                  </a:lnTo>
                  <a:close/>
                  <a:moveTo>
                    <a:pt x="10220103" y="5748808"/>
                  </a:moveTo>
                  <a:lnTo>
                    <a:pt x="7807023" y="5748808"/>
                  </a:lnTo>
                  <a:lnTo>
                    <a:pt x="7807023" y="4391450"/>
                  </a:lnTo>
                  <a:lnTo>
                    <a:pt x="10220103" y="4391450"/>
                  </a:lnTo>
                  <a:lnTo>
                    <a:pt x="10220103" y="5748808"/>
                  </a:lnTo>
                  <a:close/>
                  <a:moveTo>
                    <a:pt x="10220103" y="4311606"/>
                  </a:moveTo>
                  <a:lnTo>
                    <a:pt x="7807023" y="4311606"/>
                  </a:lnTo>
                  <a:lnTo>
                    <a:pt x="7807023" y="2954248"/>
                  </a:lnTo>
                  <a:lnTo>
                    <a:pt x="10220103" y="2954248"/>
                  </a:lnTo>
                  <a:lnTo>
                    <a:pt x="10220103" y="4311606"/>
                  </a:lnTo>
                  <a:close/>
                  <a:moveTo>
                    <a:pt x="10220103" y="2874404"/>
                  </a:moveTo>
                  <a:lnTo>
                    <a:pt x="7807023" y="2874404"/>
                  </a:lnTo>
                  <a:lnTo>
                    <a:pt x="7807023" y="1517046"/>
                  </a:lnTo>
                  <a:lnTo>
                    <a:pt x="10220103" y="1517046"/>
                  </a:lnTo>
                  <a:lnTo>
                    <a:pt x="10220103" y="2874404"/>
                  </a:lnTo>
                  <a:close/>
                  <a:moveTo>
                    <a:pt x="10220103" y="1437202"/>
                  </a:moveTo>
                  <a:lnTo>
                    <a:pt x="7807023" y="1437202"/>
                  </a:lnTo>
                  <a:lnTo>
                    <a:pt x="7807023" y="79845"/>
                  </a:lnTo>
                  <a:lnTo>
                    <a:pt x="10220103" y="79845"/>
                  </a:lnTo>
                  <a:lnTo>
                    <a:pt x="10220103" y="1437202"/>
                  </a:lnTo>
                  <a:close/>
                </a:path>
              </a:pathLst>
            </a:custGeom>
            <a:solidFill>
              <a:srgbClr val="FFFFFF">
                <a:alpha val="17647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455533" y="7530107"/>
            <a:ext cx="3688239" cy="493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Public Sans Bold"/>
              </a:rPr>
              <a:t>Giáo viên Thế Phương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339082" y="1362447"/>
            <a:ext cx="16192204" cy="8143690"/>
            <a:chOff x="0" y="0"/>
            <a:chExt cx="145869385" cy="73363395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145724602" cy="73218615"/>
            </a:xfrm>
            <a:custGeom>
              <a:avLst/>
              <a:gdLst/>
              <a:ahLst/>
              <a:cxnLst/>
              <a:rect l="l" t="t" r="r" b="b"/>
              <a:pathLst>
                <a:path w="145724602" h="73218615">
                  <a:moveTo>
                    <a:pt x="0" y="0"/>
                  </a:moveTo>
                  <a:lnTo>
                    <a:pt x="145724602" y="0"/>
                  </a:lnTo>
                  <a:lnTo>
                    <a:pt x="145724602" y="73218615"/>
                  </a:lnTo>
                  <a:lnTo>
                    <a:pt x="0" y="73218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397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45869385" cy="73363398"/>
            </a:xfrm>
            <a:custGeom>
              <a:avLst/>
              <a:gdLst/>
              <a:ahLst/>
              <a:cxnLst/>
              <a:rect l="l" t="t" r="r" b="b"/>
              <a:pathLst>
                <a:path w="145869385" h="73363398">
                  <a:moveTo>
                    <a:pt x="145724600" y="73218613"/>
                  </a:moveTo>
                  <a:lnTo>
                    <a:pt x="145869385" y="73218613"/>
                  </a:lnTo>
                  <a:lnTo>
                    <a:pt x="145869385" y="73363398"/>
                  </a:lnTo>
                  <a:lnTo>
                    <a:pt x="145724600" y="73363398"/>
                  </a:lnTo>
                  <a:lnTo>
                    <a:pt x="145724600" y="732186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3218613"/>
                  </a:lnTo>
                  <a:lnTo>
                    <a:pt x="0" y="73218613"/>
                  </a:lnTo>
                  <a:lnTo>
                    <a:pt x="0" y="144780"/>
                  </a:lnTo>
                  <a:close/>
                  <a:moveTo>
                    <a:pt x="0" y="73218613"/>
                  </a:moveTo>
                  <a:lnTo>
                    <a:pt x="144780" y="73218613"/>
                  </a:lnTo>
                  <a:lnTo>
                    <a:pt x="144780" y="73363398"/>
                  </a:lnTo>
                  <a:lnTo>
                    <a:pt x="0" y="73363398"/>
                  </a:lnTo>
                  <a:lnTo>
                    <a:pt x="0" y="73218613"/>
                  </a:lnTo>
                  <a:close/>
                  <a:moveTo>
                    <a:pt x="145724600" y="144780"/>
                  </a:moveTo>
                  <a:lnTo>
                    <a:pt x="145869385" y="144780"/>
                  </a:lnTo>
                  <a:lnTo>
                    <a:pt x="145869385" y="73218613"/>
                  </a:lnTo>
                  <a:lnTo>
                    <a:pt x="145724600" y="73218613"/>
                  </a:lnTo>
                  <a:lnTo>
                    <a:pt x="145724600" y="144780"/>
                  </a:lnTo>
                  <a:close/>
                  <a:moveTo>
                    <a:pt x="144780" y="73218613"/>
                  </a:moveTo>
                  <a:lnTo>
                    <a:pt x="145724600" y="73218613"/>
                  </a:lnTo>
                  <a:lnTo>
                    <a:pt x="145724600" y="73363398"/>
                  </a:lnTo>
                  <a:lnTo>
                    <a:pt x="144780" y="73363398"/>
                  </a:lnTo>
                  <a:lnTo>
                    <a:pt x="144780" y="73218613"/>
                  </a:lnTo>
                  <a:close/>
                  <a:moveTo>
                    <a:pt x="145724600" y="0"/>
                  </a:moveTo>
                  <a:lnTo>
                    <a:pt x="145869385" y="0"/>
                  </a:lnTo>
                  <a:lnTo>
                    <a:pt x="145869385" y="144780"/>
                  </a:lnTo>
                  <a:lnTo>
                    <a:pt x="145724600" y="144780"/>
                  </a:lnTo>
                  <a:lnTo>
                    <a:pt x="1457246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5724600" y="0"/>
                  </a:lnTo>
                  <a:lnTo>
                    <a:pt x="1457246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E397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48867" y="1425022"/>
            <a:ext cx="16390266" cy="7867492"/>
            <a:chOff x="0" y="0"/>
            <a:chExt cx="74353681" cy="35690515"/>
          </a:xfrm>
        </p:grpSpPr>
        <p:sp>
          <p:nvSpPr>
            <p:cNvPr id="9" name="Freeform 9"/>
            <p:cNvSpPr/>
            <p:nvPr/>
          </p:nvSpPr>
          <p:spPr>
            <a:xfrm>
              <a:off x="72390" y="72390"/>
              <a:ext cx="74208899" cy="35545737"/>
            </a:xfrm>
            <a:custGeom>
              <a:avLst/>
              <a:gdLst/>
              <a:ahLst/>
              <a:cxnLst/>
              <a:rect l="l" t="t" r="r" b="b"/>
              <a:pathLst>
                <a:path w="74208899" h="35545737">
                  <a:moveTo>
                    <a:pt x="0" y="0"/>
                  </a:moveTo>
                  <a:lnTo>
                    <a:pt x="74208899" y="0"/>
                  </a:lnTo>
                  <a:lnTo>
                    <a:pt x="74208899" y="35545737"/>
                  </a:lnTo>
                  <a:lnTo>
                    <a:pt x="0" y="35545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74353682" cy="35690516"/>
            </a:xfrm>
            <a:custGeom>
              <a:avLst/>
              <a:gdLst/>
              <a:ahLst/>
              <a:cxnLst/>
              <a:rect l="l" t="t" r="r" b="b"/>
              <a:pathLst>
                <a:path w="74353682" h="35690516">
                  <a:moveTo>
                    <a:pt x="74208903" y="35545734"/>
                  </a:moveTo>
                  <a:lnTo>
                    <a:pt x="74353682" y="35545734"/>
                  </a:lnTo>
                  <a:lnTo>
                    <a:pt x="74353682" y="35690516"/>
                  </a:lnTo>
                  <a:lnTo>
                    <a:pt x="74208903" y="35690516"/>
                  </a:lnTo>
                  <a:lnTo>
                    <a:pt x="74208903" y="3554573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5545734"/>
                  </a:lnTo>
                  <a:lnTo>
                    <a:pt x="0" y="35545734"/>
                  </a:lnTo>
                  <a:lnTo>
                    <a:pt x="0" y="144780"/>
                  </a:lnTo>
                  <a:close/>
                  <a:moveTo>
                    <a:pt x="0" y="35545734"/>
                  </a:moveTo>
                  <a:lnTo>
                    <a:pt x="144780" y="35545734"/>
                  </a:lnTo>
                  <a:lnTo>
                    <a:pt x="144780" y="35690516"/>
                  </a:lnTo>
                  <a:lnTo>
                    <a:pt x="0" y="35690516"/>
                  </a:lnTo>
                  <a:lnTo>
                    <a:pt x="0" y="35545734"/>
                  </a:lnTo>
                  <a:close/>
                  <a:moveTo>
                    <a:pt x="74208903" y="144780"/>
                  </a:moveTo>
                  <a:lnTo>
                    <a:pt x="74353682" y="144780"/>
                  </a:lnTo>
                  <a:lnTo>
                    <a:pt x="74353682" y="35545734"/>
                  </a:lnTo>
                  <a:lnTo>
                    <a:pt x="74208903" y="35545734"/>
                  </a:lnTo>
                  <a:lnTo>
                    <a:pt x="74208903" y="144780"/>
                  </a:lnTo>
                  <a:close/>
                  <a:moveTo>
                    <a:pt x="144780" y="35545734"/>
                  </a:moveTo>
                  <a:lnTo>
                    <a:pt x="74208903" y="35545734"/>
                  </a:lnTo>
                  <a:lnTo>
                    <a:pt x="74208903" y="35690516"/>
                  </a:lnTo>
                  <a:lnTo>
                    <a:pt x="144780" y="35690516"/>
                  </a:lnTo>
                  <a:lnTo>
                    <a:pt x="144780" y="35545734"/>
                  </a:lnTo>
                  <a:close/>
                  <a:moveTo>
                    <a:pt x="74208903" y="0"/>
                  </a:moveTo>
                  <a:lnTo>
                    <a:pt x="74353682" y="0"/>
                  </a:lnTo>
                  <a:lnTo>
                    <a:pt x="74353682" y="144780"/>
                  </a:lnTo>
                  <a:lnTo>
                    <a:pt x="74208903" y="144780"/>
                  </a:lnTo>
                  <a:lnTo>
                    <a:pt x="7420890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4208903" y="0"/>
                  </a:lnTo>
                  <a:lnTo>
                    <a:pt x="7420890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01139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936716" y="2802595"/>
            <a:ext cx="8559618" cy="350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87"/>
              </a:lnSpc>
            </a:pPr>
            <a:r>
              <a:rPr lang="en-US" sz="4297">
                <a:solidFill>
                  <a:srgbClr val="3E3970"/>
                </a:solidFill>
                <a:latin typeface="Prompt Medium Bold"/>
              </a:rPr>
              <a:t>Hàng 3: Việc bộ não của con người phải làm để từ thông tin đã thu nhận đưa ra được quyết định hoặc có hiểu biết mới.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742261" y="2566583"/>
            <a:ext cx="7167383" cy="5030199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948867" y="925906"/>
            <a:ext cx="16390266" cy="499116"/>
            <a:chOff x="0" y="0"/>
            <a:chExt cx="21853688" cy="665488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21853688" cy="665488"/>
              <a:chOff x="0" y="0"/>
              <a:chExt cx="74353681" cy="226421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72390" y="72390"/>
                <a:ext cx="74208899" cy="2119436"/>
              </a:xfrm>
              <a:custGeom>
                <a:avLst/>
                <a:gdLst/>
                <a:ahLst/>
                <a:cxnLst/>
                <a:rect l="l" t="t" r="r" b="b"/>
                <a:pathLst>
                  <a:path w="74208899" h="2119436">
                    <a:moveTo>
                      <a:pt x="0" y="0"/>
                    </a:moveTo>
                    <a:lnTo>
                      <a:pt x="74208899" y="0"/>
                    </a:lnTo>
                    <a:lnTo>
                      <a:pt x="74208899" y="2119436"/>
                    </a:lnTo>
                    <a:lnTo>
                      <a:pt x="0" y="21194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880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0"/>
                <a:ext cx="74353682" cy="2264215"/>
              </a:xfrm>
              <a:custGeom>
                <a:avLst/>
                <a:gdLst/>
                <a:ahLst/>
                <a:cxnLst/>
                <a:rect l="l" t="t" r="r" b="b"/>
                <a:pathLst>
                  <a:path w="74353682" h="2264215">
                    <a:moveTo>
                      <a:pt x="74208903" y="2119436"/>
                    </a:moveTo>
                    <a:lnTo>
                      <a:pt x="74353682" y="2119436"/>
                    </a:lnTo>
                    <a:lnTo>
                      <a:pt x="74353682" y="2264215"/>
                    </a:lnTo>
                    <a:lnTo>
                      <a:pt x="74208903" y="2264215"/>
                    </a:lnTo>
                    <a:lnTo>
                      <a:pt x="74208903" y="2119435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119436"/>
                    </a:lnTo>
                    <a:lnTo>
                      <a:pt x="0" y="2119436"/>
                    </a:lnTo>
                    <a:lnTo>
                      <a:pt x="0" y="144780"/>
                    </a:lnTo>
                    <a:close/>
                    <a:moveTo>
                      <a:pt x="0" y="2119436"/>
                    </a:moveTo>
                    <a:lnTo>
                      <a:pt x="144780" y="2119436"/>
                    </a:lnTo>
                    <a:lnTo>
                      <a:pt x="144780" y="2264215"/>
                    </a:lnTo>
                    <a:lnTo>
                      <a:pt x="0" y="2264215"/>
                    </a:lnTo>
                    <a:lnTo>
                      <a:pt x="0" y="2119435"/>
                    </a:lnTo>
                    <a:close/>
                    <a:moveTo>
                      <a:pt x="74208903" y="144780"/>
                    </a:moveTo>
                    <a:lnTo>
                      <a:pt x="74353682" y="144780"/>
                    </a:lnTo>
                    <a:lnTo>
                      <a:pt x="74353682" y="2119436"/>
                    </a:lnTo>
                    <a:lnTo>
                      <a:pt x="74208903" y="2119436"/>
                    </a:lnTo>
                    <a:lnTo>
                      <a:pt x="74208903" y="144780"/>
                    </a:lnTo>
                    <a:close/>
                    <a:moveTo>
                      <a:pt x="144780" y="2119436"/>
                    </a:moveTo>
                    <a:lnTo>
                      <a:pt x="74208903" y="2119436"/>
                    </a:lnTo>
                    <a:lnTo>
                      <a:pt x="74208903" y="2264215"/>
                    </a:lnTo>
                    <a:lnTo>
                      <a:pt x="144780" y="2264215"/>
                    </a:lnTo>
                    <a:lnTo>
                      <a:pt x="144780" y="2119435"/>
                    </a:lnTo>
                    <a:close/>
                    <a:moveTo>
                      <a:pt x="74208903" y="0"/>
                    </a:moveTo>
                    <a:lnTo>
                      <a:pt x="74353682" y="0"/>
                    </a:lnTo>
                    <a:lnTo>
                      <a:pt x="74353682" y="144780"/>
                    </a:lnTo>
                    <a:lnTo>
                      <a:pt x="74208903" y="144780"/>
                    </a:lnTo>
                    <a:lnTo>
                      <a:pt x="74208903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74208903" y="0"/>
                    </a:lnTo>
                    <a:lnTo>
                      <a:pt x="74208903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01139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20765158" y="241312"/>
              <a:ext cx="259969" cy="213669"/>
              <a:chOff x="0" y="0"/>
              <a:chExt cx="553256" cy="45472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553256" cy="454724"/>
              </a:xfrm>
              <a:custGeom>
                <a:avLst/>
                <a:gdLst/>
                <a:ahLst/>
                <a:cxnLst/>
                <a:rect l="l" t="t" r="r" b="b"/>
                <a:pathLst>
                  <a:path w="553256" h="454724">
                    <a:moveTo>
                      <a:pt x="0" y="0"/>
                    </a:moveTo>
                    <a:lnTo>
                      <a:pt x="0" y="454724"/>
                    </a:lnTo>
                    <a:lnTo>
                      <a:pt x="553256" y="454724"/>
                    </a:lnTo>
                    <a:lnTo>
                      <a:pt x="553256" y="0"/>
                    </a:lnTo>
                    <a:lnTo>
                      <a:pt x="0" y="0"/>
                    </a:lnTo>
                    <a:close/>
                    <a:moveTo>
                      <a:pt x="492296" y="393764"/>
                    </a:moveTo>
                    <a:lnTo>
                      <a:pt x="59690" y="393764"/>
                    </a:lnTo>
                    <a:lnTo>
                      <a:pt x="59690" y="59690"/>
                    </a:lnTo>
                    <a:lnTo>
                      <a:pt x="492296" y="59690"/>
                    </a:lnTo>
                    <a:lnTo>
                      <a:pt x="492296" y="393764"/>
                    </a:ln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19" name="AutoShape 19"/>
            <p:cNvSpPr/>
            <p:nvPr/>
          </p:nvSpPr>
          <p:spPr>
            <a:xfrm>
              <a:off x="20233154" y="407829"/>
              <a:ext cx="244476" cy="0"/>
            </a:xfrm>
            <a:prstGeom prst="line">
              <a:avLst/>
            </a:prstGeom>
            <a:ln w="381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0" name="Smiley Face 19">
            <a:hlinkClick r:id="rId4" action="ppaction://hlinksldjump"/>
          </p:cNvPr>
          <p:cNvSpPr/>
          <p:nvPr/>
        </p:nvSpPr>
        <p:spPr>
          <a:xfrm>
            <a:off x="17323626" y="9486900"/>
            <a:ext cx="565862" cy="533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9367" y="0"/>
            <a:ext cx="18288000" cy="10287000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846101" cy="7225932"/>
            </a:xfrm>
            <a:custGeom>
              <a:avLst/>
              <a:gdLst/>
              <a:ahLst/>
              <a:cxnLst/>
              <a:rect l="l" t="t" r="r" b="b"/>
              <a:pathLst>
                <a:path w="12846101" h="7225932">
                  <a:moveTo>
                    <a:pt x="12846101" y="79845"/>
                  </a:moveTo>
                  <a:lnTo>
                    <a:pt x="12846101" y="0"/>
                  </a:lnTo>
                  <a:lnTo>
                    <a:pt x="70973" y="0"/>
                  </a:lnTo>
                  <a:lnTo>
                    <a:pt x="70973" y="39922"/>
                  </a:lnTo>
                  <a:lnTo>
                    <a:pt x="0" y="39922"/>
                  </a:lnTo>
                  <a:lnTo>
                    <a:pt x="0" y="7225932"/>
                  </a:lnTo>
                  <a:lnTo>
                    <a:pt x="141946" y="7225932"/>
                  </a:lnTo>
                  <a:lnTo>
                    <a:pt x="141946" y="5828652"/>
                  </a:lnTo>
                  <a:lnTo>
                    <a:pt x="2555026" y="5828652"/>
                  </a:lnTo>
                  <a:lnTo>
                    <a:pt x="2555026" y="7225932"/>
                  </a:lnTo>
                  <a:lnTo>
                    <a:pt x="2696971" y="7225932"/>
                  </a:lnTo>
                  <a:lnTo>
                    <a:pt x="2696971" y="5828652"/>
                  </a:lnTo>
                  <a:lnTo>
                    <a:pt x="5110051" y="5828652"/>
                  </a:lnTo>
                  <a:lnTo>
                    <a:pt x="5110051" y="7225932"/>
                  </a:lnTo>
                  <a:lnTo>
                    <a:pt x="5251997" y="7225932"/>
                  </a:lnTo>
                  <a:lnTo>
                    <a:pt x="5251997" y="5828652"/>
                  </a:lnTo>
                  <a:lnTo>
                    <a:pt x="7665077" y="5828652"/>
                  </a:lnTo>
                  <a:lnTo>
                    <a:pt x="7665077" y="7225932"/>
                  </a:lnTo>
                  <a:lnTo>
                    <a:pt x="7807023" y="7225932"/>
                  </a:lnTo>
                  <a:lnTo>
                    <a:pt x="7807023" y="5828652"/>
                  </a:lnTo>
                  <a:lnTo>
                    <a:pt x="10220103" y="5828652"/>
                  </a:lnTo>
                  <a:lnTo>
                    <a:pt x="10220103" y="7225932"/>
                  </a:lnTo>
                  <a:lnTo>
                    <a:pt x="10362048" y="7225932"/>
                  </a:lnTo>
                  <a:lnTo>
                    <a:pt x="10362048" y="5828652"/>
                  </a:lnTo>
                  <a:lnTo>
                    <a:pt x="12846101" y="5828652"/>
                  </a:lnTo>
                  <a:lnTo>
                    <a:pt x="12846101" y="5748808"/>
                  </a:lnTo>
                  <a:lnTo>
                    <a:pt x="10362048" y="5748808"/>
                  </a:lnTo>
                  <a:lnTo>
                    <a:pt x="10362048" y="4391450"/>
                  </a:lnTo>
                  <a:lnTo>
                    <a:pt x="12846101" y="4391450"/>
                  </a:lnTo>
                  <a:lnTo>
                    <a:pt x="12846101" y="4311606"/>
                  </a:lnTo>
                  <a:lnTo>
                    <a:pt x="10362048" y="4311606"/>
                  </a:lnTo>
                  <a:lnTo>
                    <a:pt x="10362048" y="2954248"/>
                  </a:lnTo>
                  <a:lnTo>
                    <a:pt x="12846101" y="2954248"/>
                  </a:lnTo>
                  <a:lnTo>
                    <a:pt x="12846101" y="2874404"/>
                  </a:lnTo>
                  <a:lnTo>
                    <a:pt x="10362048" y="2874404"/>
                  </a:lnTo>
                  <a:lnTo>
                    <a:pt x="10362048" y="1517046"/>
                  </a:lnTo>
                  <a:lnTo>
                    <a:pt x="12846101" y="1517046"/>
                  </a:lnTo>
                  <a:lnTo>
                    <a:pt x="12846101" y="1437202"/>
                  </a:lnTo>
                  <a:lnTo>
                    <a:pt x="10362048" y="1437202"/>
                  </a:lnTo>
                  <a:lnTo>
                    <a:pt x="10362048" y="79845"/>
                  </a:lnTo>
                  <a:lnTo>
                    <a:pt x="12846101" y="79845"/>
                  </a:lnTo>
                  <a:close/>
                  <a:moveTo>
                    <a:pt x="2696971" y="1437202"/>
                  </a:moveTo>
                  <a:lnTo>
                    <a:pt x="2696971" y="79845"/>
                  </a:lnTo>
                  <a:lnTo>
                    <a:pt x="5110051" y="79845"/>
                  </a:lnTo>
                  <a:lnTo>
                    <a:pt x="5110051" y="1437202"/>
                  </a:lnTo>
                  <a:lnTo>
                    <a:pt x="2696971" y="1437202"/>
                  </a:lnTo>
                  <a:close/>
                  <a:moveTo>
                    <a:pt x="5110051" y="1517046"/>
                  </a:moveTo>
                  <a:lnTo>
                    <a:pt x="5110051" y="2874404"/>
                  </a:lnTo>
                  <a:lnTo>
                    <a:pt x="2696971" y="2874404"/>
                  </a:lnTo>
                  <a:lnTo>
                    <a:pt x="2696971" y="1517046"/>
                  </a:lnTo>
                  <a:lnTo>
                    <a:pt x="5110051" y="1517046"/>
                  </a:lnTo>
                  <a:close/>
                  <a:moveTo>
                    <a:pt x="2555026" y="1437202"/>
                  </a:moveTo>
                  <a:lnTo>
                    <a:pt x="141946" y="1437202"/>
                  </a:lnTo>
                  <a:lnTo>
                    <a:pt x="141946" y="79845"/>
                  </a:lnTo>
                  <a:lnTo>
                    <a:pt x="2555026" y="79845"/>
                  </a:lnTo>
                  <a:lnTo>
                    <a:pt x="2555026" y="1437202"/>
                  </a:lnTo>
                  <a:close/>
                  <a:moveTo>
                    <a:pt x="2555026" y="1517046"/>
                  </a:moveTo>
                  <a:lnTo>
                    <a:pt x="2555026" y="2874404"/>
                  </a:lnTo>
                  <a:lnTo>
                    <a:pt x="141946" y="2874404"/>
                  </a:lnTo>
                  <a:lnTo>
                    <a:pt x="141946" y="1517046"/>
                  </a:lnTo>
                  <a:lnTo>
                    <a:pt x="2555026" y="1517046"/>
                  </a:lnTo>
                  <a:close/>
                  <a:moveTo>
                    <a:pt x="2555026" y="2954248"/>
                  </a:moveTo>
                  <a:lnTo>
                    <a:pt x="2555026" y="4311606"/>
                  </a:lnTo>
                  <a:lnTo>
                    <a:pt x="141946" y="4311606"/>
                  </a:lnTo>
                  <a:lnTo>
                    <a:pt x="141946" y="2954248"/>
                  </a:lnTo>
                  <a:lnTo>
                    <a:pt x="2555026" y="2954248"/>
                  </a:lnTo>
                  <a:close/>
                  <a:moveTo>
                    <a:pt x="2696971" y="2954248"/>
                  </a:moveTo>
                  <a:lnTo>
                    <a:pt x="5110051" y="2954248"/>
                  </a:lnTo>
                  <a:lnTo>
                    <a:pt x="5110051" y="4311606"/>
                  </a:lnTo>
                  <a:lnTo>
                    <a:pt x="2696971" y="4311606"/>
                  </a:lnTo>
                  <a:lnTo>
                    <a:pt x="2696971" y="2954248"/>
                  </a:lnTo>
                  <a:close/>
                  <a:moveTo>
                    <a:pt x="5251997" y="2954248"/>
                  </a:moveTo>
                  <a:lnTo>
                    <a:pt x="7665077" y="2954248"/>
                  </a:lnTo>
                  <a:lnTo>
                    <a:pt x="7665077" y="4311606"/>
                  </a:lnTo>
                  <a:lnTo>
                    <a:pt x="5251997" y="4311606"/>
                  </a:lnTo>
                  <a:lnTo>
                    <a:pt x="5251997" y="2954248"/>
                  </a:lnTo>
                  <a:close/>
                  <a:moveTo>
                    <a:pt x="5251997" y="2874404"/>
                  </a:moveTo>
                  <a:lnTo>
                    <a:pt x="5251997" y="1517046"/>
                  </a:lnTo>
                  <a:lnTo>
                    <a:pt x="7665077" y="1517046"/>
                  </a:lnTo>
                  <a:lnTo>
                    <a:pt x="7665077" y="2874404"/>
                  </a:lnTo>
                  <a:lnTo>
                    <a:pt x="5251997" y="2874404"/>
                  </a:lnTo>
                  <a:close/>
                  <a:moveTo>
                    <a:pt x="5251997" y="1437202"/>
                  </a:moveTo>
                  <a:lnTo>
                    <a:pt x="5251997" y="79845"/>
                  </a:lnTo>
                  <a:lnTo>
                    <a:pt x="7665077" y="79845"/>
                  </a:lnTo>
                  <a:lnTo>
                    <a:pt x="7665077" y="1437202"/>
                  </a:lnTo>
                  <a:lnTo>
                    <a:pt x="5251997" y="1437202"/>
                  </a:lnTo>
                  <a:close/>
                  <a:moveTo>
                    <a:pt x="141946" y="5748808"/>
                  </a:moveTo>
                  <a:lnTo>
                    <a:pt x="141946" y="4391450"/>
                  </a:lnTo>
                  <a:lnTo>
                    <a:pt x="2555026" y="4391450"/>
                  </a:lnTo>
                  <a:lnTo>
                    <a:pt x="2555026" y="5748808"/>
                  </a:lnTo>
                  <a:lnTo>
                    <a:pt x="141946" y="5748808"/>
                  </a:lnTo>
                  <a:close/>
                  <a:moveTo>
                    <a:pt x="2696971" y="5748808"/>
                  </a:moveTo>
                  <a:lnTo>
                    <a:pt x="2696971" y="4391450"/>
                  </a:lnTo>
                  <a:lnTo>
                    <a:pt x="5110051" y="4391450"/>
                  </a:lnTo>
                  <a:lnTo>
                    <a:pt x="5110051" y="5748808"/>
                  </a:lnTo>
                  <a:lnTo>
                    <a:pt x="2696971" y="5748808"/>
                  </a:lnTo>
                  <a:close/>
                  <a:moveTo>
                    <a:pt x="5251997" y="5748808"/>
                  </a:moveTo>
                  <a:lnTo>
                    <a:pt x="5251997" y="4391450"/>
                  </a:lnTo>
                  <a:lnTo>
                    <a:pt x="7665077" y="4391450"/>
                  </a:lnTo>
                  <a:lnTo>
                    <a:pt x="7665077" y="5748808"/>
                  </a:lnTo>
                  <a:lnTo>
                    <a:pt x="5251997" y="5748808"/>
                  </a:lnTo>
                  <a:close/>
                  <a:moveTo>
                    <a:pt x="10220103" y="5748808"/>
                  </a:moveTo>
                  <a:lnTo>
                    <a:pt x="7807023" y="5748808"/>
                  </a:lnTo>
                  <a:lnTo>
                    <a:pt x="7807023" y="4391450"/>
                  </a:lnTo>
                  <a:lnTo>
                    <a:pt x="10220103" y="4391450"/>
                  </a:lnTo>
                  <a:lnTo>
                    <a:pt x="10220103" y="5748808"/>
                  </a:lnTo>
                  <a:close/>
                  <a:moveTo>
                    <a:pt x="10220103" y="4311606"/>
                  </a:moveTo>
                  <a:lnTo>
                    <a:pt x="7807023" y="4311606"/>
                  </a:lnTo>
                  <a:lnTo>
                    <a:pt x="7807023" y="2954248"/>
                  </a:lnTo>
                  <a:lnTo>
                    <a:pt x="10220103" y="2954248"/>
                  </a:lnTo>
                  <a:lnTo>
                    <a:pt x="10220103" y="4311606"/>
                  </a:lnTo>
                  <a:close/>
                  <a:moveTo>
                    <a:pt x="10220103" y="2874404"/>
                  </a:moveTo>
                  <a:lnTo>
                    <a:pt x="7807023" y="2874404"/>
                  </a:lnTo>
                  <a:lnTo>
                    <a:pt x="7807023" y="1517046"/>
                  </a:lnTo>
                  <a:lnTo>
                    <a:pt x="10220103" y="1517046"/>
                  </a:lnTo>
                  <a:lnTo>
                    <a:pt x="10220103" y="2874404"/>
                  </a:lnTo>
                  <a:close/>
                  <a:moveTo>
                    <a:pt x="10220103" y="1437202"/>
                  </a:moveTo>
                  <a:lnTo>
                    <a:pt x="7807023" y="1437202"/>
                  </a:lnTo>
                  <a:lnTo>
                    <a:pt x="7807023" y="79845"/>
                  </a:lnTo>
                  <a:lnTo>
                    <a:pt x="10220103" y="79845"/>
                  </a:lnTo>
                  <a:lnTo>
                    <a:pt x="10220103" y="1437202"/>
                  </a:lnTo>
                  <a:close/>
                </a:path>
              </a:pathLst>
            </a:custGeom>
            <a:solidFill>
              <a:srgbClr val="000000">
                <a:alpha val="17647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05622" y="1301411"/>
            <a:ext cx="13666971" cy="8143690"/>
            <a:chOff x="0" y="0"/>
            <a:chExt cx="123120529" cy="7336339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22975752" cy="73218615"/>
            </a:xfrm>
            <a:custGeom>
              <a:avLst/>
              <a:gdLst/>
              <a:ahLst/>
              <a:cxnLst/>
              <a:rect l="l" t="t" r="r" b="b"/>
              <a:pathLst>
                <a:path w="122975752" h="73218615">
                  <a:moveTo>
                    <a:pt x="0" y="0"/>
                  </a:moveTo>
                  <a:lnTo>
                    <a:pt x="122975752" y="0"/>
                  </a:lnTo>
                  <a:lnTo>
                    <a:pt x="122975752" y="73218615"/>
                  </a:lnTo>
                  <a:lnTo>
                    <a:pt x="0" y="73218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397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23120534" cy="73363398"/>
            </a:xfrm>
            <a:custGeom>
              <a:avLst/>
              <a:gdLst/>
              <a:ahLst/>
              <a:cxnLst/>
              <a:rect l="l" t="t" r="r" b="b"/>
              <a:pathLst>
                <a:path w="123120534" h="73363398">
                  <a:moveTo>
                    <a:pt x="122975750" y="73218613"/>
                  </a:moveTo>
                  <a:lnTo>
                    <a:pt x="123120534" y="73218613"/>
                  </a:lnTo>
                  <a:lnTo>
                    <a:pt x="123120534" y="73363398"/>
                  </a:lnTo>
                  <a:lnTo>
                    <a:pt x="122975750" y="73363398"/>
                  </a:lnTo>
                  <a:lnTo>
                    <a:pt x="122975750" y="732186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3218613"/>
                  </a:lnTo>
                  <a:lnTo>
                    <a:pt x="0" y="73218613"/>
                  </a:lnTo>
                  <a:lnTo>
                    <a:pt x="0" y="144780"/>
                  </a:lnTo>
                  <a:close/>
                  <a:moveTo>
                    <a:pt x="0" y="73218613"/>
                  </a:moveTo>
                  <a:lnTo>
                    <a:pt x="144780" y="73218613"/>
                  </a:lnTo>
                  <a:lnTo>
                    <a:pt x="144780" y="73363398"/>
                  </a:lnTo>
                  <a:lnTo>
                    <a:pt x="0" y="73363398"/>
                  </a:lnTo>
                  <a:lnTo>
                    <a:pt x="0" y="73218613"/>
                  </a:lnTo>
                  <a:close/>
                  <a:moveTo>
                    <a:pt x="122975750" y="144780"/>
                  </a:moveTo>
                  <a:lnTo>
                    <a:pt x="123120534" y="144780"/>
                  </a:lnTo>
                  <a:lnTo>
                    <a:pt x="123120534" y="73218613"/>
                  </a:lnTo>
                  <a:lnTo>
                    <a:pt x="122975750" y="73218613"/>
                  </a:lnTo>
                  <a:lnTo>
                    <a:pt x="122975750" y="144780"/>
                  </a:lnTo>
                  <a:close/>
                  <a:moveTo>
                    <a:pt x="144780" y="73218613"/>
                  </a:moveTo>
                  <a:lnTo>
                    <a:pt x="122975750" y="73218613"/>
                  </a:lnTo>
                  <a:lnTo>
                    <a:pt x="122975750" y="73363398"/>
                  </a:lnTo>
                  <a:lnTo>
                    <a:pt x="144780" y="73363398"/>
                  </a:lnTo>
                  <a:lnTo>
                    <a:pt x="144780" y="73218613"/>
                  </a:lnTo>
                  <a:close/>
                  <a:moveTo>
                    <a:pt x="122975750" y="0"/>
                  </a:moveTo>
                  <a:lnTo>
                    <a:pt x="123120534" y="0"/>
                  </a:lnTo>
                  <a:lnTo>
                    <a:pt x="123120534" y="144780"/>
                  </a:lnTo>
                  <a:lnTo>
                    <a:pt x="122975750" y="144780"/>
                  </a:lnTo>
                  <a:lnTo>
                    <a:pt x="12297575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2975750" y="0"/>
                  </a:lnTo>
                  <a:lnTo>
                    <a:pt x="12297575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E397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115407" y="1301411"/>
            <a:ext cx="13838452" cy="7867492"/>
            <a:chOff x="0" y="0"/>
            <a:chExt cx="62777495" cy="35690515"/>
          </a:xfrm>
        </p:grpSpPr>
        <p:sp>
          <p:nvSpPr>
            <p:cNvPr id="8" name="Freeform 8"/>
            <p:cNvSpPr/>
            <p:nvPr/>
          </p:nvSpPr>
          <p:spPr>
            <a:xfrm>
              <a:off x="72390" y="72390"/>
              <a:ext cx="62632713" cy="35545737"/>
            </a:xfrm>
            <a:custGeom>
              <a:avLst/>
              <a:gdLst/>
              <a:ahLst/>
              <a:cxnLst/>
              <a:rect l="l" t="t" r="r" b="b"/>
              <a:pathLst>
                <a:path w="62632713" h="35545737">
                  <a:moveTo>
                    <a:pt x="0" y="0"/>
                  </a:moveTo>
                  <a:lnTo>
                    <a:pt x="62632713" y="0"/>
                  </a:lnTo>
                  <a:lnTo>
                    <a:pt x="62632713" y="35545737"/>
                  </a:lnTo>
                  <a:lnTo>
                    <a:pt x="0" y="35545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62777495" cy="35690516"/>
            </a:xfrm>
            <a:custGeom>
              <a:avLst/>
              <a:gdLst/>
              <a:ahLst/>
              <a:cxnLst/>
              <a:rect l="l" t="t" r="r" b="b"/>
              <a:pathLst>
                <a:path w="62777495" h="35690516">
                  <a:moveTo>
                    <a:pt x="62632717" y="35545734"/>
                  </a:moveTo>
                  <a:lnTo>
                    <a:pt x="62777495" y="35545734"/>
                  </a:lnTo>
                  <a:lnTo>
                    <a:pt x="62777495" y="35690516"/>
                  </a:lnTo>
                  <a:lnTo>
                    <a:pt x="62632717" y="35690516"/>
                  </a:lnTo>
                  <a:lnTo>
                    <a:pt x="62632717" y="3554573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5545734"/>
                  </a:lnTo>
                  <a:lnTo>
                    <a:pt x="0" y="35545734"/>
                  </a:lnTo>
                  <a:lnTo>
                    <a:pt x="0" y="144780"/>
                  </a:lnTo>
                  <a:close/>
                  <a:moveTo>
                    <a:pt x="0" y="35545734"/>
                  </a:moveTo>
                  <a:lnTo>
                    <a:pt x="144780" y="35545734"/>
                  </a:lnTo>
                  <a:lnTo>
                    <a:pt x="144780" y="35690516"/>
                  </a:lnTo>
                  <a:lnTo>
                    <a:pt x="0" y="35690516"/>
                  </a:lnTo>
                  <a:lnTo>
                    <a:pt x="0" y="35545734"/>
                  </a:lnTo>
                  <a:close/>
                  <a:moveTo>
                    <a:pt x="62632717" y="144780"/>
                  </a:moveTo>
                  <a:lnTo>
                    <a:pt x="62777495" y="144780"/>
                  </a:lnTo>
                  <a:lnTo>
                    <a:pt x="62777495" y="35545734"/>
                  </a:lnTo>
                  <a:lnTo>
                    <a:pt x="62632717" y="35545734"/>
                  </a:lnTo>
                  <a:lnTo>
                    <a:pt x="62632717" y="144780"/>
                  </a:lnTo>
                  <a:close/>
                  <a:moveTo>
                    <a:pt x="144780" y="35545734"/>
                  </a:moveTo>
                  <a:lnTo>
                    <a:pt x="62632717" y="35545734"/>
                  </a:lnTo>
                  <a:lnTo>
                    <a:pt x="62632717" y="35690516"/>
                  </a:lnTo>
                  <a:lnTo>
                    <a:pt x="144780" y="35690516"/>
                  </a:lnTo>
                  <a:lnTo>
                    <a:pt x="144780" y="35545734"/>
                  </a:lnTo>
                  <a:close/>
                  <a:moveTo>
                    <a:pt x="62632717" y="0"/>
                  </a:moveTo>
                  <a:lnTo>
                    <a:pt x="62777495" y="0"/>
                  </a:lnTo>
                  <a:lnTo>
                    <a:pt x="62777495" y="144780"/>
                  </a:lnTo>
                  <a:lnTo>
                    <a:pt x="62632717" y="144780"/>
                  </a:lnTo>
                  <a:lnTo>
                    <a:pt x="6263271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2632717" y="0"/>
                  </a:lnTo>
                  <a:lnTo>
                    <a:pt x="6263271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0113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2115407" y="933450"/>
            <a:ext cx="13838452" cy="499116"/>
            <a:chOff x="0" y="0"/>
            <a:chExt cx="18451269" cy="665488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8451269" cy="665488"/>
              <a:chOff x="0" y="0"/>
              <a:chExt cx="62777495" cy="226421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72390" y="72390"/>
                <a:ext cx="62632713" cy="2119436"/>
              </a:xfrm>
              <a:custGeom>
                <a:avLst/>
                <a:gdLst/>
                <a:ahLst/>
                <a:cxnLst/>
                <a:rect l="l" t="t" r="r" b="b"/>
                <a:pathLst>
                  <a:path w="62632713" h="2119436">
                    <a:moveTo>
                      <a:pt x="0" y="0"/>
                    </a:moveTo>
                    <a:lnTo>
                      <a:pt x="62632713" y="0"/>
                    </a:lnTo>
                    <a:lnTo>
                      <a:pt x="62632713" y="2119436"/>
                    </a:lnTo>
                    <a:lnTo>
                      <a:pt x="0" y="21194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880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0"/>
                <a:ext cx="62777495" cy="2264215"/>
              </a:xfrm>
              <a:custGeom>
                <a:avLst/>
                <a:gdLst/>
                <a:ahLst/>
                <a:cxnLst/>
                <a:rect l="l" t="t" r="r" b="b"/>
                <a:pathLst>
                  <a:path w="62777495" h="2264215">
                    <a:moveTo>
                      <a:pt x="62632717" y="2119436"/>
                    </a:moveTo>
                    <a:lnTo>
                      <a:pt x="62777495" y="2119436"/>
                    </a:lnTo>
                    <a:lnTo>
                      <a:pt x="62777495" y="2264215"/>
                    </a:lnTo>
                    <a:lnTo>
                      <a:pt x="62632717" y="2264215"/>
                    </a:lnTo>
                    <a:lnTo>
                      <a:pt x="62632717" y="2119435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119436"/>
                    </a:lnTo>
                    <a:lnTo>
                      <a:pt x="0" y="2119436"/>
                    </a:lnTo>
                    <a:lnTo>
                      <a:pt x="0" y="144780"/>
                    </a:lnTo>
                    <a:close/>
                    <a:moveTo>
                      <a:pt x="0" y="2119436"/>
                    </a:moveTo>
                    <a:lnTo>
                      <a:pt x="144780" y="2119436"/>
                    </a:lnTo>
                    <a:lnTo>
                      <a:pt x="144780" y="2264215"/>
                    </a:lnTo>
                    <a:lnTo>
                      <a:pt x="0" y="2264215"/>
                    </a:lnTo>
                    <a:lnTo>
                      <a:pt x="0" y="2119435"/>
                    </a:lnTo>
                    <a:close/>
                    <a:moveTo>
                      <a:pt x="62632717" y="144780"/>
                    </a:moveTo>
                    <a:lnTo>
                      <a:pt x="62777495" y="144780"/>
                    </a:lnTo>
                    <a:lnTo>
                      <a:pt x="62777495" y="2119436"/>
                    </a:lnTo>
                    <a:lnTo>
                      <a:pt x="62632717" y="2119436"/>
                    </a:lnTo>
                    <a:lnTo>
                      <a:pt x="62632717" y="144780"/>
                    </a:lnTo>
                    <a:close/>
                    <a:moveTo>
                      <a:pt x="144780" y="2119436"/>
                    </a:moveTo>
                    <a:lnTo>
                      <a:pt x="62632717" y="2119436"/>
                    </a:lnTo>
                    <a:lnTo>
                      <a:pt x="62632717" y="2264215"/>
                    </a:lnTo>
                    <a:lnTo>
                      <a:pt x="144780" y="2264215"/>
                    </a:lnTo>
                    <a:lnTo>
                      <a:pt x="144780" y="2119435"/>
                    </a:lnTo>
                    <a:close/>
                    <a:moveTo>
                      <a:pt x="62632717" y="0"/>
                    </a:moveTo>
                    <a:lnTo>
                      <a:pt x="62777495" y="0"/>
                    </a:lnTo>
                    <a:lnTo>
                      <a:pt x="62777495" y="144780"/>
                    </a:lnTo>
                    <a:lnTo>
                      <a:pt x="62632717" y="144780"/>
                    </a:lnTo>
                    <a:lnTo>
                      <a:pt x="6263271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62632717" y="0"/>
                    </a:lnTo>
                    <a:lnTo>
                      <a:pt x="6263271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01139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17362739" y="241312"/>
              <a:ext cx="259969" cy="213669"/>
              <a:chOff x="0" y="0"/>
              <a:chExt cx="553256" cy="45472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53256" cy="454724"/>
              </a:xfrm>
              <a:custGeom>
                <a:avLst/>
                <a:gdLst/>
                <a:ahLst/>
                <a:cxnLst/>
                <a:rect l="l" t="t" r="r" b="b"/>
                <a:pathLst>
                  <a:path w="553256" h="454724">
                    <a:moveTo>
                      <a:pt x="0" y="0"/>
                    </a:moveTo>
                    <a:lnTo>
                      <a:pt x="0" y="454724"/>
                    </a:lnTo>
                    <a:lnTo>
                      <a:pt x="553256" y="454724"/>
                    </a:lnTo>
                    <a:lnTo>
                      <a:pt x="553256" y="0"/>
                    </a:lnTo>
                    <a:lnTo>
                      <a:pt x="0" y="0"/>
                    </a:lnTo>
                    <a:close/>
                    <a:moveTo>
                      <a:pt x="492296" y="393764"/>
                    </a:moveTo>
                    <a:lnTo>
                      <a:pt x="59690" y="393764"/>
                    </a:lnTo>
                    <a:lnTo>
                      <a:pt x="59690" y="59690"/>
                    </a:lnTo>
                    <a:lnTo>
                      <a:pt x="492296" y="59690"/>
                    </a:lnTo>
                    <a:lnTo>
                      <a:pt x="492296" y="393764"/>
                    </a:ln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16" name="AutoShape 16"/>
            <p:cNvSpPr/>
            <p:nvPr/>
          </p:nvSpPr>
          <p:spPr>
            <a:xfrm>
              <a:off x="16830735" y="407829"/>
              <a:ext cx="244476" cy="0"/>
            </a:xfrm>
            <a:prstGeom prst="line">
              <a:avLst/>
            </a:prstGeom>
            <a:ln w="381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7" name="TextBox 17"/>
          <p:cNvSpPr txBox="1"/>
          <p:nvPr/>
        </p:nvSpPr>
        <p:spPr>
          <a:xfrm>
            <a:off x="3793852" y="6593348"/>
            <a:ext cx="11090511" cy="209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89"/>
              </a:lnSpc>
            </a:pPr>
            <a:r>
              <a:rPr lang="en-US" sz="4299">
                <a:solidFill>
                  <a:srgbClr val="3E3970"/>
                </a:solidFill>
                <a:latin typeface="Prompt Medium Bold"/>
              </a:rPr>
              <a:t>Hàng 4: Các giác quan làm việc này để có thông tin chuyển cho bộ phận xử lí thông tin.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88434" y="2278405"/>
            <a:ext cx="6492397" cy="3753786"/>
          </a:xfrm>
          <a:prstGeom prst="rect">
            <a:avLst/>
          </a:prstGeom>
        </p:spPr>
      </p:pic>
      <p:sp>
        <p:nvSpPr>
          <p:cNvPr id="19" name="Smiley Face 18">
            <a:hlinkClick r:id="rId4" action="ppaction://hlinksldjump"/>
          </p:cNvPr>
          <p:cNvSpPr/>
          <p:nvPr/>
        </p:nvSpPr>
        <p:spPr>
          <a:xfrm>
            <a:off x="17323626" y="9486900"/>
            <a:ext cx="565862" cy="533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846101" cy="7225932"/>
            </a:xfrm>
            <a:custGeom>
              <a:avLst/>
              <a:gdLst/>
              <a:ahLst/>
              <a:cxnLst/>
              <a:rect l="l" t="t" r="r" b="b"/>
              <a:pathLst>
                <a:path w="12846101" h="7225932">
                  <a:moveTo>
                    <a:pt x="12846101" y="79845"/>
                  </a:moveTo>
                  <a:lnTo>
                    <a:pt x="12846101" y="0"/>
                  </a:lnTo>
                  <a:lnTo>
                    <a:pt x="70973" y="0"/>
                  </a:lnTo>
                  <a:lnTo>
                    <a:pt x="70973" y="39922"/>
                  </a:lnTo>
                  <a:lnTo>
                    <a:pt x="0" y="39922"/>
                  </a:lnTo>
                  <a:lnTo>
                    <a:pt x="0" y="7225932"/>
                  </a:lnTo>
                  <a:lnTo>
                    <a:pt x="141946" y="7225932"/>
                  </a:lnTo>
                  <a:lnTo>
                    <a:pt x="141946" y="5828652"/>
                  </a:lnTo>
                  <a:lnTo>
                    <a:pt x="2555026" y="5828652"/>
                  </a:lnTo>
                  <a:lnTo>
                    <a:pt x="2555026" y="7225932"/>
                  </a:lnTo>
                  <a:lnTo>
                    <a:pt x="2696971" y="7225932"/>
                  </a:lnTo>
                  <a:lnTo>
                    <a:pt x="2696971" y="5828652"/>
                  </a:lnTo>
                  <a:lnTo>
                    <a:pt x="5110051" y="5828652"/>
                  </a:lnTo>
                  <a:lnTo>
                    <a:pt x="5110051" y="7225932"/>
                  </a:lnTo>
                  <a:lnTo>
                    <a:pt x="5251997" y="7225932"/>
                  </a:lnTo>
                  <a:lnTo>
                    <a:pt x="5251997" y="5828652"/>
                  </a:lnTo>
                  <a:lnTo>
                    <a:pt x="7665077" y="5828652"/>
                  </a:lnTo>
                  <a:lnTo>
                    <a:pt x="7665077" y="7225932"/>
                  </a:lnTo>
                  <a:lnTo>
                    <a:pt x="7807023" y="7225932"/>
                  </a:lnTo>
                  <a:lnTo>
                    <a:pt x="7807023" y="5828652"/>
                  </a:lnTo>
                  <a:lnTo>
                    <a:pt x="10220103" y="5828652"/>
                  </a:lnTo>
                  <a:lnTo>
                    <a:pt x="10220103" y="7225932"/>
                  </a:lnTo>
                  <a:lnTo>
                    <a:pt x="10362048" y="7225932"/>
                  </a:lnTo>
                  <a:lnTo>
                    <a:pt x="10362048" y="5828652"/>
                  </a:lnTo>
                  <a:lnTo>
                    <a:pt x="12846101" y="5828652"/>
                  </a:lnTo>
                  <a:lnTo>
                    <a:pt x="12846101" y="5748808"/>
                  </a:lnTo>
                  <a:lnTo>
                    <a:pt x="10362048" y="5748808"/>
                  </a:lnTo>
                  <a:lnTo>
                    <a:pt x="10362048" y="4391450"/>
                  </a:lnTo>
                  <a:lnTo>
                    <a:pt x="12846101" y="4391450"/>
                  </a:lnTo>
                  <a:lnTo>
                    <a:pt x="12846101" y="4311606"/>
                  </a:lnTo>
                  <a:lnTo>
                    <a:pt x="10362048" y="4311606"/>
                  </a:lnTo>
                  <a:lnTo>
                    <a:pt x="10362048" y="2954248"/>
                  </a:lnTo>
                  <a:lnTo>
                    <a:pt x="12846101" y="2954248"/>
                  </a:lnTo>
                  <a:lnTo>
                    <a:pt x="12846101" y="2874404"/>
                  </a:lnTo>
                  <a:lnTo>
                    <a:pt x="10362048" y="2874404"/>
                  </a:lnTo>
                  <a:lnTo>
                    <a:pt x="10362048" y="1517046"/>
                  </a:lnTo>
                  <a:lnTo>
                    <a:pt x="12846101" y="1517046"/>
                  </a:lnTo>
                  <a:lnTo>
                    <a:pt x="12846101" y="1437202"/>
                  </a:lnTo>
                  <a:lnTo>
                    <a:pt x="10362048" y="1437202"/>
                  </a:lnTo>
                  <a:lnTo>
                    <a:pt x="10362048" y="79845"/>
                  </a:lnTo>
                  <a:lnTo>
                    <a:pt x="12846101" y="79845"/>
                  </a:lnTo>
                  <a:close/>
                  <a:moveTo>
                    <a:pt x="2696971" y="1437202"/>
                  </a:moveTo>
                  <a:lnTo>
                    <a:pt x="2696971" y="79845"/>
                  </a:lnTo>
                  <a:lnTo>
                    <a:pt x="5110051" y="79845"/>
                  </a:lnTo>
                  <a:lnTo>
                    <a:pt x="5110051" y="1437202"/>
                  </a:lnTo>
                  <a:lnTo>
                    <a:pt x="2696971" y="1437202"/>
                  </a:lnTo>
                  <a:close/>
                  <a:moveTo>
                    <a:pt x="5110051" y="1517046"/>
                  </a:moveTo>
                  <a:lnTo>
                    <a:pt x="5110051" y="2874404"/>
                  </a:lnTo>
                  <a:lnTo>
                    <a:pt x="2696971" y="2874404"/>
                  </a:lnTo>
                  <a:lnTo>
                    <a:pt x="2696971" y="1517046"/>
                  </a:lnTo>
                  <a:lnTo>
                    <a:pt x="5110051" y="1517046"/>
                  </a:lnTo>
                  <a:close/>
                  <a:moveTo>
                    <a:pt x="2555026" y="1437202"/>
                  </a:moveTo>
                  <a:lnTo>
                    <a:pt x="141946" y="1437202"/>
                  </a:lnTo>
                  <a:lnTo>
                    <a:pt x="141946" y="79845"/>
                  </a:lnTo>
                  <a:lnTo>
                    <a:pt x="2555026" y="79845"/>
                  </a:lnTo>
                  <a:lnTo>
                    <a:pt x="2555026" y="1437202"/>
                  </a:lnTo>
                  <a:close/>
                  <a:moveTo>
                    <a:pt x="2555026" y="1517046"/>
                  </a:moveTo>
                  <a:lnTo>
                    <a:pt x="2555026" y="2874404"/>
                  </a:lnTo>
                  <a:lnTo>
                    <a:pt x="141946" y="2874404"/>
                  </a:lnTo>
                  <a:lnTo>
                    <a:pt x="141946" y="1517046"/>
                  </a:lnTo>
                  <a:lnTo>
                    <a:pt x="2555026" y="1517046"/>
                  </a:lnTo>
                  <a:close/>
                  <a:moveTo>
                    <a:pt x="2555026" y="2954248"/>
                  </a:moveTo>
                  <a:lnTo>
                    <a:pt x="2555026" y="4311606"/>
                  </a:lnTo>
                  <a:lnTo>
                    <a:pt x="141946" y="4311606"/>
                  </a:lnTo>
                  <a:lnTo>
                    <a:pt x="141946" y="2954248"/>
                  </a:lnTo>
                  <a:lnTo>
                    <a:pt x="2555026" y="2954248"/>
                  </a:lnTo>
                  <a:close/>
                  <a:moveTo>
                    <a:pt x="2696971" y="2954248"/>
                  </a:moveTo>
                  <a:lnTo>
                    <a:pt x="5110051" y="2954248"/>
                  </a:lnTo>
                  <a:lnTo>
                    <a:pt x="5110051" y="4311606"/>
                  </a:lnTo>
                  <a:lnTo>
                    <a:pt x="2696971" y="4311606"/>
                  </a:lnTo>
                  <a:lnTo>
                    <a:pt x="2696971" y="2954248"/>
                  </a:lnTo>
                  <a:close/>
                  <a:moveTo>
                    <a:pt x="5251997" y="2954248"/>
                  </a:moveTo>
                  <a:lnTo>
                    <a:pt x="7665077" y="2954248"/>
                  </a:lnTo>
                  <a:lnTo>
                    <a:pt x="7665077" y="4311606"/>
                  </a:lnTo>
                  <a:lnTo>
                    <a:pt x="5251997" y="4311606"/>
                  </a:lnTo>
                  <a:lnTo>
                    <a:pt x="5251997" y="2954248"/>
                  </a:lnTo>
                  <a:close/>
                  <a:moveTo>
                    <a:pt x="5251997" y="2874404"/>
                  </a:moveTo>
                  <a:lnTo>
                    <a:pt x="5251997" y="1517046"/>
                  </a:lnTo>
                  <a:lnTo>
                    <a:pt x="7665077" y="1517046"/>
                  </a:lnTo>
                  <a:lnTo>
                    <a:pt x="7665077" y="2874404"/>
                  </a:lnTo>
                  <a:lnTo>
                    <a:pt x="5251997" y="2874404"/>
                  </a:lnTo>
                  <a:close/>
                  <a:moveTo>
                    <a:pt x="5251997" y="1437202"/>
                  </a:moveTo>
                  <a:lnTo>
                    <a:pt x="5251997" y="79845"/>
                  </a:lnTo>
                  <a:lnTo>
                    <a:pt x="7665077" y="79845"/>
                  </a:lnTo>
                  <a:lnTo>
                    <a:pt x="7665077" y="1437202"/>
                  </a:lnTo>
                  <a:lnTo>
                    <a:pt x="5251997" y="1437202"/>
                  </a:lnTo>
                  <a:close/>
                  <a:moveTo>
                    <a:pt x="141946" y="5748808"/>
                  </a:moveTo>
                  <a:lnTo>
                    <a:pt x="141946" y="4391450"/>
                  </a:lnTo>
                  <a:lnTo>
                    <a:pt x="2555026" y="4391450"/>
                  </a:lnTo>
                  <a:lnTo>
                    <a:pt x="2555026" y="5748808"/>
                  </a:lnTo>
                  <a:lnTo>
                    <a:pt x="141946" y="5748808"/>
                  </a:lnTo>
                  <a:close/>
                  <a:moveTo>
                    <a:pt x="2696971" y="5748808"/>
                  </a:moveTo>
                  <a:lnTo>
                    <a:pt x="2696971" y="4391450"/>
                  </a:lnTo>
                  <a:lnTo>
                    <a:pt x="5110051" y="4391450"/>
                  </a:lnTo>
                  <a:lnTo>
                    <a:pt x="5110051" y="5748808"/>
                  </a:lnTo>
                  <a:lnTo>
                    <a:pt x="2696971" y="5748808"/>
                  </a:lnTo>
                  <a:close/>
                  <a:moveTo>
                    <a:pt x="5251997" y="5748808"/>
                  </a:moveTo>
                  <a:lnTo>
                    <a:pt x="5251997" y="4391450"/>
                  </a:lnTo>
                  <a:lnTo>
                    <a:pt x="7665077" y="4391450"/>
                  </a:lnTo>
                  <a:lnTo>
                    <a:pt x="7665077" y="5748808"/>
                  </a:lnTo>
                  <a:lnTo>
                    <a:pt x="5251997" y="5748808"/>
                  </a:lnTo>
                  <a:close/>
                  <a:moveTo>
                    <a:pt x="10220103" y="5748808"/>
                  </a:moveTo>
                  <a:lnTo>
                    <a:pt x="7807023" y="5748808"/>
                  </a:lnTo>
                  <a:lnTo>
                    <a:pt x="7807023" y="4391450"/>
                  </a:lnTo>
                  <a:lnTo>
                    <a:pt x="10220103" y="4391450"/>
                  </a:lnTo>
                  <a:lnTo>
                    <a:pt x="10220103" y="5748808"/>
                  </a:lnTo>
                  <a:close/>
                  <a:moveTo>
                    <a:pt x="10220103" y="4311606"/>
                  </a:moveTo>
                  <a:lnTo>
                    <a:pt x="7807023" y="4311606"/>
                  </a:lnTo>
                  <a:lnTo>
                    <a:pt x="7807023" y="2954248"/>
                  </a:lnTo>
                  <a:lnTo>
                    <a:pt x="10220103" y="2954248"/>
                  </a:lnTo>
                  <a:lnTo>
                    <a:pt x="10220103" y="4311606"/>
                  </a:lnTo>
                  <a:close/>
                  <a:moveTo>
                    <a:pt x="10220103" y="2874404"/>
                  </a:moveTo>
                  <a:lnTo>
                    <a:pt x="7807023" y="2874404"/>
                  </a:lnTo>
                  <a:lnTo>
                    <a:pt x="7807023" y="1517046"/>
                  </a:lnTo>
                  <a:lnTo>
                    <a:pt x="10220103" y="1517046"/>
                  </a:lnTo>
                  <a:lnTo>
                    <a:pt x="10220103" y="2874404"/>
                  </a:lnTo>
                  <a:close/>
                  <a:moveTo>
                    <a:pt x="10220103" y="1437202"/>
                  </a:moveTo>
                  <a:lnTo>
                    <a:pt x="7807023" y="1437202"/>
                  </a:lnTo>
                  <a:lnTo>
                    <a:pt x="7807023" y="79845"/>
                  </a:lnTo>
                  <a:lnTo>
                    <a:pt x="10220103" y="79845"/>
                  </a:lnTo>
                  <a:lnTo>
                    <a:pt x="10220103" y="1437202"/>
                  </a:lnTo>
                  <a:close/>
                </a:path>
              </a:pathLst>
            </a:custGeom>
            <a:solidFill>
              <a:srgbClr val="000000">
                <a:alpha val="17647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614989" y="1362447"/>
            <a:ext cx="13666971" cy="8143690"/>
            <a:chOff x="0" y="0"/>
            <a:chExt cx="123120529" cy="7336339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22975752" cy="73218615"/>
            </a:xfrm>
            <a:custGeom>
              <a:avLst/>
              <a:gdLst/>
              <a:ahLst/>
              <a:cxnLst/>
              <a:rect l="l" t="t" r="r" b="b"/>
              <a:pathLst>
                <a:path w="122975752" h="73218615">
                  <a:moveTo>
                    <a:pt x="0" y="0"/>
                  </a:moveTo>
                  <a:lnTo>
                    <a:pt x="122975752" y="0"/>
                  </a:lnTo>
                  <a:lnTo>
                    <a:pt x="122975752" y="73218615"/>
                  </a:lnTo>
                  <a:lnTo>
                    <a:pt x="0" y="73218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397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23120534" cy="73363398"/>
            </a:xfrm>
            <a:custGeom>
              <a:avLst/>
              <a:gdLst/>
              <a:ahLst/>
              <a:cxnLst/>
              <a:rect l="l" t="t" r="r" b="b"/>
              <a:pathLst>
                <a:path w="123120534" h="73363398">
                  <a:moveTo>
                    <a:pt x="122975750" y="73218613"/>
                  </a:moveTo>
                  <a:lnTo>
                    <a:pt x="123120534" y="73218613"/>
                  </a:lnTo>
                  <a:lnTo>
                    <a:pt x="123120534" y="73363398"/>
                  </a:lnTo>
                  <a:lnTo>
                    <a:pt x="122975750" y="73363398"/>
                  </a:lnTo>
                  <a:lnTo>
                    <a:pt x="122975750" y="732186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3218613"/>
                  </a:lnTo>
                  <a:lnTo>
                    <a:pt x="0" y="73218613"/>
                  </a:lnTo>
                  <a:lnTo>
                    <a:pt x="0" y="144780"/>
                  </a:lnTo>
                  <a:close/>
                  <a:moveTo>
                    <a:pt x="0" y="73218613"/>
                  </a:moveTo>
                  <a:lnTo>
                    <a:pt x="144780" y="73218613"/>
                  </a:lnTo>
                  <a:lnTo>
                    <a:pt x="144780" y="73363398"/>
                  </a:lnTo>
                  <a:lnTo>
                    <a:pt x="0" y="73363398"/>
                  </a:lnTo>
                  <a:lnTo>
                    <a:pt x="0" y="73218613"/>
                  </a:lnTo>
                  <a:close/>
                  <a:moveTo>
                    <a:pt x="122975750" y="144780"/>
                  </a:moveTo>
                  <a:lnTo>
                    <a:pt x="123120534" y="144780"/>
                  </a:lnTo>
                  <a:lnTo>
                    <a:pt x="123120534" y="73218613"/>
                  </a:lnTo>
                  <a:lnTo>
                    <a:pt x="122975750" y="73218613"/>
                  </a:lnTo>
                  <a:lnTo>
                    <a:pt x="122975750" y="144780"/>
                  </a:lnTo>
                  <a:close/>
                  <a:moveTo>
                    <a:pt x="144780" y="73218613"/>
                  </a:moveTo>
                  <a:lnTo>
                    <a:pt x="122975750" y="73218613"/>
                  </a:lnTo>
                  <a:lnTo>
                    <a:pt x="122975750" y="73363398"/>
                  </a:lnTo>
                  <a:lnTo>
                    <a:pt x="144780" y="73363398"/>
                  </a:lnTo>
                  <a:lnTo>
                    <a:pt x="144780" y="73218613"/>
                  </a:lnTo>
                  <a:close/>
                  <a:moveTo>
                    <a:pt x="122975750" y="0"/>
                  </a:moveTo>
                  <a:lnTo>
                    <a:pt x="123120534" y="0"/>
                  </a:lnTo>
                  <a:lnTo>
                    <a:pt x="123120534" y="144780"/>
                  </a:lnTo>
                  <a:lnTo>
                    <a:pt x="122975750" y="144780"/>
                  </a:lnTo>
                  <a:lnTo>
                    <a:pt x="12297575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2975750" y="0"/>
                  </a:lnTo>
                  <a:lnTo>
                    <a:pt x="12297575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E397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224774" y="1425022"/>
            <a:ext cx="13838452" cy="7867492"/>
            <a:chOff x="0" y="0"/>
            <a:chExt cx="62777495" cy="35690515"/>
          </a:xfrm>
        </p:grpSpPr>
        <p:sp>
          <p:nvSpPr>
            <p:cNvPr id="8" name="Freeform 8"/>
            <p:cNvSpPr/>
            <p:nvPr/>
          </p:nvSpPr>
          <p:spPr>
            <a:xfrm>
              <a:off x="72390" y="72390"/>
              <a:ext cx="62632713" cy="35545737"/>
            </a:xfrm>
            <a:custGeom>
              <a:avLst/>
              <a:gdLst/>
              <a:ahLst/>
              <a:cxnLst/>
              <a:rect l="l" t="t" r="r" b="b"/>
              <a:pathLst>
                <a:path w="62632713" h="35545737">
                  <a:moveTo>
                    <a:pt x="0" y="0"/>
                  </a:moveTo>
                  <a:lnTo>
                    <a:pt x="62632713" y="0"/>
                  </a:lnTo>
                  <a:lnTo>
                    <a:pt x="62632713" y="35545737"/>
                  </a:lnTo>
                  <a:lnTo>
                    <a:pt x="0" y="35545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62777495" cy="35690516"/>
            </a:xfrm>
            <a:custGeom>
              <a:avLst/>
              <a:gdLst/>
              <a:ahLst/>
              <a:cxnLst/>
              <a:rect l="l" t="t" r="r" b="b"/>
              <a:pathLst>
                <a:path w="62777495" h="35690516">
                  <a:moveTo>
                    <a:pt x="62632717" y="35545734"/>
                  </a:moveTo>
                  <a:lnTo>
                    <a:pt x="62777495" y="35545734"/>
                  </a:lnTo>
                  <a:lnTo>
                    <a:pt x="62777495" y="35690516"/>
                  </a:lnTo>
                  <a:lnTo>
                    <a:pt x="62632717" y="35690516"/>
                  </a:lnTo>
                  <a:lnTo>
                    <a:pt x="62632717" y="3554573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5545734"/>
                  </a:lnTo>
                  <a:lnTo>
                    <a:pt x="0" y="35545734"/>
                  </a:lnTo>
                  <a:lnTo>
                    <a:pt x="0" y="144780"/>
                  </a:lnTo>
                  <a:close/>
                  <a:moveTo>
                    <a:pt x="0" y="35545734"/>
                  </a:moveTo>
                  <a:lnTo>
                    <a:pt x="144780" y="35545734"/>
                  </a:lnTo>
                  <a:lnTo>
                    <a:pt x="144780" y="35690516"/>
                  </a:lnTo>
                  <a:lnTo>
                    <a:pt x="0" y="35690516"/>
                  </a:lnTo>
                  <a:lnTo>
                    <a:pt x="0" y="35545734"/>
                  </a:lnTo>
                  <a:close/>
                  <a:moveTo>
                    <a:pt x="62632717" y="144780"/>
                  </a:moveTo>
                  <a:lnTo>
                    <a:pt x="62777495" y="144780"/>
                  </a:lnTo>
                  <a:lnTo>
                    <a:pt x="62777495" y="35545734"/>
                  </a:lnTo>
                  <a:lnTo>
                    <a:pt x="62632717" y="35545734"/>
                  </a:lnTo>
                  <a:lnTo>
                    <a:pt x="62632717" y="144780"/>
                  </a:lnTo>
                  <a:close/>
                  <a:moveTo>
                    <a:pt x="144780" y="35545734"/>
                  </a:moveTo>
                  <a:lnTo>
                    <a:pt x="62632717" y="35545734"/>
                  </a:lnTo>
                  <a:lnTo>
                    <a:pt x="62632717" y="35690516"/>
                  </a:lnTo>
                  <a:lnTo>
                    <a:pt x="144780" y="35690516"/>
                  </a:lnTo>
                  <a:lnTo>
                    <a:pt x="144780" y="35545734"/>
                  </a:lnTo>
                  <a:close/>
                  <a:moveTo>
                    <a:pt x="62632717" y="0"/>
                  </a:moveTo>
                  <a:lnTo>
                    <a:pt x="62777495" y="0"/>
                  </a:lnTo>
                  <a:lnTo>
                    <a:pt x="62777495" y="144780"/>
                  </a:lnTo>
                  <a:lnTo>
                    <a:pt x="62632717" y="144780"/>
                  </a:lnTo>
                  <a:lnTo>
                    <a:pt x="6263271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2632717" y="0"/>
                  </a:lnTo>
                  <a:lnTo>
                    <a:pt x="6263271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0113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2224774" y="994486"/>
            <a:ext cx="13838452" cy="499116"/>
            <a:chOff x="0" y="0"/>
            <a:chExt cx="18451269" cy="665488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8451269" cy="665488"/>
              <a:chOff x="0" y="0"/>
              <a:chExt cx="62777495" cy="226421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72390" y="72390"/>
                <a:ext cx="62632713" cy="2119436"/>
              </a:xfrm>
              <a:custGeom>
                <a:avLst/>
                <a:gdLst/>
                <a:ahLst/>
                <a:cxnLst/>
                <a:rect l="l" t="t" r="r" b="b"/>
                <a:pathLst>
                  <a:path w="62632713" h="2119436">
                    <a:moveTo>
                      <a:pt x="0" y="0"/>
                    </a:moveTo>
                    <a:lnTo>
                      <a:pt x="62632713" y="0"/>
                    </a:lnTo>
                    <a:lnTo>
                      <a:pt x="62632713" y="2119436"/>
                    </a:lnTo>
                    <a:lnTo>
                      <a:pt x="0" y="21194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880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0"/>
                <a:ext cx="62777495" cy="2264215"/>
              </a:xfrm>
              <a:custGeom>
                <a:avLst/>
                <a:gdLst/>
                <a:ahLst/>
                <a:cxnLst/>
                <a:rect l="l" t="t" r="r" b="b"/>
                <a:pathLst>
                  <a:path w="62777495" h="2264215">
                    <a:moveTo>
                      <a:pt x="62632717" y="2119436"/>
                    </a:moveTo>
                    <a:lnTo>
                      <a:pt x="62777495" y="2119436"/>
                    </a:lnTo>
                    <a:lnTo>
                      <a:pt x="62777495" y="2264215"/>
                    </a:lnTo>
                    <a:lnTo>
                      <a:pt x="62632717" y="2264215"/>
                    </a:lnTo>
                    <a:lnTo>
                      <a:pt x="62632717" y="2119435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119436"/>
                    </a:lnTo>
                    <a:lnTo>
                      <a:pt x="0" y="2119436"/>
                    </a:lnTo>
                    <a:lnTo>
                      <a:pt x="0" y="144780"/>
                    </a:lnTo>
                    <a:close/>
                    <a:moveTo>
                      <a:pt x="0" y="2119436"/>
                    </a:moveTo>
                    <a:lnTo>
                      <a:pt x="144780" y="2119436"/>
                    </a:lnTo>
                    <a:lnTo>
                      <a:pt x="144780" y="2264215"/>
                    </a:lnTo>
                    <a:lnTo>
                      <a:pt x="0" y="2264215"/>
                    </a:lnTo>
                    <a:lnTo>
                      <a:pt x="0" y="2119435"/>
                    </a:lnTo>
                    <a:close/>
                    <a:moveTo>
                      <a:pt x="62632717" y="144780"/>
                    </a:moveTo>
                    <a:lnTo>
                      <a:pt x="62777495" y="144780"/>
                    </a:lnTo>
                    <a:lnTo>
                      <a:pt x="62777495" y="2119436"/>
                    </a:lnTo>
                    <a:lnTo>
                      <a:pt x="62632717" y="2119436"/>
                    </a:lnTo>
                    <a:lnTo>
                      <a:pt x="62632717" y="144780"/>
                    </a:lnTo>
                    <a:close/>
                    <a:moveTo>
                      <a:pt x="144780" y="2119436"/>
                    </a:moveTo>
                    <a:lnTo>
                      <a:pt x="62632717" y="2119436"/>
                    </a:lnTo>
                    <a:lnTo>
                      <a:pt x="62632717" y="2264215"/>
                    </a:lnTo>
                    <a:lnTo>
                      <a:pt x="144780" y="2264215"/>
                    </a:lnTo>
                    <a:lnTo>
                      <a:pt x="144780" y="2119435"/>
                    </a:lnTo>
                    <a:close/>
                    <a:moveTo>
                      <a:pt x="62632717" y="0"/>
                    </a:moveTo>
                    <a:lnTo>
                      <a:pt x="62777495" y="0"/>
                    </a:lnTo>
                    <a:lnTo>
                      <a:pt x="62777495" y="144780"/>
                    </a:lnTo>
                    <a:lnTo>
                      <a:pt x="62632717" y="144780"/>
                    </a:lnTo>
                    <a:lnTo>
                      <a:pt x="6263271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62632717" y="0"/>
                    </a:lnTo>
                    <a:lnTo>
                      <a:pt x="6263271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01139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17362739" y="241312"/>
              <a:ext cx="259969" cy="213669"/>
              <a:chOff x="0" y="0"/>
              <a:chExt cx="553256" cy="45472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53256" cy="454724"/>
              </a:xfrm>
              <a:custGeom>
                <a:avLst/>
                <a:gdLst/>
                <a:ahLst/>
                <a:cxnLst/>
                <a:rect l="l" t="t" r="r" b="b"/>
                <a:pathLst>
                  <a:path w="553256" h="454724">
                    <a:moveTo>
                      <a:pt x="0" y="0"/>
                    </a:moveTo>
                    <a:lnTo>
                      <a:pt x="0" y="454724"/>
                    </a:lnTo>
                    <a:lnTo>
                      <a:pt x="553256" y="454724"/>
                    </a:lnTo>
                    <a:lnTo>
                      <a:pt x="553256" y="0"/>
                    </a:lnTo>
                    <a:lnTo>
                      <a:pt x="0" y="0"/>
                    </a:lnTo>
                    <a:close/>
                    <a:moveTo>
                      <a:pt x="492296" y="393764"/>
                    </a:moveTo>
                    <a:lnTo>
                      <a:pt x="59690" y="393764"/>
                    </a:lnTo>
                    <a:lnTo>
                      <a:pt x="59690" y="59690"/>
                    </a:lnTo>
                    <a:lnTo>
                      <a:pt x="492296" y="59690"/>
                    </a:lnTo>
                    <a:lnTo>
                      <a:pt x="492296" y="393764"/>
                    </a:ln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16" name="AutoShape 16"/>
            <p:cNvSpPr/>
            <p:nvPr/>
          </p:nvSpPr>
          <p:spPr>
            <a:xfrm>
              <a:off x="16830735" y="407829"/>
              <a:ext cx="244476" cy="0"/>
            </a:xfrm>
            <a:prstGeom prst="line">
              <a:avLst/>
            </a:prstGeom>
            <a:ln w="381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7" name="TextBox 17"/>
          <p:cNvSpPr txBox="1"/>
          <p:nvPr/>
        </p:nvSpPr>
        <p:spPr>
          <a:xfrm>
            <a:off x="3627150" y="1921235"/>
            <a:ext cx="11033701" cy="295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00"/>
              </a:lnSpc>
            </a:pPr>
            <a:r>
              <a:rPr lang="en-US" sz="6000">
                <a:solidFill>
                  <a:srgbClr val="3E3970"/>
                </a:solidFill>
                <a:latin typeface="Prompt Medium Bold"/>
              </a:rPr>
              <a:t>Hàng 5: Hoạt động của con người dựa vào kết quả xử lí thông tin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16055" y="5143500"/>
            <a:ext cx="6255891" cy="3298561"/>
          </a:xfrm>
          <a:prstGeom prst="rect">
            <a:avLst/>
          </a:prstGeom>
        </p:spPr>
      </p:pic>
      <p:sp>
        <p:nvSpPr>
          <p:cNvPr id="19" name="Smiley Face 18">
            <a:hlinkClick r:id="rId4" action="ppaction://hlinksldjump"/>
          </p:cNvPr>
          <p:cNvSpPr/>
          <p:nvPr/>
        </p:nvSpPr>
        <p:spPr>
          <a:xfrm>
            <a:off x="17323626" y="9486900"/>
            <a:ext cx="565862" cy="533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653638"/>
            </a:xfrm>
            <a:custGeom>
              <a:avLst/>
              <a:gdLst/>
              <a:ahLst/>
              <a:cxnLst/>
              <a:rect l="l" t="t" r="r" b="b"/>
              <a:pathLst>
                <a:path w="18939801" h="10653638">
                  <a:moveTo>
                    <a:pt x="18939801" y="117720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860"/>
                  </a:lnTo>
                  <a:lnTo>
                    <a:pt x="0" y="58860"/>
                  </a:lnTo>
                  <a:lnTo>
                    <a:pt x="0" y="10653638"/>
                  </a:lnTo>
                  <a:lnTo>
                    <a:pt x="209280" y="10653638"/>
                  </a:lnTo>
                  <a:lnTo>
                    <a:pt x="209280" y="8593542"/>
                  </a:lnTo>
                  <a:lnTo>
                    <a:pt x="3767032" y="8593542"/>
                  </a:lnTo>
                  <a:lnTo>
                    <a:pt x="3767032" y="10653638"/>
                  </a:lnTo>
                  <a:lnTo>
                    <a:pt x="3976312" y="10653638"/>
                  </a:lnTo>
                  <a:lnTo>
                    <a:pt x="3976312" y="8593542"/>
                  </a:lnTo>
                  <a:lnTo>
                    <a:pt x="7534064" y="8593542"/>
                  </a:lnTo>
                  <a:lnTo>
                    <a:pt x="7534064" y="10653638"/>
                  </a:lnTo>
                  <a:lnTo>
                    <a:pt x="7743344" y="10653638"/>
                  </a:lnTo>
                  <a:lnTo>
                    <a:pt x="7743344" y="8593542"/>
                  </a:lnTo>
                  <a:lnTo>
                    <a:pt x="11301096" y="8593542"/>
                  </a:lnTo>
                  <a:lnTo>
                    <a:pt x="11301096" y="10653638"/>
                  </a:lnTo>
                  <a:lnTo>
                    <a:pt x="11510376" y="10653638"/>
                  </a:lnTo>
                  <a:lnTo>
                    <a:pt x="11510376" y="8593542"/>
                  </a:lnTo>
                  <a:lnTo>
                    <a:pt x="15068128" y="8593542"/>
                  </a:lnTo>
                  <a:lnTo>
                    <a:pt x="15068128" y="10653638"/>
                  </a:lnTo>
                  <a:lnTo>
                    <a:pt x="15277409" y="10653638"/>
                  </a:lnTo>
                  <a:lnTo>
                    <a:pt x="15277409" y="8593542"/>
                  </a:lnTo>
                  <a:lnTo>
                    <a:pt x="18939801" y="8593542"/>
                  </a:lnTo>
                  <a:lnTo>
                    <a:pt x="18939801" y="8475822"/>
                  </a:lnTo>
                  <a:lnTo>
                    <a:pt x="15277409" y="8475822"/>
                  </a:lnTo>
                  <a:lnTo>
                    <a:pt x="15277409" y="6474587"/>
                  </a:lnTo>
                  <a:lnTo>
                    <a:pt x="18939801" y="6474587"/>
                  </a:lnTo>
                  <a:lnTo>
                    <a:pt x="18939801" y="6356867"/>
                  </a:lnTo>
                  <a:lnTo>
                    <a:pt x="15277409" y="6356867"/>
                  </a:lnTo>
                  <a:lnTo>
                    <a:pt x="15277409" y="4355631"/>
                  </a:lnTo>
                  <a:lnTo>
                    <a:pt x="18939801" y="4355631"/>
                  </a:lnTo>
                  <a:lnTo>
                    <a:pt x="18939801" y="4237911"/>
                  </a:lnTo>
                  <a:lnTo>
                    <a:pt x="15277409" y="4237911"/>
                  </a:lnTo>
                  <a:lnTo>
                    <a:pt x="15277409" y="2236675"/>
                  </a:lnTo>
                  <a:lnTo>
                    <a:pt x="18939801" y="2236675"/>
                  </a:lnTo>
                  <a:lnTo>
                    <a:pt x="18939801" y="2118956"/>
                  </a:lnTo>
                  <a:lnTo>
                    <a:pt x="15277409" y="2118956"/>
                  </a:lnTo>
                  <a:lnTo>
                    <a:pt x="15277409" y="117720"/>
                  </a:lnTo>
                  <a:lnTo>
                    <a:pt x="18939801" y="117720"/>
                  </a:lnTo>
                  <a:close/>
                  <a:moveTo>
                    <a:pt x="3976312" y="2118956"/>
                  </a:moveTo>
                  <a:lnTo>
                    <a:pt x="3976312" y="117720"/>
                  </a:lnTo>
                  <a:lnTo>
                    <a:pt x="7534064" y="117720"/>
                  </a:lnTo>
                  <a:lnTo>
                    <a:pt x="7534064" y="2118956"/>
                  </a:lnTo>
                  <a:lnTo>
                    <a:pt x="3976312" y="2118956"/>
                  </a:lnTo>
                  <a:close/>
                  <a:moveTo>
                    <a:pt x="7534064" y="2236675"/>
                  </a:moveTo>
                  <a:lnTo>
                    <a:pt x="7534064" y="4237911"/>
                  </a:lnTo>
                  <a:lnTo>
                    <a:pt x="3976312" y="4237911"/>
                  </a:lnTo>
                  <a:lnTo>
                    <a:pt x="3976312" y="2236675"/>
                  </a:lnTo>
                  <a:lnTo>
                    <a:pt x="7534064" y="2236675"/>
                  </a:lnTo>
                  <a:close/>
                  <a:moveTo>
                    <a:pt x="3767032" y="2118956"/>
                  </a:moveTo>
                  <a:lnTo>
                    <a:pt x="209280" y="2118956"/>
                  </a:lnTo>
                  <a:lnTo>
                    <a:pt x="209280" y="117720"/>
                  </a:lnTo>
                  <a:lnTo>
                    <a:pt x="3767032" y="117720"/>
                  </a:lnTo>
                  <a:lnTo>
                    <a:pt x="3767032" y="2118956"/>
                  </a:lnTo>
                  <a:close/>
                  <a:moveTo>
                    <a:pt x="3767032" y="2236675"/>
                  </a:moveTo>
                  <a:lnTo>
                    <a:pt x="3767032" y="4237911"/>
                  </a:lnTo>
                  <a:lnTo>
                    <a:pt x="209280" y="4237911"/>
                  </a:lnTo>
                  <a:lnTo>
                    <a:pt x="209280" y="2236675"/>
                  </a:lnTo>
                  <a:lnTo>
                    <a:pt x="3767032" y="2236675"/>
                  </a:lnTo>
                  <a:close/>
                  <a:moveTo>
                    <a:pt x="3767032" y="4355631"/>
                  </a:moveTo>
                  <a:lnTo>
                    <a:pt x="3767032" y="6356867"/>
                  </a:lnTo>
                  <a:lnTo>
                    <a:pt x="209280" y="6356867"/>
                  </a:lnTo>
                  <a:lnTo>
                    <a:pt x="209280" y="4355631"/>
                  </a:lnTo>
                  <a:lnTo>
                    <a:pt x="3767032" y="4355631"/>
                  </a:lnTo>
                  <a:close/>
                  <a:moveTo>
                    <a:pt x="3976312" y="4355631"/>
                  </a:moveTo>
                  <a:lnTo>
                    <a:pt x="7534064" y="4355631"/>
                  </a:lnTo>
                  <a:lnTo>
                    <a:pt x="7534064" y="6356867"/>
                  </a:lnTo>
                  <a:lnTo>
                    <a:pt x="3976312" y="6356867"/>
                  </a:lnTo>
                  <a:lnTo>
                    <a:pt x="3976312" y="4355631"/>
                  </a:lnTo>
                  <a:close/>
                  <a:moveTo>
                    <a:pt x="7743344" y="4355631"/>
                  </a:moveTo>
                  <a:lnTo>
                    <a:pt x="11301096" y="4355631"/>
                  </a:lnTo>
                  <a:lnTo>
                    <a:pt x="11301096" y="6356867"/>
                  </a:lnTo>
                  <a:lnTo>
                    <a:pt x="7743344" y="6356867"/>
                  </a:lnTo>
                  <a:lnTo>
                    <a:pt x="7743344" y="4355631"/>
                  </a:lnTo>
                  <a:close/>
                  <a:moveTo>
                    <a:pt x="7743344" y="4237911"/>
                  </a:moveTo>
                  <a:lnTo>
                    <a:pt x="7743344" y="2236675"/>
                  </a:lnTo>
                  <a:lnTo>
                    <a:pt x="11301096" y="2236675"/>
                  </a:lnTo>
                  <a:lnTo>
                    <a:pt x="11301096" y="4237911"/>
                  </a:lnTo>
                  <a:lnTo>
                    <a:pt x="7743344" y="4237911"/>
                  </a:lnTo>
                  <a:close/>
                  <a:moveTo>
                    <a:pt x="7743344" y="2118956"/>
                  </a:moveTo>
                  <a:lnTo>
                    <a:pt x="7743344" y="117720"/>
                  </a:lnTo>
                  <a:lnTo>
                    <a:pt x="11301096" y="117720"/>
                  </a:lnTo>
                  <a:lnTo>
                    <a:pt x="11301096" y="2118956"/>
                  </a:lnTo>
                  <a:lnTo>
                    <a:pt x="7743344" y="2118956"/>
                  </a:lnTo>
                  <a:close/>
                  <a:moveTo>
                    <a:pt x="209280" y="8475822"/>
                  </a:moveTo>
                  <a:lnTo>
                    <a:pt x="209280" y="6474587"/>
                  </a:lnTo>
                  <a:lnTo>
                    <a:pt x="3767032" y="6474587"/>
                  </a:lnTo>
                  <a:lnTo>
                    <a:pt x="3767032" y="8475822"/>
                  </a:lnTo>
                  <a:lnTo>
                    <a:pt x="209280" y="8475822"/>
                  </a:lnTo>
                  <a:close/>
                  <a:moveTo>
                    <a:pt x="3976312" y="8475822"/>
                  </a:moveTo>
                  <a:lnTo>
                    <a:pt x="3976312" y="6474587"/>
                  </a:lnTo>
                  <a:lnTo>
                    <a:pt x="7534064" y="6474587"/>
                  </a:lnTo>
                  <a:lnTo>
                    <a:pt x="7534064" y="8475822"/>
                  </a:lnTo>
                  <a:lnTo>
                    <a:pt x="3976312" y="8475822"/>
                  </a:lnTo>
                  <a:close/>
                  <a:moveTo>
                    <a:pt x="7743344" y="8475822"/>
                  </a:moveTo>
                  <a:lnTo>
                    <a:pt x="7743344" y="6474587"/>
                  </a:lnTo>
                  <a:lnTo>
                    <a:pt x="11301096" y="6474587"/>
                  </a:lnTo>
                  <a:lnTo>
                    <a:pt x="11301096" y="8475822"/>
                  </a:lnTo>
                  <a:lnTo>
                    <a:pt x="7743344" y="8475822"/>
                  </a:lnTo>
                  <a:close/>
                  <a:moveTo>
                    <a:pt x="15068128" y="8475822"/>
                  </a:moveTo>
                  <a:lnTo>
                    <a:pt x="11510376" y="8475822"/>
                  </a:lnTo>
                  <a:lnTo>
                    <a:pt x="11510376" y="6474587"/>
                  </a:lnTo>
                  <a:lnTo>
                    <a:pt x="15068128" y="6474587"/>
                  </a:lnTo>
                  <a:lnTo>
                    <a:pt x="15068128" y="8475822"/>
                  </a:lnTo>
                  <a:close/>
                  <a:moveTo>
                    <a:pt x="15068128" y="6356867"/>
                  </a:moveTo>
                  <a:lnTo>
                    <a:pt x="11510376" y="6356867"/>
                  </a:lnTo>
                  <a:lnTo>
                    <a:pt x="11510376" y="4355631"/>
                  </a:lnTo>
                  <a:lnTo>
                    <a:pt x="15068128" y="4355631"/>
                  </a:lnTo>
                  <a:lnTo>
                    <a:pt x="15068128" y="6356867"/>
                  </a:lnTo>
                  <a:close/>
                  <a:moveTo>
                    <a:pt x="15068128" y="4237911"/>
                  </a:moveTo>
                  <a:lnTo>
                    <a:pt x="11510376" y="4237911"/>
                  </a:lnTo>
                  <a:lnTo>
                    <a:pt x="11510376" y="2236675"/>
                  </a:lnTo>
                  <a:lnTo>
                    <a:pt x="15068128" y="2236675"/>
                  </a:lnTo>
                  <a:lnTo>
                    <a:pt x="15068128" y="4237911"/>
                  </a:lnTo>
                  <a:close/>
                  <a:moveTo>
                    <a:pt x="15068128" y="2118956"/>
                  </a:moveTo>
                  <a:lnTo>
                    <a:pt x="11510376" y="2118956"/>
                  </a:lnTo>
                  <a:lnTo>
                    <a:pt x="11510376" y="117720"/>
                  </a:lnTo>
                  <a:lnTo>
                    <a:pt x="15068128" y="117720"/>
                  </a:lnTo>
                  <a:lnTo>
                    <a:pt x="15068128" y="2118956"/>
                  </a:lnTo>
                  <a:close/>
                </a:path>
              </a:pathLst>
            </a:custGeom>
            <a:solidFill>
              <a:srgbClr val="FFC5DE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72681" y="-99506"/>
            <a:ext cx="9743050" cy="7315701"/>
            <a:chOff x="0" y="0"/>
            <a:chExt cx="845693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456930" cy="6350000"/>
            </a:xfrm>
            <a:custGeom>
              <a:avLst/>
              <a:gdLst/>
              <a:ahLst/>
              <a:cxnLst/>
              <a:rect l="l" t="t" r="r" b="b"/>
              <a:pathLst>
                <a:path w="8456930" h="6350000">
                  <a:moveTo>
                    <a:pt x="8456930" y="355600"/>
                  </a:moveTo>
                  <a:lnTo>
                    <a:pt x="8456930" y="637540"/>
                  </a:lnTo>
                  <a:lnTo>
                    <a:pt x="8455661" y="5728970"/>
                  </a:lnTo>
                  <a:lnTo>
                    <a:pt x="8455661" y="5994400"/>
                  </a:lnTo>
                  <a:cubicBezTo>
                    <a:pt x="8455661" y="6189980"/>
                    <a:pt x="8295641" y="6350000"/>
                    <a:pt x="8100061" y="6350000"/>
                  </a:cubicBezTo>
                  <a:lnTo>
                    <a:pt x="355600" y="6350000"/>
                  </a:lnTo>
                  <a:cubicBezTo>
                    <a:pt x="160020" y="6350000"/>
                    <a:pt x="0" y="6189980"/>
                    <a:pt x="0" y="5994400"/>
                  </a:cubicBezTo>
                  <a:lnTo>
                    <a:pt x="0" y="638810"/>
                  </a:lnTo>
                  <a:cubicBezTo>
                    <a:pt x="0" y="637540"/>
                    <a:pt x="0" y="638810"/>
                    <a:pt x="0" y="637540"/>
                  </a:cubicBezTo>
                  <a:cubicBezTo>
                    <a:pt x="0" y="636270"/>
                    <a:pt x="0" y="636270"/>
                    <a:pt x="0" y="636270"/>
                  </a:cubicBezTo>
                  <a:lnTo>
                    <a:pt x="0" y="355600"/>
                  </a:lnTo>
                  <a:cubicBezTo>
                    <a:pt x="0" y="160020"/>
                    <a:pt x="160020" y="0"/>
                    <a:pt x="355600" y="0"/>
                  </a:cubicBezTo>
                  <a:lnTo>
                    <a:pt x="8101330" y="0"/>
                  </a:lnTo>
                  <a:cubicBezTo>
                    <a:pt x="8296910" y="0"/>
                    <a:pt x="8456930" y="160020"/>
                    <a:pt x="8456930" y="35560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828040" y="265430"/>
              <a:ext cx="175260" cy="196850"/>
            </a:xfrm>
            <a:custGeom>
              <a:avLst/>
              <a:gdLst/>
              <a:ahLst/>
              <a:cxnLst/>
              <a:rect l="l" t="t" r="r" b="b"/>
              <a:pathLst>
                <a:path w="175260" h="196850">
                  <a:moveTo>
                    <a:pt x="0" y="196850"/>
                  </a:moveTo>
                  <a:lnTo>
                    <a:pt x="175260" y="196850"/>
                  </a:lnTo>
                  <a:lnTo>
                    <a:pt x="175260" y="0"/>
                  </a:lnTo>
                  <a:lnTo>
                    <a:pt x="165100" y="0"/>
                  </a:lnTo>
                  <a:lnTo>
                    <a:pt x="165100" y="171450"/>
                  </a:lnTo>
                  <a:cubicBezTo>
                    <a:pt x="165100" y="179070"/>
                    <a:pt x="158750" y="186690"/>
                    <a:pt x="149860" y="186690"/>
                  </a:cubicBezTo>
                  <a:lnTo>
                    <a:pt x="0" y="186690"/>
                  </a:lnTo>
                  <a:lnTo>
                    <a:pt x="0" y="196850"/>
                  </a:lnTo>
                  <a:close/>
                </a:path>
              </a:pathLst>
            </a:custGeom>
            <a:solidFill>
              <a:srgbClr val="FFC5D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786130" y="224790"/>
              <a:ext cx="175260" cy="196850"/>
            </a:xfrm>
            <a:custGeom>
              <a:avLst/>
              <a:gdLst/>
              <a:ahLst/>
              <a:cxnLst/>
              <a:rect l="l" t="t" r="r" b="b"/>
              <a:pathLst>
                <a:path w="175260" h="196850">
                  <a:moveTo>
                    <a:pt x="0" y="0"/>
                  </a:moveTo>
                  <a:lnTo>
                    <a:pt x="175260" y="0"/>
                  </a:lnTo>
                  <a:lnTo>
                    <a:pt x="175260" y="196850"/>
                  </a:lnTo>
                  <a:lnTo>
                    <a:pt x="0" y="196850"/>
                  </a:lnTo>
                  <a:close/>
                </a:path>
              </a:pathLst>
            </a:custGeom>
            <a:solidFill>
              <a:srgbClr val="FFC5DE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83260" y="5888990"/>
              <a:ext cx="2155190" cy="287020"/>
            </a:xfrm>
            <a:custGeom>
              <a:avLst/>
              <a:gdLst/>
              <a:ahLst/>
              <a:cxnLst/>
              <a:rect l="l" t="t" r="r" b="b"/>
              <a:pathLst>
                <a:path w="2155190" h="287020">
                  <a:moveTo>
                    <a:pt x="2011680" y="0"/>
                  </a:moveTo>
                  <a:lnTo>
                    <a:pt x="143510" y="0"/>
                  </a:lnTo>
                  <a:cubicBezTo>
                    <a:pt x="64770" y="0"/>
                    <a:pt x="0" y="64770"/>
                    <a:pt x="0" y="143510"/>
                  </a:cubicBezTo>
                  <a:cubicBezTo>
                    <a:pt x="0" y="222250"/>
                    <a:pt x="64770" y="287020"/>
                    <a:pt x="143510" y="287020"/>
                  </a:cubicBezTo>
                  <a:lnTo>
                    <a:pt x="2012950" y="287020"/>
                  </a:lnTo>
                  <a:cubicBezTo>
                    <a:pt x="2091690" y="287020"/>
                    <a:pt x="2155190" y="222250"/>
                    <a:pt x="2155190" y="143510"/>
                  </a:cubicBezTo>
                  <a:cubicBezTo>
                    <a:pt x="2155190" y="64770"/>
                    <a:pt x="2090420" y="0"/>
                    <a:pt x="2011680" y="0"/>
                  </a:cubicBezTo>
                  <a:close/>
                </a:path>
              </a:pathLst>
            </a:custGeom>
            <a:solidFill>
              <a:srgbClr val="FFC5DE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31750" y="31750"/>
              <a:ext cx="8392160" cy="590550"/>
            </a:xfrm>
            <a:custGeom>
              <a:avLst/>
              <a:gdLst/>
              <a:ahLst/>
              <a:cxnLst/>
              <a:rect l="l" t="t" r="r" b="b"/>
              <a:pathLst>
                <a:path w="8392160" h="590550">
                  <a:moveTo>
                    <a:pt x="0" y="590550"/>
                  </a:moveTo>
                  <a:lnTo>
                    <a:pt x="8392160" y="590550"/>
                  </a:lnTo>
                  <a:lnTo>
                    <a:pt x="8392160" y="323850"/>
                  </a:lnTo>
                  <a:cubicBezTo>
                    <a:pt x="8392160" y="146050"/>
                    <a:pt x="8247380" y="0"/>
                    <a:pt x="8068310" y="0"/>
                  </a:cubicBezTo>
                  <a:lnTo>
                    <a:pt x="323850" y="0"/>
                  </a:lnTo>
                  <a:cubicBezTo>
                    <a:pt x="144780" y="0"/>
                    <a:pt x="0" y="144780"/>
                    <a:pt x="0" y="323850"/>
                  </a:cubicBezTo>
                  <a:lnTo>
                    <a:pt x="0" y="590550"/>
                  </a:lnTo>
                  <a:close/>
                  <a:moveTo>
                    <a:pt x="1182370" y="297180"/>
                  </a:moveTo>
                  <a:lnTo>
                    <a:pt x="1426210" y="297180"/>
                  </a:lnTo>
                  <a:cubicBezTo>
                    <a:pt x="1435100" y="297180"/>
                    <a:pt x="1441450" y="304800"/>
                    <a:pt x="1441450" y="312420"/>
                  </a:cubicBezTo>
                  <a:cubicBezTo>
                    <a:pt x="1441450" y="321310"/>
                    <a:pt x="1433830" y="327660"/>
                    <a:pt x="1426210" y="327660"/>
                  </a:cubicBezTo>
                  <a:lnTo>
                    <a:pt x="1182370" y="327660"/>
                  </a:lnTo>
                  <a:cubicBezTo>
                    <a:pt x="1173480" y="327660"/>
                    <a:pt x="1167130" y="320040"/>
                    <a:pt x="1167130" y="312420"/>
                  </a:cubicBezTo>
                  <a:cubicBezTo>
                    <a:pt x="1167130" y="303530"/>
                    <a:pt x="1174750" y="297180"/>
                    <a:pt x="1182370" y="297180"/>
                  </a:cubicBezTo>
                  <a:close/>
                  <a:moveTo>
                    <a:pt x="723900" y="177800"/>
                  </a:moveTo>
                  <a:cubicBezTo>
                    <a:pt x="723900" y="170180"/>
                    <a:pt x="730250" y="162560"/>
                    <a:pt x="739140" y="162560"/>
                  </a:cubicBezTo>
                  <a:lnTo>
                    <a:pt x="946150" y="162560"/>
                  </a:lnTo>
                  <a:cubicBezTo>
                    <a:pt x="953770" y="162560"/>
                    <a:pt x="961390" y="168910"/>
                    <a:pt x="961390" y="177800"/>
                  </a:cubicBezTo>
                  <a:lnTo>
                    <a:pt x="961390" y="203200"/>
                  </a:lnTo>
                  <a:lnTo>
                    <a:pt x="986790" y="203200"/>
                  </a:lnTo>
                  <a:cubicBezTo>
                    <a:pt x="994410" y="203200"/>
                    <a:pt x="1002030" y="209550"/>
                    <a:pt x="1002030" y="218440"/>
                  </a:cubicBezTo>
                  <a:lnTo>
                    <a:pt x="1002030" y="445770"/>
                  </a:lnTo>
                  <a:cubicBezTo>
                    <a:pt x="1002030" y="453390"/>
                    <a:pt x="995680" y="461010"/>
                    <a:pt x="986790" y="461010"/>
                  </a:cubicBezTo>
                  <a:lnTo>
                    <a:pt x="779780" y="461010"/>
                  </a:lnTo>
                  <a:cubicBezTo>
                    <a:pt x="772160" y="461010"/>
                    <a:pt x="764540" y="454660"/>
                    <a:pt x="764540" y="445770"/>
                  </a:cubicBezTo>
                  <a:lnTo>
                    <a:pt x="764540" y="420370"/>
                  </a:lnTo>
                  <a:lnTo>
                    <a:pt x="739140" y="420370"/>
                  </a:lnTo>
                  <a:cubicBezTo>
                    <a:pt x="730250" y="420370"/>
                    <a:pt x="723900" y="414020"/>
                    <a:pt x="723900" y="405130"/>
                  </a:cubicBezTo>
                  <a:lnTo>
                    <a:pt x="723900" y="177800"/>
                  </a:lnTo>
                  <a:close/>
                  <a:moveTo>
                    <a:pt x="289560" y="165100"/>
                  </a:moveTo>
                  <a:cubicBezTo>
                    <a:pt x="295910" y="158750"/>
                    <a:pt x="306070" y="160020"/>
                    <a:pt x="311150" y="166370"/>
                  </a:cubicBezTo>
                  <a:lnTo>
                    <a:pt x="421640" y="288290"/>
                  </a:lnTo>
                  <a:lnTo>
                    <a:pt x="532130" y="166370"/>
                  </a:lnTo>
                  <a:cubicBezTo>
                    <a:pt x="538480" y="160020"/>
                    <a:pt x="547370" y="160020"/>
                    <a:pt x="553720" y="165100"/>
                  </a:cubicBezTo>
                  <a:cubicBezTo>
                    <a:pt x="560070" y="171450"/>
                    <a:pt x="560070" y="180340"/>
                    <a:pt x="554990" y="186690"/>
                  </a:cubicBezTo>
                  <a:lnTo>
                    <a:pt x="441960" y="311150"/>
                  </a:lnTo>
                  <a:lnTo>
                    <a:pt x="554990" y="435610"/>
                  </a:lnTo>
                  <a:cubicBezTo>
                    <a:pt x="561340" y="441960"/>
                    <a:pt x="560070" y="452120"/>
                    <a:pt x="553720" y="457200"/>
                  </a:cubicBezTo>
                  <a:cubicBezTo>
                    <a:pt x="551180" y="459740"/>
                    <a:pt x="547370" y="461010"/>
                    <a:pt x="543560" y="461010"/>
                  </a:cubicBezTo>
                  <a:cubicBezTo>
                    <a:pt x="539750" y="461010"/>
                    <a:pt x="534670" y="459740"/>
                    <a:pt x="532130" y="455930"/>
                  </a:cubicBezTo>
                  <a:lnTo>
                    <a:pt x="421640" y="334010"/>
                  </a:lnTo>
                  <a:lnTo>
                    <a:pt x="311150" y="457200"/>
                  </a:lnTo>
                  <a:cubicBezTo>
                    <a:pt x="308610" y="461010"/>
                    <a:pt x="303530" y="462280"/>
                    <a:pt x="299720" y="462280"/>
                  </a:cubicBezTo>
                  <a:cubicBezTo>
                    <a:pt x="295910" y="462280"/>
                    <a:pt x="292100" y="461010"/>
                    <a:pt x="289560" y="458470"/>
                  </a:cubicBezTo>
                  <a:cubicBezTo>
                    <a:pt x="283210" y="452120"/>
                    <a:pt x="283210" y="441960"/>
                    <a:pt x="288290" y="435610"/>
                  </a:cubicBezTo>
                  <a:lnTo>
                    <a:pt x="401320" y="311150"/>
                  </a:lnTo>
                  <a:lnTo>
                    <a:pt x="288290" y="186690"/>
                  </a:lnTo>
                  <a:cubicBezTo>
                    <a:pt x="281940" y="180340"/>
                    <a:pt x="283210" y="170180"/>
                    <a:pt x="289560" y="165100"/>
                  </a:cubicBezTo>
                  <a:close/>
                </a:path>
              </a:pathLst>
            </a:custGeom>
            <a:solidFill>
              <a:srgbClr val="FFC5DE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31750" y="652780"/>
              <a:ext cx="8393430" cy="5059680"/>
            </a:xfrm>
            <a:custGeom>
              <a:avLst/>
              <a:gdLst/>
              <a:ahLst/>
              <a:cxnLst/>
              <a:rect l="l" t="t" r="r" b="b"/>
              <a:pathLst>
                <a:path w="8393430" h="5059680">
                  <a:moveTo>
                    <a:pt x="0" y="0"/>
                  </a:moveTo>
                  <a:lnTo>
                    <a:pt x="8393430" y="0"/>
                  </a:lnTo>
                  <a:lnTo>
                    <a:pt x="8393430" y="5059680"/>
                  </a:lnTo>
                  <a:lnTo>
                    <a:pt x="0" y="5059680"/>
                  </a:lnTo>
                  <a:close/>
                </a:path>
              </a:pathLst>
            </a:custGeom>
            <a:solidFill>
              <a:srgbClr val="FFE6F1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1750" y="5744210"/>
              <a:ext cx="8393430" cy="574040"/>
            </a:xfrm>
            <a:custGeom>
              <a:avLst/>
              <a:gdLst/>
              <a:ahLst/>
              <a:cxnLst/>
              <a:rect l="l" t="t" r="r" b="b"/>
              <a:pathLst>
                <a:path w="8393430" h="574040">
                  <a:moveTo>
                    <a:pt x="8393430" y="0"/>
                  </a:moveTo>
                  <a:lnTo>
                    <a:pt x="0" y="0"/>
                  </a:lnTo>
                  <a:cubicBezTo>
                    <a:pt x="0" y="68580"/>
                    <a:pt x="0" y="157480"/>
                    <a:pt x="0" y="250190"/>
                  </a:cubicBezTo>
                  <a:cubicBezTo>
                    <a:pt x="0" y="427990"/>
                    <a:pt x="144780" y="574040"/>
                    <a:pt x="323850" y="574040"/>
                  </a:cubicBezTo>
                  <a:lnTo>
                    <a:pt x="8068310" y="574040"/>
                  </a:lnTo>
                  <a:cubicBezTo>
                    <a:pt x="8247380" y="574040"/>
                    <a:pt x="8393430" y="429260"/>
                    <a:pt x="8393430" y="250190"/>
                  </a:cubicBezTo>
                  <a:lnTo>
                    <a:pt x="8393430" y="0"/>
                  </a:lnTo>
                  <a:close/>
                  <a:moveTo>
                    <a:pt x="435610" y="401320"/>
                  </a:moveTo>
                  <a:cubicBezTo>
                    <a:pt x="433070" y="406400"/>
                    <a:pt x="426720" y="410210"/>
                    <a:pt x="421640" y="410210"/>
                  </a:cubicBezTo>
                  <a:cubicBezTo>
                    <a:pt x="419100" y="410210"/>
                    <a:pt x="416560" y="410210"/>
                    <a:pt x="414020" y="408940"/>
                  </a:cubicBezTo>
                  <a:lnTo>
                    <a:pt x="199390" y="300990"/>
                  </a:lnTo>
                  <a:cubicBezTo>
                    <a:pt x="194310" y="298450"/>
                    <a:pt x="190500" y="293370"/>
                    <a:pt x="190500" y="287020"/>
                  </a:cubicBezTo>
                  <a:cubicBezTo>
                    <a:pt x="190500" y="280670"/>
                    <a:pt x="194310" y="275590"/>
                    <a:pt x="199390" y="273050"/>
                  </a:cubicBezTo>
                  <a:lnTo>
                    <a:pt x="414020" y="166370"/>
                  </a:lnTo>
                  <a:cubicBezTo>
                    <a:pt x="421640" y="162560"/>
                    <a:pt x="430530" y="165100"/>
                    <a:pt x="435610" y="173990"/>
                  </a:cubicBezTo>
                  <a:cubicBezTo>
                    <a:pt x="438150" y="180340"/>
                    <a:pt x="435610" y="190500"/>
                    <a:pt x="427990" y="194310"/>
                  </a:cubicBezTo>
                  <a:lnTo>
                    <a:pt x="241300" y="287020"/>
                  </a:lnTo>
                  <a:lnTo>
                    <a:pt x="427990" y="379730"/>
                  </a:lnTo>
                  <a:cubicBezTo>
                    <a:pt x="435610" y="383540"/>
                    <a:pt x="439420" y="392430"/>
                    <a:pt x="435610" y="401320"/>
                  </a:cubicBezTo>
                  <a:close/>
                  <a:moveTo>
                    <a:pt x="2663190" y="462280"/>
                  </a:moveTo>
                  <a:lnTo>
                    <a:pt x="795020" y="462280"/>
                  </a:lnTo>
                  <a:cubicBezTo>
                    <a:pt x="698500" y="462280"/>
                    <a:pt x="619760" y="383540"/>
                    <a:pt x="619760" y="287020"/>
                  </a:cubicBezTo>
                  <a:cubicBezTo>
                    <a:pt x="619760" y="190501"/>
                    <a:pt x="698500" y="111760"/>
                    <a:pt x="795020" y="111760"/>
                  </a:cubicBezTo>
                  <a:lnTo>
                    <a:pt x="2664460" y="111760"/>
                  </a:lnTo>
                  <a:cubicBezTo>
                    <a:pt x="2760980" y="111760"/>
                    <a:pt x="2838450" y="190501"/>
                    <a:pt x="2838450" y="287020"/>
                  </a:cubicBezTo>
                  <a:cubicBezTo>
                    <a:pt x="2838450" y="383540"/>
                    <a:pt x="2759710" y="462280"/>
                    <a:pt x="2663190" y="462280"/>
                  </a:cubicBezTo>
                  <a:close/>
                  <a:moveTo>
                    <a:pt x="8194040" y="300990"/>
                  </a:moveTo>
                  <a:lnTo>
                    <a:pt x="7979410" y="407670"/>
                  </a:lnTo>
                  <a:cubicBezTo>
                    <a:pt x="7976870" y="408940"/>
                    <a:pt x="7974330" y="408940"/>
                    <a:pt x="7971790" y="408940"/>
                  </a:cubicBezTo>
                  <a:cubicBezTo>
                    <a:pt x="7965440" y="408940"/>
                    <a:pt x="7960360" y="405130"/>
                    <a:pt x="7957820" y="400050"/>
                  </a:cubicBezTo>
                  <a:cubicBezTo>
                    <a:pt x="7954011" y="392430"/>
                    <a:pt x="7956551" y="382270"/>
                    <a:pt x="7965440" y="378460"/>
                  </a:cubicBezTo>
                  <a:lnTo>
                    <a:pt x="8152130" y="285750"/>
                  </a:lnTo>
                  <a:lnTo>
                    <a:pt x="7965440" y="193040"/>
                  </a:lnTo>
                  <a:cubicBezTo>
                    <a:pt x="7957820" y="189230"/>
                    <a:pt x="7954010" y="180340"/>
                    <a:pt x="7957820" y="171450"/>
                  </a:cubicBezTo>
                  <a:cubicBezTo>
                    <a:pt x="7961630" y="163830"/>
                    <a:pt x="7970520" y="160020"/>
                    <a:pt x="7979411" y="163830"/>
                  </a:cubicBezTo>
                  <a:lnTo>
                    <a:pt x="8194041" y="270510"/>
                  </a:lnTo>
                  <a:cubicBezTo>
                    <a:pt x="8199121" y="275590"/>
                    <a:pt x="8202931" y="281940"/>
                    <a:pt x="8202931" y="287020"/>
                  </a:cubicBezTo>
                  <a:cubicBezTo>
                    <a:pt x="8202930" y="293370"/>
                    <a:pt x="8199120" y="298450"/>
                    <a:pt x="8194040" y="3009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1819945" y="1028700"/>
            <a:ext cx="5439355" cy="5440443"/>
            <a:chOff x="0" y="0"/>
            <a:chExt cx="6348730" cy="6350000"/>
          </a:xfrm>
        </p:grpSpPr>
        <p:sp>
          <p:nvSpPr>
            <p:cNvPr id="13" name="Freeform 13"/>
            <p:cNvSpPr/>
            <p:nvPr/>
          </p:nvSpPr>
          <p:spPr>
            <a:xfrm>
              <a:off x="12700" y="524510"/>
              <a:ext cx="6324600" cy="5814060"/>
            </a:xfrm>
            <a:custGeom>
              <a:avLst/>
              <a:gdLst/>
              <a:ahLst/>
              <a:cxnLst/>
              <a:rect l="l" t="t" r="r" b="b"/>
              <a:pathLst>
                <a:path w="6324600" h="5814060">
                  <a:moveTo>
                    <a:pt x="5095240" y="0"/>
                  </a:moveTo>
                  <a:lnTo>
                    <a:pt x="5412740" y="0"/>
                  </a:lnTo>
                  <a:moveTo>
                    <a:pt x="5412740" y="0"/>
                  </a:moveTo>
                  <a:lnTo>
                    <a:pt x="6324600" y="0"/>
                  </a:lnTo>
                  <a:lnTo>
                    <a:pt x="6324600" y="5441950"/>
                  </a:lnTo>
                  <a:cubicBezTo>
                    <a:pt x="6324600" y="5599430"/>
                    <a:pt x="6225540" y="5735320"/>
                    <a:pt x="6087110" y="5788660"/>
                  </a:cubicBezTo>
                  <a:lnTo>
                    <a:pt x="6087110" y="5814060"/>
                  </a:lnTo>
                  <a:lnTo>
                    <a:pt x="372110" y="5814060"/>
                  </a:lnTo>
                  <a:cubicBezTo>
                    <a:pt x="167640" y="5812790"/>
                    <a:pt x="0" y="5645150"/>
                    <a:pt x="0" y="5440680"/>
                  </a:cubicBezTo>
                  <a:lnTo>
                    <a:pt x="0" y="0"/>
                  </a:lnTo>
                  <a:lnTo>
                    <a:pt x="5095240" y="0"/>
                  </a:lnTo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14" name="Freeform 14"/>
            <p:cNvSpPr/>
            <p:nvPr/>
          </p:nvSpPr>
          <p:spPr>
            <a:xfrm>
              <a:off x="12700" y="12700"/>
              <a:ext cx="6324600" cy="698500"/>
            </a:xfrm>
            <a:custGeom>
              <a:avLst/>
              <a:gdLst/>
              <a:ahLst/>
              <a:cxnLst/>
              <a:rect l="l" t="t" r="r" b="b"/>
              <a:pathLst>
                <a:path w="6324600" h="698500">
                  <a:moveTo>
                    <a:pt x="6324600" y="372110"/>
                  </a:moveTo>
                  <a:lnTo>
                    <a:pt x="6324600" y="698500"/>
                  </a:lnTo>
                  <a:lnTo>
                    <a:pt x="5259070" y="698500"/>
                  </a:lnTo>
                  <a:moveTo>
                    <a:pt x="5259070" y="698500"/>
                  </a:moveTo>
                  <a:lnTo>
                    <a:pt x="0" y="698500"/>
                  </a:lnTo>
                  <a:lnTo>
                    <a:pt x="0" y="369570"/>
                  </a:lnTo>
                  <a:cubicBezTo>
                    <a:pt x="0" y="165100"/>
                    <a:pt x="165100" y="0"/>
                    <a:pt x="369570" y="0"/>
                  </a:cubicBezTo>
                  <a:lnTo>
                    <a:pt x="5952490" y="0"/>
                  </a:lnTo>
                  <a:cubicBezTo>
                    <a:pt x="6158230" y="0"/>
                    <a:pt x="6324600" y="166370"/>
                    <a:pt x="6324600" y="372110"/>
                  </a:cubicBezTo>
                </a:path>
              </a:pathLst>
            </a:custGeom>
            <a:solidFill>
              <a:srgbClr val="EFEFE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4870450" y="236220"/>
              <a:ext cx="1106170" cy="279400"/>
            </a:xfrm>
            <a:custGeom>
              <a:avLst/>
              <a:gdLst/>
              <a:ahLst/>
              <a:cxnLst/>
              <a:rect l="l" t="t" r="r" b="b"/>
              <a:pathLst>
                <a:path w="1106170" h="279400">
                  <a:moveTo>
                    <a:pt x="279400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279400" y="279400"/>
                  </a:lnTo>
                  <a:lnTo>
                    <a:pt x="279400" y="0"/>
                  </a:lnTo>
                  <a:close/>
                  <a:moveTo>
                    <a:pt x="1106170" y="0"/>
                  </a:moveTo>
                  <a:lnTo>
                    <a:pt x="826770" y="0"/>
                  </a:lnTo>
                  <a:lnTo>
                    <a:pt x="826770" y="279400"/>
                  </a:lnTo>
                  <a:lnTo>
                    <a:pt x="1106170" y="279400"/>
                  </a:lnTo>
                  <a:lnTo>
                    <a:pt x="1106170" y="0"/>
                  </a:lnTo>
                  <a:close/>
                  <a:moveTo>
                    <a:pt x="692150" y="0"/>
                  </a:moveTo>
                  <a:lnTo>
                    <a:pt x="412750" y="0"/>
                  </a:lnTo>
                  <a:lnTo>
                    <a:pt x="412750" y="279400"/>
                  </a:lnTo>
                  <a:lnTo>
                    <a:pt x="692150" y="279400"/>
                  </a:lnTo>
                  <a:lnTo>
                    <a:pt x="69215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6348730" cy="6350000"/>
            </a:xfrm>
            <a:custGeom>
              <a:avLst/>
              <a:gdLst/>
              <a:ahLst/>
              <a:cxnLst/>
              <a:rect l="l" t="t" r="r" b="b"/>
              <a:pathLst>
                <a:path w="6348730" h="6350000">
                  <a:moveTo>
                    <a:pt x="384810" y="6350000"/>
                  </a:moveTo>
                  <a:cubicBezTo>
                    <a:pt x="172720" y="6350000"/>
                    <a:pt x="0" y="6177280"/>
                    <a:pt x="0" y="5963920"/>
                  </a:cubicBezTo>
                  <a:lnTo>
                    <a:pt x="0" y="384810"/>
                  </a:lnTo>
                  <a:cubicBezTo>
                    <a:pt x="0" y="172720"/>
                    <a:pt x="172720" y="0"/>
                    <a:pt x="384810" y="0"/>
                  </a:cubicBezTo>
                  <a:lnTo>
                    <a:pt x="5965190" y="0"/>
                  </a:lnTo>
                  <a:cubicBezTo>
                    <a:pt x="6068060" y="0"/>
                    <a:pt x="6164580" y="40640"/>
                    <a:pt x="6236970" y="113030"/>
                  </a:cubicBezTo>
                  <a:cubicBezTo>
                    <a:pt x="6309360" y="185420"/>
                    <a:pt x="6348730" y="281940"/>
                    <a:pt x="6347460" y="384810"/>
                  </a:cubicBezTo>
                  <a:lnTo>
                    <a:pt x="6347460" y="5963920"/>
                  </a:lnTo>
                  <a:cubicBezTo>
                    <a:pt x="6347460" y="6122670"/>
                    <a:pt x="6248400" y="6266180"/>
                    <a:pt x="6102350" y="6323330"/>
                  </a:cubicBezTo>
                  <a:cubicBezTo>
                    <a:pt x="6056630" y="6341109"/>
                    <a:pt x="6012180" y="6350000"/>
                    <a:pt x="5962650" y="6350000"/>
                  </a:cubicBezTo>
                  <a:lnTo>
                    <a:pt x="384810" y="6350000"/>
                  </a:lnTo>
                  <a:lnTo>
                    <a:pt x="384810" y="6350000"/>
                  </a:lnTo>
                  <a:close/>
                  <a:moveTo>
                    <a:pt x="25400" y="5963920"/>
                  </a:moveTo>
                  <a:cubicBezTo>
                    <a:pt x="25400" y="6162040"/>
                    <a:pt x="186690" y="6323330"/>
                    <a:pt x="384810" y="6323330"/>
                  </a:cubicBezTo>
                  <a:lnTo>
                    <a:pt x="5963920" y="6323330"/>
                  </a:lnTo>
                  <a:cubicBezTo>
                    <a:pt x="6010910" y="6323330"/>
                    <a:pt x="6052820" y="6315710"/>
                    <a:pt x="6093460" y="6299200"/>
                  </a:cubicBezTo>
                  <a:cubicBezTo>
                    <a:pt x="6229350" y="6247130"/>
                    <a:pt x="6322060" y="6113780"/>
                    <a:pt x="6323330" y="5967730"/>
                  </a:cubicBezTo>
                  <a:lnTo>
                    <a:pt x="6322060" y="5965190"/>
                  </a:lnTo>
                  <a:lnTo>
                    <a:pt x="6322060" y="723900"/>
                  </a:lnTo>
                  <a:lnTo>
                    <a:pt x="25400" y="723900"/>
                  </a:lnTo>
                  <a:lnTo>
                    <a:pt x="25400" y="5963920"/>
                  </a:lnTo>
                  <a:close/>
                  <a:moveTo>
                    <a:pt x="6324600" y="697230"/>
                  </a:moveTo>
                  <a:lnTo>
                    <a:pt x="6324600" y="384810"/>
                  </a:lnTo>
                  <a:cubicBezTo>
                    <a:pt x="6324600" y="186690"/>
                    <a:pt x="6163310" y="25400"/>
                    <a:pt x="5965190" y="25400"/>
                  </a:cubicBezTo>
                  <a:lnTo>
                    <a:pt x="386080" y="25400"/>
                  </a:lnTo>
                  <a:cubicBezTo>
                    <a:pt x="187960" y="25400"/>
                    <a:pt x="26670" y="186690"/>
                    <a:pt x="26670" y="384810"/>
                  </a:cubicBezTo>
                  <a:lnTo>
                    <a:pt x="26670" y="697230"/>
                  </a:lnTo>
                  <a:lnTo>
                    <a:pt x="6324600" y="697230"/>
                  </a:lnTo>
                  <a:close/>
                  <a:moveTo>
                    <a:pt x="5697220" y="527050"/>
                  </a:moveTo>
                  <a:cubicBezTo>
                    <a:pt x="5690870" y="527050"/>
                    <a:pt x="5684520" y="521970"/>
                    <a:pt x="5684520" y="514350"/>
                  </a:cubicBezTo>
                  <a:lnTo>
                    <a:pt x="5684520" y="234950"/>
                  </a:lnTo>
                  <a:cubicBezTo>
                    <a:pt x="5684520" y="228600"/>
                    <a:pt x="5689600" y="222250"/>
                    <a:pt x="5697220" y="222250"/>
                  </a:cubicBezTo>
                  <a:lnTo>
                    <a:pt x="5976620" y="222250"/>
                  </a:lnTo>
                  <a:cubicBezTo>
                    <a:pt x="5980430" y="222250"/>
                    <a:pt x="5984240" y="223520"/>
                    <a:pt x="5986780" y="227330"/>
                  </a:cubicBezTo>
                  <a:cubicBezTo>
                    <a:pt x="5989320" y="229870"/>
                    <a:pt x="5989320" y="232410"/>
                    <a:pt x="5989320" y="236220"/>
                  </a:cubicBezTo>
                  <a:lnTo>
                    <a:pt x="5989320" y="514350"/>
                  </a:lnTo>
                  <a:cubicBezTo>
                    <a:pt x="5989320" y="520700"/>
                    <a:pt x="5984240" y="527050"/>
                    <a:pt x="5976620" y="527050"/>
                  </a:cubicBezTo>
                  <a:lnTo>
                    <a:pt x="5697220" y="527050"/>
                  </a:lnTo>
                  <a:close/>
                  <a:moveTo>
                    <a:pt x="5963920" y="501650"/>
                  </a:moveTo>
                  <a:lnTo>
                    <a:pt x="5963920" y="248920"/>
                  </a:lnTo>
                  <a:lnTo>
                    <a:pt x="5711190" y="248920"/>
                  </a:lnTo>
                  <a:lnTo>
                    <a:pt x="5711190" y="501650"/>
                  </a:lnTo>
                  <a:lnTo>
                    <a:pt x="5963920" y="501650"/>
                  </a:lnTo>
                  <a:close/>
                  <a:moveTo>
                    <a:pt x="5284470" y="527050"/>
                  </a:moveTo>
                  <a:cubicBezTo>
                    <a:pt x="5278120" y="527050"/>
                    <a:pt x="5271770" y="521970"/>
                    <a:pt x="5271770" y="514350"/>
                  </a:cubicBezTo>
                  <a:lnTo>
                    <a:pt x="5271770" y="234950"/>
                  </a:lnTo>
                  <a:cubicBezTo>
                    <a:pt x="5271770" y="228600"/>
                    <a:pt x="5276850" y="222250"/>
                    <a:pt x="5284470" y="222250"/>
                  </a:cubicBezTo>
                  <a:lnTo>
                    <a:pt x="5563870" y="222250"/>
                  </a:lnTo>
                  <a:cubicBezTo>
                    <a:pt x="5567680" y="222250"/>
                    <a:pt x="5571490" y="223520"/>
                    <a:pt x="5574030" y="227330"/>
                  </a:cubicBezTo>
                  <a:cubicBezTo>
                    <a:pt x="5576570" y="229870"/>
                    <a:pt x="5576570" y="232410"/>
                    <a:pt x="5576570" y="236220"/>
                  </a:cubicBezTo>
                  <a:lnTo>
                    <a:pt x="5576570" y="514350"/>
                  </a:lnTo>
                  <a:cubicBezTo>
                    <a:pt x="5576570" y="520700"/>
                    <a:pt x="5571490" y="527050"/>
                    <a:pt x="5563870" y="527050"/>
                  </a:cubicBezTo>
                  <a:lnTo>
                    <a:pt x="5284470" y="527050"/>
                  </a:lnTo>
                  <a:close/>
                  <a:moveTo>
                    <a:pt x="5551170" y="501650"/>
                  </a:moveTo>
                  <a:lnTo>
                    <a:pt x="5551170" y="248920"/>
                  </a:lnTo>
                  <a:lnTo>
                    <a:pt x="5298440" y="248920"/>
                  </a:lnTo>
                  <a:lnTo>
                    <a:pt x="5298440" y="501650"/>
                  </a:lnTo>
                  <a:lnTo>
                    <a:pt x="5551170" y="501650"/>
                  </a:lnTo>
                  <a:close/>
                  <a:moveTo>
                    <a:pt x="4870450" y="527050"/>
                  </a:moveTo>
                  <a:cubicBezTo>
                    <a:pt x="4864100" y="527050"/>
                    <a:pt x="4857750" y="521970"/>
                    <a:pt x="4857750" y="514350"/>
                  </a:cubicBezTo>
                  <a:lnTo>
                    <a:pt x="4857750" y="234950"/>
                  </a:lnTo>
                  <a:cubicBezTo>
                    <a:pt x="4857750" y="228600"/>
                    <a:pt x="4862830" y="222250"/>
                    <a:pt x="4870450" y="222250"/>
                  </a:cubicBezTo>
                  <a:lnTo>
                    <a:pt x="5149850" y="222250"/>
                  </a:lnTo>
                  <a:cubicBezTo>
                    <a:pt x="5153660" y="222250"/>
                    <a:pt x="5157470" y="223520"/>
                    <a:pt x="5160010" y="227330"/>
                  </a:cubicBezTo>
                  <a:cubicBezTo>
                    <a:pt x="5162550" y="229870"/>
                    <a:pt x="5162550" y="232410"/>
                    <a:pt x="5162550" y="236220"/>
                  </a:cubicBezTo>
                  <a:lnTo>
                    <a:pt x="5162550" y="514350"/>
                  </a:lnTo>
                  <a:cubicBezTo>
                    <a:pt x="5162550" y="520700"/>
                    <a:pt x="5157470" y="527050"/>
                    <a:pt x="5149850" y="527050"/>
                  </a:cubicBezTo>
                  <a:lnTo>
                    <a:pt x="4870450" y="527050"/>
                  </a:lnTo>
                  <a:close/>
                  <a:moveTo>
                    <a:pt x="5137150" y="501650"/>
                  </a:moveTo>
                  <a:lnTo>
                    <a:pt x="5137150" y="248920"/>
                  </a:lnTo>
                  <a:lnTo>
                    <a:pt x="4884420" y="248920"/>
                  </a:lnTo>
                  <a:lnTo>
                    <a:pt x="4884420" y="501650"/>
                  </a:lnTo>
                  <a:lnTo>
                    <a:pt x="5137150" y="501650"/>
                  </a:lnTo>
                  <a:close/>
                  <a:moveTo>
                    <a:pt x="5908040" y="458470"/>
                  </a:moveTo>
                  <a:cubicBezTo>
                    <a:pt x="5905500" y="458470"/>
                    <a:pt x="5901690" y="457200"/>
                    <a:pt x="5899150" y="455930"/>
                  </a:cubicBezTo>
                  <a:lnTo>
                    <a:pt x="5838190" y="394970"/>
                  </a:lnTo>
                  <a:lnTo>
                    <a:pt x="5777230" y="455930"/>
                  </a:lnTo>
                  <a:cubicBezTo>
                    <a:pt x="5773420" y="459740"/>
                    <a:pt x="5770880" y="459740"/>
                    <a:pt x="5768340" y="459740"/>
                  </a:cubicBezTo>
                  <a:cubicBezTo>
                    <a:pt x="5765800" y="459740"/>
                    <a:pt x="5761990" y="458470"/>
                    <a:pt x="5759450" y="457200"/>
                  </a:cubicBezTo>
                  <a:cubicBezTo>
                    <a:pt x="5754370" y="450850"/>
                    <a:pt x="5754370" y="443230"/>
                    <a:pt x="5758180" y="438150"/>
                  </a:cubicBezTo>
                  <a:lnTo>
                    <a:pt x="5819140" y="377190"/>
                  </a:lnTo>
                  <a:lnTo>
                    <a:pt x="5758180" y="316230"/>
                  </a:lnTo>
                  <a:cubicBezTo>
                    <a:pt x="5753100" y="311150"/>
                    <a:pt x="5753100" y="302260"/>
                    <a:pt x="5758180" y="297180"/>
                  </a:cubicBezTo>
                  <a:cubicBezTo>
                    <a:pt x="5760720" y="294640"/>
                    <a:pt x="5763260" y="293370"/>
                    <a:pt x="5767070" y="293370"/>
                  </a:cubicBezTo>
                  <a:cubicBezTo>
                    <a:pt x="5770880" y="293370"/>
                    <a:pt x="5774690" y="294640"/>
                    <a:pt x="5775960" y="297180"/>
                  </a:cubicBezTo>
                  <a:lnTo>
                    <a:pt x="5836920" y="358140"/>
                  </a:lnTo>
                  <a:lnTo>
                    <a:pt x="5897880" y="297180"/>
                  </a:lnTo>
                  <a:cubicBezTo>
                    <a:pt x="5900420" y="294640"/>
                    <a:pt x="5902960" y="293370"/>
                    <a:pt x="5906770" y="293370"/>
                  </a:cubicBezTo>
                  <a:cubicBezTo>
                    <a:pt x="5910580" y="293370"/>
                    <a:pt x="5914390" y="294640"/>
                    <a:pt x="5915660" y="297180"/>
                  </a:cubicBezTo>
                  <a:cubicBezTo>
                    <a:pt x="5920740" y="302260"/>
                    <a:pt x="5920740" y="311150"/>
                    <a:pt x="5915660" y="316230"/>
                  </a:cubicBezTo>
                  <a:lnTo>
                    <a:pt x="5854700" y="377190"/>
                  </a:lnTo>
                  <a:lnTo>
                    <a:pt x="5915660" y="438150"/>
                  </a:lnTo>
                  <a:cubicBezTo>
                    <a:pt x="5920740" y="443230"/>
                    <a:pt x="5920740" y="452120"/>
                    <a:pt x="5915660" y="457200"/>
                  </a:cubicBezTo>
                  <a:cubicBezTo>
                    <a:pt x="5914390" y="458470"/>
                    <a:pt x="5910580" y="458470"/>
                    <a:pt x="5908040" y="458470"/>
                  </a:cubicBezTo>
                  <a:close/>
                  <a:moveTo>
                    <a:pt x="5346700" y="458470"/>
                  </a:moveTo>
                  <a:cubicBezTo>
                    <a:pt x="5340350" y="458470"/>
                    <a:pt x="5334000" y="452120"/>
                    <a:pt x="5334000" y="445770"/>
                  </a:cubicBezTo>
                  <a:lnTo>
                    <a:pt x="5334000" y="306070"/>
                  </a:lnTo>
                  <a:cubicBezTo>
                    <a:pt x="5334000" y="299720"/>
                    <a:pt x="5339080" y="293370"/>
                    <a:pt x="5346700" y="293370"/>
                  </a:cubicBezTo>
                  <a:lnTo>
                    <a:pt x="5500370" y="293370"/>
                  </a:lnTo>
                  <a:cubicBezTo>
                    <a:pt x="5506720" y="293370"/>
                    <a:pt x="5513070" y="298450"/>
                    <a:pt x="5513070" y="306070"/>
                  </a:cubicBezTo>
                  <a:lnTo>
                    <a:pt x="5513070" y="445770"/>
                  </a:lnTo>
                  <a:cubicBezTo>
                    <a:pt x="5513070" y="452120"/>
                    <a:pt x="5507990" y="458470"/>
                    <a:pt x="5500370" y="458470"/>
                  </a:cubicBezTo>
                  <a:lnTo>
                    <a:pt x="5346700" y="458470"/>
                  </a:lnTo>
                  <a:close/>
                  <a:moveTo>
                    <a:pt x="5488940" y="431800"/>
                  </a:moveTo>
                  <a:lnTo>
                    <a:pt x="5488940" y="351790"/>
                  </a:lnTo>
                  <a:lnTo>
                    <a:pt x="5360670" y="351790"/>
                  </a:lnTo>
                  <a:lnTo>
                    <a:pt x="5360670" y="431800"/>
                  </a:lnTo>
                  <a:lnTo>
                    <a:pt x="5488940" y="431800"/>
                  </a:lnTo>
                  <a:close/>
                  <a:moveTo>
                    <a:pt x="4922520" y="457200"/>
                  </a:moveTo>
                  <a:cubicBezTo>
                    <a:pt x="4916170" y="457200"/>
                    <a:pt x="4911090" y="452120"/>
                    <a:pt x="4911090" y="444500"/>
                  </a:cubicBezTo>
                  <a:cubicBezTo>
                    <a:pt x="4911090" y="436880"/>
                    <a:pt x="4917440" y="431800"/>
                    <a:pt x="4923790" y="431800"/>
                  </a:cubicBezTo>
                  <a:lnTo>
                    <a:pt x="5095240" y="431800"/>
                  </a:lnTo>
                  <a:cubicBezTo>
                    <a:pt x="5102860" y="431800"/>
                    <a:pt x="5107940" y="438150"/>
                    <a:pt x="5107940" y="444500"/>
                  </a:cubicBezTo>
                  <a:cubicBezTo>
                    <a:pt x="5107940" y="450850"/>
                    <a:pt x="5101590" y="457200"/>
                    <a:pt x="5095240" y="457200"/>
                  </a:cubicBezTo>
                  <a:lnTo>
                    <a:pt x="4923790" y="457200"/>
                  </a:lnTo>
                  <a:cubicBezTo>
                    <a:pt x="4925060" y="457200"/>
                    <a:pt x="4923790" y="457200"/>
                    <a:pt x="4922520" y="45720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3115581" y="6721666"/>
            <a:ext cx="8297916" cy="2782295"/>
            <a:chOff x="0" y="0"/>
            <a:chExt cx="18938240" cy="6350000"/>
          </a:xfrm>
        </p:grpSpPr>
        <p:sp>
          <p:nvSpPr>
            <p:cNvPr id="18" name="Freeform 18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908EF4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0ECF6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722239" y="2522686"/>
            <a:ext cx="5537061" cy="2748396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028700" y="1910597"/>
            <a:ext cx="8631012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dirty="0" err="1">
                <a:solidFill>
                  <a:srgbClr val="231F20"/>
                </a:solidFill>
                <a:latin typeface="Baloo"/>
              </a:rPr>
              <a:t>Hoạt</a:t>
            </a:r>
            <a:r>
              <a:rPr lang="en-US" sz="60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6000" dirty="0" err="1">
                <a:solidFill>
                  <a:srgbClr val="231F20"/>
                </a:solidFill>
                <a:latin typeface="Baloo"/>
              </a:rPr>
              <a:t>động</a:t>
            </a:r>
            <a:r>
              <a:rPr lang="en-US" sz="6000" dirty="0">
                <a:solidFill>
                  <a:srgbClr val="231F20"/>
                </a:solidFill>
                <a:latin typeface="Baloo"/>
              </a:rPr>
              <a:t> 2 – </a:t>
            </a:r>
            <a:r>
              <a:rPr lang="en-US" sz="6000" dirty="0" err="1">
                <a:solidFill>
                  <a:srgbClr val="231F20"/>
                </a:solidFill>
                <a:latin typeface="Baloo"/>
              </a:rPr>
              <a:t>Trò</a:t>
            </a:r>
            <a:r>
              <a:rPr lang="en-US" sz="60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6000" dirty="0" err="1">
                <a:solidFill>
                  <a:srgbClr val="231F20"/>
                </a:solidFill>
                <a:latin typeface="Baloo"/>
              </a:rPr>
              <a:t>chơi</a:t>
            </a:r>
            <a:r>
              <a:rPr lang="en-US" sz="6000" dirty="0">
                <a:solidFill>
                  <a:srgbClr val="231F20"/>
                </a:solidFill>
                <a:latin typeface="Baloo"/>
              </a:rPr>
              <a:t> 1: </a:t>
            </a:r>
            <a:r>
              <a:rPr lang="en-US" sz="6000" dirty="0" err="1">
                <a:solidFill>
                  <a:srgbClr val="231F20"/>
                </a:solidFill>
                <a:latin typeface="Baloo"/>
              </a:rPr>
              <a:t>Đố</a:t>
            </a:r>
            <a:r>
              <a:rPr lang="en-US" sz="60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6000" dirty="0" err="1">
                <a:solidFill>
                  <a:srgbClr val="231F20"/>
                </a:solidFill>
                <a:latin typeface="Baloo"/>
              </a:rPr>
              <a:t>em</a:t>
            </a:r>
            <a:endParaRPr lang="en-US" sz="6000" dirty="0">
              <a:solidFill>
                <a:srgbClr val="231F20"/>
              </a:solidFill>
              <a:latin typeface="Baloo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535636" y="7197144"/>
            <a:ext cx="7457806" cy="228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dirty="0">
                <a:solidFill>
                  <a:srgbClr val="231F20"/>
                </a:solidFill>
                <a:latin typeface="Montserrat"/>
              </a:rPr>
              <a:t>Học sinh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lắng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nghe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giáo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viên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hướng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dẫn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.</a:t>
            </a:r>
          </a:p>
          <a:p>
            <a:pPr>
              <a:lnSpc>
                <a:spcPts val="3640"/>
              </a:lnSpc>
            </a:pPr>
            <a:r>
              <a:rPr lang="en-US" sz="2800" dirty="0">
                <a:solidFill>
                  <a:srgbClr val="231F20"/>
                </a:solidFill>
                <a:latin typeface="Montserrat"/>
              </a:rPr>
              <a:t>Học sinh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đọc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mỗi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tình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huống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sau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và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trả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lời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các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câu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hỏi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bằng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cách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thảo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luận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nhóm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.</a:t>
            </a:r>
          </a:p>
          <a:p>
            <a:pPr>
              <a:lnSpc>
                <a:spcPts val="3640"/>
              </a:lnSpc>
            </a:pPr>
            <a:r>
              <a:rPr lang="en-US" sz="2800" dirty="0">
                <a:solidFill>
                  <a:srgbClr val="231F20"/>
                </a:solidFill>
                <a:latin typeface="Montserrat"/>
              </a:rPr>
              <a:t>GV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phát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phiếu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học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tập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cho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các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bạn</a:t>
            </a:r>
            <a:endParaRPr lang="en-US" sz="2800" dirty="0">
              <a:solidFill>
                <a:srgbClr val="231F20"/>
              </a:solidFill>
              <a:latin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01362579" cy="95353003"/>
            <a:chOff x="0" y="0"/>
            <a:chExt cx="18939801" cy="10653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653638"/>
            </a:xfrm>
            <a:custGeom>
              <a:avLst/>
              <a:gdLst/>
              <a:ahLst/>
              <a:cxnLst/>
              <a:rect l="l" t="t" r="r" b="b"/>
              <a:pathLst>
                <a:path w="18939801" h="10653638">
                  <a:moveTo>
                    <a:pt x="18939801" y="117720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860"/>
                  </a:lnTo>
                  <a:lnTo>
                    <a:pt x="0" y="58860"/>
                  </a:lnTo>
                  <a:lnTo>
                    <a:pt x="0" y="10653638"/>
                  </a:lnTo>
                  <a:lnTo>
                    <a:pt x="209280" y="10653638"/>
                  </a:lnTo>
                  <a:lnTo>
                    <a:pt x="209280" y="8593542"/>
                  </a:lnTo>
                  <a:lnTo>
                    <a:pt x="3767032" y="8593542"/>
                  </a:lnTo>
                  <a:lnTo>
                    <a:pt x="3767032" y="10653638"/>
                  </a:lnTo>
                  <a:lnTo>
                    <a:pt x="3976312" y="10653638"/>
                  </a:lnTo>
                  <a:lnTo>
                    <a:pt x="3976312" y="8593542"/>
                  </a:lnTo>
                  <a:lnTo>
                    <a:pt x="7534064" y="8593542"/>
                  </a:lnTo>
                  <a:lnTo>
                    <a:pt x="7534064" y="10653638"/>
                  </a:lnTo>
                  <a:lnTo>
                    <a:pt x="7743344" y="10653638"/>
                  </a:lnTo>
                  <a:lnTo>
                    <a:pt x="7743344" y="8593542"/>
                  </a:lnTo>
                  <a:lnTo>
                    <a:pt x="11301096" y="8593542"/>
                  </a:lnTo>
                  <a:lnTo>
                    <a:pt x="11301096" y="10653638"/>
                  </a:lnTo>
                  <a:lnTo>
                    <a:pt x="11510376" y="10653638"/>
                  </a:lnTo>
                  <a:lnTo>
                    <a:pt x="11510376" y="8593542"/>
                  </a:lnTo>
                  <a:lnTo>
                    <a:pt x="15068128" y="8593542"/>
                  </a:lnTo>
                  <a:lnTo>
                    <a:pt x="15068128" y="10653638"/>
                  </a:lnTo>
                  <a:lnTo>
                    <a:pt x="15277409" y="10653638"/>
                  </a:lnTo>
                  <a:lnTo>
                    <a:pt x="15277409" y="8593542"/>
                  </a:lnTo>
                  <a:lnTo>
                    <a:pt x="18939801" y="8593542"/>
                  </a:lnTo>
                  <a:lnTo>
                    <a:pt x="18939801" y="8475822"/>
                  </a:lnTo>
                  <a:lnTo>
                    <a:pt x="15277409" y="8475822"/>
                  </a:lnTo>
                  <a:lnTo>
                    <a:pt x="15277409" y="6474587"/>
                  </a:lnTo>
                  <a:lnTo>
                    <a:pt x="18939801" y="6474587"/>
                  </a:lnTo>
                  <a:lnTo>
                    <a:pt x="18939801" y="6356867"/>
                  </a:lnTo>
                  <a:lnTo>
                    <a:pt x="15277409" y="6356867"/>
                  </a:lnTo>
                  <a:lnTo>
                    <a:pt x="15277409" y="4355631"/>
                  </a:lnTo>
                  <a:lnTo>
                    <a:pt x="18939801" y="4355631"/>
                  </a:lnTo>
                  <a:lnTo>
                    <a:pt x="18939801" y="4237911"/>
                  </a:lnTo>
                  <a:lnTo>
                    <a:pt x="15277409" y="4237911"/>
                  </a:lnTo>
                  <a:lnTo>
                    <a:pt x="15277409" y="2236675"/>
                  </a:lnTo>
                  <a:lnTo>
                    <a:pt x="18939801" y="2236675"/>
                  </a:lnTo>
                  <a:lnTo>
                    <a:pt x="18939801" y="2118956"/>
                  </a:lnTo>
                  <a:lnTo>
                    <a:pt x="15277409" y="2118956"/>
                  </a:lnTo>
                  <a:lnTo>
                    <a:pt x="15277409" y="117720"/>
                  </a:lnTo>
                  <a:lnTo>
                    <a:pt x="18939801" y="117720"/>
                  </a:lnTo>
                  <a:close/>
                  <a:moveTo>
                    <a:pt x="3976312" y="2118956"/>
                  </a:moveTo>
                  <a:lnTo>
                    <a:pt x="3976312" y="117720"/>
                  </a:lnTo>
                  <a:lnTo>
                    <a:pt x="7534064" y="117720"/>
                  </a:lnTo>
                  <a:lnTo>
                    <a:pt x="7534064" y="2118956"/>
                  </a:lnTo>
                  <a:lnTo>
                    <a:pt x="3976312" y="2118956"/>
                  </a:lnTo>
                  <a:close/>
                  <a:moveTo>
                    <a:pt x="7534064" y="2236675"/>
                  </a:moveTo>
                  <a:lnTo>
                    <a:pt x="7534064" y="4237911"/>
                  </a:lnTo>
                  <a:lnTo>
                    <a:pt x="3976312" y="4237911"/>
                  </a:lnTo>
                  <a:lnTo>
                    <a:pt x="3976312" y="2236675"/>
                  </a:lnTo>
                  <a:lnTo>
                    <a:pt x="7534064" y="2236675"/>
                  </a:lnTo>
                  <a:close/>
                  <a:moveTo>
                    <a:pt x="3767032" y="2118956"/>
                  </a:moveTo>
                  <a:lnTo>
                    <a:pt x="209280" y="2118956"/>
                  </a:lnTo>
                  <a:lnTo>
                    <a:pt x="209280" y="117720"/>
                  </a:lnTo>
                  <a:lnTo>
                    <a:pt x="3767032" y="117720"/>
                  </a:lnTo>
                  <a:lnTo>
                    <a:pt x="3767032" y="2118956"/>
                  </a:lnTo>
                  <a:close/>
                  <a:moveTo>
                    <a:pt x="3767032" y="2236675"/>
                  </a:moveTo>
                  <a:lnTo>
                    <a:pt x="3767032" y="4237911"/>
                  </a:lnTo>
                  <a:lnTo>
                    <a:pt x="209280" y="4237911"/>
                  </a:lnTo>
                  <a:lnTo>
                    <a:pt x="209280" y="2236675"/>
                  </a:lnTo>
                  <a:lnTo>
                    <a:pt x="3767032" y="2236675"/>
                  </a:lnTo>
                  <a:close/>
                  <a:moveTo>
                    <a:pt x="3767032" y="4355631"/>
                  </a:moveTo>
                  <a:lnTo>
                    <a:pt x="3767032" y="6356867"/>
                  </a:lnTo>
                  <a:lnTo>
                    <a:pt x="209280" y="6356867"/>
                  </a:lnTo>
                  <a:lnTo>
                    <a:pt x="209280" y="4355631"/>
                  </a:lnTo>
                  <a:lnTo>
                    <a:pt x="3767032" y="4355631"/>
                  </a:lnTo>
                  <a:close/>
                  <a:moveTo>
                    <a:pt x="3976312" y="4355631"/>
                  </a:moveTo>
                  <a:lnTo>
                    <a:pt x="7534064" y="4355631"/>
                  </a:lnTo>
                  <a:lnTo>
                    <a:pt x="7534064" y="6356867"/>
                  </a:lnTo>
                  <a:lnTo>
                    <a:pt x="3976312" y="6356867"/>
                  </a:lnTo>
                  <a:lnTo>
                    <a:pt x="3976312" y="4355631"/>
                  </a:lnTo>
                  <a:close/>
                  <a:moveTo>
                    <a:pt x="7743344" y="4355631"/>
                  </a:moveTo>
                  <a:lnTo>
                    <a:pt x="11301096" y="4355631"/>
                  </a:lnTo>
                  <a:lnTo>
                    <a:pt x="11301096" y="6356867"/>
                  </a:lnTo>
                  <a:lnTo>
                    <a:pt x="7743344" y="6356867"/>
                  </a:lnTo>
                  <a:lnTo>
                    <a:pt x="7743344" y="4355631"/>
                  </a:lnTo>
                  <a:close/>
                  <a:moveTo>
                    <a:pt x="7743344" y="4237911"/>
                  </a:moveTo>
                  <a:lnTo>
                    <a:pt x="7743344" y="2236675"/>
                  </a:lnTo>
                  <a:lnTo>
                    <a:pt x="11301096" y="2236675"/>
                  </a:lnTo>
                  <a:lnTo>
                    <a:pt x="11301096" y="4237911"/>
                  </a:lnTo>
                  <a:lnTo>
                    <a:pt x="7743344" y="4237911"/>
                  </a:lnTo>
                  <a:close/>
                  <a:moveTo>
                    <a:pt x="7743344" y="2118956"/>
                  </a:moveTo>
                  <a:lnTo>
                    <a:pt x="7743344" y="117720"/>
                  </a:lnTo>
                  <a:lnTo>
                    <a:pt x="11301096" y="117720"/>
                  </a:lnTo>
                  <a:lnTo>
                    <a:pt x="11301096" y="2118956"/>
                  </a:lnTo>
                  <a:lnTo>
                    <a:pt x="7743344" y="2118956"/>
                  </a:lnTo>
                  <a:close/>
                  <a:moveTo>
                    <a:pt x="209280" y="8475822"/>
                  </a:moveTo>
                  <a:lnTo>
                    <a:pt x="209280" y="6474587"/>
                  </a:lnTo>
                  <a:lnTo>
                    <a:pt x="3767032" y="6474587"/>
                  </a:lnTo>
                  <a:lnTo>
                    <a:pt x="3767032" y="8475822"/>
                  </a:lnTo>
                  <a:lnTo>
                    <a:pt x="209280" y="8475822"/>
                  </a:lnTo>
                  <a:close/>
                  <a:moveTo>
                    <a:pt x="3976312" y="8475822"/>
                  </a:moveTo>
                  <a:lnTo>
                    <a:pt x="3976312" y="6474587"/>
                  </a:lnTo>
                  <a:lnTo>
                    <a:pt x="7534064" y="6474587"/>
                  </a:lnTo>
                  <a:lnTo>
                    <a:pt x="7534064" y="8475822"/>
                  </a:lnTo>
                  <a:lnTo>
                    <a:pt x="3976312" y="8475822"/>
                  </a:lnTo>
                  <a:close/>
                  <a:moveTo>
                    <a:pt x="7743344" y="8475822"/>
                  </a:moveTo>
                  <a:lnTo>
                    <a:pt x="7743344" y="6474587"/>
                  </a:lnTo>
                  <a:lnTo>
                    <a:pt x="11301096" y="6474587"/>
                  </a:lnTo>
                  <a:lnTo>
                    <a:pt x="11301096" y="8475822"/>
                  </a:lnTo>
                  <a:lnTo>
                    <a:pt x="7743344" y="8475822"/>
                  </a:lnTo>
                  <a:close/>
                  <a:moveTo>
                    <a:pt x="15068128" y="8475822"/>
                  </a:moveTo>
                  <a:lnTo>
                    <a:pt x="11510376" y="8475822"/>
                  </a:lnTo>
                  <a:lnTo>
                    <a:pt x="11510376" y="6474587"/>
                  </a:lnTo>
                  <a:lnTo>
                    <a:pt x="15068128" y="6474587"/>
                  </a:lnTo>
                  <a:lnTo>
                    <a:pt x="15068128" y="8475822"/>
                  </a:lnTo>
                  <a:close/>
                  <a:moveTo>
                    <a:pt x="15068128" y="6356867"/>
                  </a:moveTo>
                  <a:lnTo>
                    <a:pt x="11510376" y="6356867"/>
                  </a:lnTo>
                  <a:lnTo>
                    <a:pt x="11510376" y="4355631"/>
                  </a:lnTo>
                  <a:lnTo>
                    <a:pt x="15068128" y="4355631"/>
                  </a:lnTo>
                  <a:lnTo>
                    <a:pt x="15068128" y="6356867"/>
                  </a:lnTo>
                  <a:close/>
                  <a:moveTo>
                    <a:pt x="15068128" y="4237911"/>
                  </a:moveTo>
                  <a:lnTo>
                    <a:pt x="11510376" y="4237911"/>
                  </a:lnTo>
                  <a:lnTo>
                    <a:pt x="11510376" y="2236675"/>
                  </a:lnTo>
                  <a:lnTo>
                    <a:pt x="15068128" y="2236675"/>
                  </a:lnTo>
                  <a:lnTo>
                    <a:pt x="15068128" y="4237911"/>
                  </a:lnTo>
                  <a:close/>
                  <a:moveTo>
                    <a:pt x="15068128" y="2118956"/>
                  </a:moveTo>
                  <a:lnTo>
                    <a:pt x="11510376" y="2118956"/>
                  </a:lnTo>
                  <a:lnTo>
                    <a:pt x="11510376" y="117720"/>
                  </a:lnTo>
                  <a:lnTo>
                    <a:pt x="15068128" y="117720"/>
                  </a:lnTo>
                  <a:lnTo>
                    <a:pt x="15068128" y="2118956"/>
                  </a:lnTo>
                  <a:close/>
                </a:path>
              </a:pathLst>
            </a:custGeom>
            <a:solidFill>
              <a:srgbClr val="FFC5DE"/>
            </a:solidFill>
          </p:spPr>
        </p:sp>
      </p:grp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2019829A-F190-2726-5515-B47507CC4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8100"/>
            <a:ext cx="15163800" cy="10649925"/>
          </a:xfrm>
          <a:prstGeom prst="rect">
            <a:avLst/>
          </a:prstGeom>
        </p:spPr>
      </p:pic>
      <p:sp>
        <p:nvSpPr>
          <p:cNvPr id="27" name="TextBox 7">
            <a:extLst>
              <a:ext uri="{FF2B5EF4-FFF2-40B4-BE49-F238E27FC236}">
                <a16:creationId xmlns="" xmlns:a16="http://schemas.microsoft.com/office/drawing/2014/main" id="{4103891C-1B79-F505-E68C-1DBD7D8BDB73}"/>
              </a:ext>
            </a:extLst>
          </p:cNvPr>
          <p:cNvSpPr txBox="1"/>
          <p:nvPr/>
        </p:nvSpPr>
        <p:spPr>
          <a:xfrm>
            <a:off x="-290056" y="3924300"/>
            <a:ext cx="3682541" cy="185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0"/>
              </a:lnSpc>
            </a:pPr>
            <a:r>
              <a:rPr lang="en-US" sz="2636" b="1" dirty="0">
                <a:solidFill>
                  <a:srgbClr val="1C1B19"/>
                </a:solidFill>
                <a:latin typeface="Be Vietnam"/>
              </a:rPr>
              <a:t>PHIẾU </a:t>
            </a:r>
          </a:p>
          <a:p>
            <a:pPr algn="ctr">
              <a:lnSpc>
                <a:spcPts val="3690"/>
              </a:lnSpc>
            </a:pPr>
            <a:r>
              <a:rPr lang="en-US" sz="2636" b="1" dirty="0">
                <a:solidFill>
                  <a:srgbClr val="1C1B19"/>
                </a:solidFill>
                <a:latin typeface="Be Vietnam"/>
              </a:rPr>
              <a:t>BÀI </a:t>
            </a:r>
          </a:p>
          <a:p>
            <a:pPr algn="ctr">
              <a:lnSpc>
                <a:spcPts val="3690"/>
              </a:lnSpc>
            </a:pPr>
            <a:r>
              <a:rPr lang="en-US" sz="2636" b="1" dirty="0">
                <a:solidFill>
                  <a:srgbClr val="1C1B19"/>
                </a:solidFill>
                <a:latin typeface="Be Vietnam"/>
              </a:rPr>
              <a:t>TẬP </a:t>
            </a:r>
          </a:p>
          <a:p>
            <a:pPr algn="ctr">
              <a:lnSpc>
                <a:spcPts val="3690"/>
              </a:lnSpc>
            </a:pPr>
            <a:r>
              <a:rPr lang="en-US" sz="2636" b="1" dirty="0">
                <a:solidFill>
                  <a:srgbClr val="1C1B19"/>
                </a:solidFill>
                <a:latin typeface="Be Vietnam"/>
              </a:rPr>
              <a:t>NHÓM</a:t>
            </a:r>
          </a:p>
        </p:txBody>
      </p:sp>
    </p:spTree>
    <p:extLst>
      <p:ext uri="{BB962C8B-B14F-4D97-AF65-F5344CB8AC3E}">
        <p14:creationId xmlns="" xmlns:p14="http://schemas.microsoft.com/office/powerpoint/2010/main" val="15000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715000" y="0"/>
            <a:ext cx="9511386" cy="1620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8000" dirty="0">
                <a:solidFill>
                  <a:srgbClr val="000000"/>
                </a:solidFill>
                <a:latin typeface="Public Sans"/>
              </a:rPr>
              <a:t>Học sinh </a:t>
            </a:r>
            <a:r>
              <a:rPr lang="en-US" sz="8000" dirty="0" err="1">
                <a:solidFill>
                  <a:srgbClr val="000000"/>
                </a:solidFill>
                <a:latin typeface="Public Sans"/>
              </a:rPr>
              <a:t>thảo</a:t>
            </a:r>
            <a:r>
              <a:rPr lang="en-US" sz="80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Public Sans"/>
              </a:rPr>
              <a:t>luận</a:t>
            </a:r>
            <a:endParaRPr lang="en-US" sz="8000" dirty="0">
              <a:solidFill>
                <a:srgbClr val="000000"/>
              </a:solidFill>
              <a:latin typeface="Public Sans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52463" y="6958851"/>
            <a:ext cx="813673" cy="6775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852463" y="7712619"/>
            <a:ext cx="813673" cy="6775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852463" y="6201284"/>
            <a:ext cx="813673" cy="677568"/>
          </a:xfrm>
          <a:prstGeom prst="rect">
            <a:avLst/>
          </a:prstGeom>
        </p:spPr>
      </p:pic>
      <p:pic>
        <p:nvPicPr>
          <p:cNvPr id="1026" name="Picture 2" descr="Các phương pháp đánh giá làm việc nhóm | Trung tâm Hỗ trợ Giảng dạy -  Center for Teaching Excellence">
            <a:extLst>
              <a:ext uri="{FF2B5EF4-FFF2-40B4-BE49-F238E27FC236}">
                <a16:creationId xmlns="" xmlns:a16="http://schemas.microsoft.com/office/drawing/2014/main" id="{BE1782F5-F8DD-0373-8316-503A15E85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506"/>
            <a:ext cx="11420475" cy="851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431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7928" y="0"/>
            <a:ext cx="8055724" cy="4513369"/>
            <a:chOff x="0" y="0"/>
            <a:chExt cx="10740965" cy="601782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549" b="1549"/>
            <a:stretch>
              <a:fillRect/>
            </a:stretch>
          </p:blipFill>
          <p:spPr>
            <a:xfrm>
              <a:off x="0" y="0"/>
              <a:ext cx="10740965" cy="6017825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1692582" y="1595821"/>
              <a:ext cx="6467065" cy="2769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64"/>
                </a:lnSpc>
              </a:pPr>
              <a:r>
                <a:rPr lang="en-US" sz="2974" dirty="0" err="1">
                  <a:solidFill>
                    <a:srgbClr val="1C1B19"/>
                  </a:solidFill>
                  <a:latin typeface="Be Vietnam Bold"/>
                </a:rPr>
                <a:t>Câu</a:t>
              </a:r>
              <a:r>
                <a:rPr lang="en-US" sz="2974" dirty="0">
                  <a:solidFill>
                    <a:srgbClr val="1C1B19"/>
                  </a:solidFill>
                  <a:latin typeface="Be Vietnam Bold"/>
                </a:rPr>
                <a:t> </a:t>
              </a:r>
              <a:r>
                <a:rPr lang="en-US" sz="2974" dirty="0" err="1">
                  <a:solidFill>
                    <a:srgbClr val="1C1B19"/>
                  </a:solidFill>
                  <a:latin typeface="Be Vietnam Bold"/>
                </a:rPr>
                <a:t>hỏi</a:t>
              </a:r>
              <a:r>
                <a:rPr lang="en-US" sz="2974" dirty="0">
                  <a:solidFill>
                    <a:srgbClr val="1C1B19"/>
                  </a:solidFill>
                  <a:latin typeface="Be Vietnam Bold"/>
                </a:rPr>
                <a:t>:</a:t>
              </a:r>
              <a:r>
                <a:rPr lang="en-US" sz="2974" dirty="0">
                  <a:solidFill>
                    <a:srgbClr val="1C1B19"/>
                  </a:solidFill>
                  <a:latin typeface="Be Vietnam"/>
                </a:rPr>
                <a:t> </a:t>
              </a:r>
              <a:r>
                <a:rPr lang="en-US" sz="2974" dirty="0" err="1">
                  <a:solidFill>
                    <a:srgbClr val="1C1B19"/>
                  </a:solidFill>
                  <a:latin typeface="Be Vietnam"/>
                </a:rPr>
                <a:t>Người</a:t>
              </a:r>
              <a:r>
                <a:rPr lang="en-US" sz="2974" dirty="0">
                  <a:solidFill>
                    <a:srgbClr val="1C1B19"/>
                  </a:solidFill>
                  <a:latin typeface="Be Vietnam"/>
                </a:rPr>
                <a:t> </a:t>
              </a:r>
              <a:r>
                <a:rPr lang="en-US" sz="2974" dirty="0" err="1">
                  <a:solidFill>
                    <a:srgbClr val="1C1B19"/>
                  </a:solidFill>
                  <a:latin typeface="Be Vietnam"/>
                </a:rPr>
                <a:t>và</a:t>
              </a:r>
              <a:r>
                <a:rPr lang="en-US" sz="2974" dirty="0">
                  <a:solidFill>
                    <a:srgbClr val="1C1B19"/>
                  </a:solidFill>
                  <a:latin typeface="Be Vietnam"/>
                </a:rPr>
                <a:t> </a:t>
              </a:r>
              <a:r>
                <a:rPr lang="en-US" sz="2974" dirty="0" err="1">
                  <a:solidFill>
                    <a:srgbClr val="1C1B19"/>
                  </a:solidFill>
                  <a:latin typeface="Be Vietnam"/>
                </a:rPr>
                <a:t>máy</a:t>
              </a:r>
              <a:r>
                <a:rPr lang="en-US" sz="2974" dirty="0">
                  <a:solidFill>
                    <a:srgbClr val="1C1B19"/>
                  </a:solidFill>
                  <a:latin typeface="Be Vietnam"/>
                </a:rPr>
                <a:t> </a:t>
              </a:r>
              <a:r>
                <a:rPr lang="en-US" sz="2974" dirty="0" err="1">
                  <a:solidFill>
                    <a:srgbClr val="1C1B19"/>
                  </a:solidFill>
                  <a:latin typeface="Be Vietnam"/>
                </a:rPr>
                <a:t>đã</a:t>
              </a:r>
              <a:r>
                <a:rPr lang="en-US" sz="2974" dirty="0">
                  <a:solidFill>
                    <a:srgbClr val="1C1B19"/>
                  </a:solidFill>
                  <a:latin typeface="Be Vietnam"/>
                </a:rPr>
                <a:t> </a:t>
              </a:r>
              <a:r>
                <a:rPr lang="en-US" sz="2974" dirty="0" err="1">
                  <a:solidFill>
                    <a:srgbClr val="1C1B19"/>
                  </a:solidFill>
                  <a:latin typeface="Be Vietnam"/>
                </a:rPr>
                <a:t>xử</a:t>
              </a:r>
              <a:r>
                <a:rPr lang="en-US" sz="2974" dirty="0">
                  <a:solidFill>
                    <a:srgbClr val="1C1B19"/>
                  </a:solidFill>
                  <a:latin typeface="Be Vietnam"/>
                </a:rPr>
                <a:t> </a:t>
              </a:r>
              <a:r>
                <a:rPr lang="en-US" sz="2974" dirty="0" err="1">
                  <a:solidFill>
                    <a:srgbClr val="1C1B19"/>
                  </a:solidFill>
                  <a:latin typeface="Be Vietnam"/>
                </a:rPr>
                <a:t>lí</a:t>
              </a:r>
              <a:r>
                <a:rPr lang="en-US" sz="2974" dirty="0">
                  <a:solidFill>
                    <a:srgbClr val="1C1B19"/>
                  </a:solidFill>
                  <a:latin typeface="Be Vietnam"/>
                </a:rPr>
                <a:t> </a:t>
              </a:r>
              <a:r>
                <a:rPr lang="en-US" sz="2974" dirty="0" err="1">
                  <a:solidFill>
                    <a:srgbClr val="1C1B19"/>
                  </a:solidFill>
                  <a:latin typeface="Be Vietnam"/>
                </a:rPr>
                <a:t>thông</a:t>
              </a:r>
              <a:r>
                <a:rPr lang="en-US" sz="2974" dirty="0">
                  <a:solidFill>
                    <a:srgbClr val="1C1B19"/>
                  </a:solidFill>
                  <a:latin typeface="Be Vietnam"/>
                </a:rPr>
                <a:t> tin, </a:t>
              </a:r>
              <a:r>
                <a:rPr lang="en-US" sz="2974" dirty="0" err="1">
                  <a:solidFill>
                    <a:srgbClr val="1C1B19"/>
                  </a:solidFill>
                  <a:latin typeface="Be Vietnam"/>
                </a:rPr>
                <a:t>thông</a:t>
              </a:r>
              <a:r>
                <a:rPr lang="en-US" sz="2974" dirty="0">
                  <a:solidFill>
                    <a:srgbClr val="1C1B19"/>
                  </a:solidFill>
                  <a:latin typeface="Be Vietnam"/>
                </a:rPr>
                <a:t> tin </a:t>
              </a:r>
              <a:r>
                <a:rPr lang="en-US" sz="2974" dirty="0" err="1">
                  <a:solidFill>
                    <a:srgbClr val="1C1B19"/>
                  </a:solidFill>
                  <a:latin typeface="Be Vietnam"/>
                </a:rPr>
                <a:t>nào</a:t>
              </a:r>
              <a:r>
                <a:rPr lang="en-US" sz="2974" dirty="0">
                  <a:solidFill>
                    <a:srgbClr val="1C1B19"/>
                  </a:solidFill>
                  <a:latin typeface="Be Vietnam"/>
                </a:rPr>
                <a:t> </a:t>
              </a:r>
              <a:r>
                <a:rPr lang="en-US" sz="2974" dirty="0" err="1">
                  <a:solidFill>
                    <a:srgbClr val="1C1B19"/>
                  </a:solidFill>
                  <a:latin typeface="Be Vietnam"/>
                </a:rPr>
                <a:t>được</a:t>
              </a:r>
              <a:r>
                <a:rPr lang="en-US" sz="2974" dirty="0">
                  <a:solidFill>
                    <a:srgbClr val="1C1B19"/>
                  </a:solidFill>
                  <a:latin typeface="Be Vietnam"/>
                </a:rPr>
                <a:t> </a:t>
              </a:r>
              <a:r>
                <a:rPr lang="en-US" sz="2974" dirty="0" err="1">
                  <a:solidFill>
                    <a:srgbClr val="1C1B19"/>
                  </a:solidFill>
                  <a:latin typeface="Be Vietnam"/>
                </a:rPr>
                <a:t>xử</a:t>
              </a:r>
              <a:r>
                <a:rPr lang="en-US" sz="2974" dirty="0">
                  <a:solidFill>
                    <a:srgbClr val="1C1B19"/>
                  </a:solidFill>
                  <a:latin typeface="Be Vietnam"/>
                </a:rPr>
                <a:t> </a:t>
              </a:r>
              <a:r>
                <a:rPr lang="en-US" sz="2974" dirty="0" err="1">
                  <a:solidFill>
                    <a:srgbClr val="1C1B19"/>
                  </a:solidFill>
                  <a:latin typeface="Be Vietnam"/>
                </a:rPr>
                <a:t>lí</a:t>
              </a:r>
              <a:r>
                <a:rPr lang="en-US" sz="2974" dirty="0">
                  <a:solidFill>
                    <a:srgbClr val="1C1B19"/>
                  </a:solidFill>
                  <a:latin typeface="Be Vietnam"/>
                </a:rPr>
                <a:t> </a:t>
              </a:r>
              <a:r>
                <a:rPr lang="en-US" sz="2974" dirty="0" err="1">
                  <a:solidFill>
                    <a:srgbClr val="1C1B19"/>
                  </a:solidFill>
                  <a:latin typeface="Be Vietnam"/>
                </a:rPr>
                <a:t>và</a:t>
              </a:r>
              <a:r>
                <a:rPr lang="en-US" sz="2974" dirty="0">
                  <a:solidFill>
                    <a:srgbClr val="1C1B19"/>
                  </a:solidFill>
                  <a:latin typeface="Be Vietnam"/>
                </a:rPr>
                <a:t> </a:t>
              </a:r>
              <a:r>
                <a:rPr lang="en-US" sz="2974" dirty="0" err="1">
                  <a:solidFill>
                    <a:srgbClr val="1C1B19"/>
                  </a:solidFill>
                  <a:latin typeface="Be Vietnam"/>
                </a:rPr>
                <a:t>kết</a:t>
              </a:r>
              <a:r>
                <a:rPr lang="en-US" sz="2974" dirty="0">
                  <a:solidFill>
                    <a:srgbClr val="1C1B19"/>
                  </a:solidFill>
                  <a:latin typeface="Be Vietnam"/>
                </a:rPr>
                <a:t> </a:t>
              </a:r>
              <a:r>
                <a:rPr lang="en-US" sz="2974" dirty="0" err="1">
                  <a:solidFill>
                    <a:srgbClr val="1C1B19"/>
                  </a:solidFill>
                  <a:latin typeface="Be Vietnam"/>
                </a:rPr>
                <a:t>quả</a:t>
              </a:r>
              <a:r>
                <a:rPr lang="en-US" sz="2974" dirty="0">
                  <a:solidFill>
                    <a:srgbClr val="1C1B19"/>
                  </a:solidFill>
                  <a:latin typeface="Be Vietnam"/>
                </a:rPr>
                <a:t> </a:t>
              </a:r>
              <a:r>
                <a:rPr lang="en-US" sz="2974" dirty="0" err="1">
                  <a:solidFill>
                    <a:srgbClr val="1C1B19"/>
                  </a:solidFill>
                  <a:latin typeface="Be Vietnam"/>
                </a:rPr>
                <a:t>xử</a:t>
              </a:r>
              <a:r>
                <a:rPr lang="en-US" sz="2974" dirty="0">
                  <a:solidFill>
                    <a:srgbClr val="1C1B19"/>
                  </a:solidFill>
                  <a:latin typeface="Be Vietnam"/>
                </a:rPr>
                <a:t> </a:t>
              </a:r>
              <a:r>
                <a:rPr lang="en-US" sz="2974" dirty="0" err="1">
                  <a:solidFill>
                    <a:srgbClr val="1C1B19"/>
                  </a:solidFill>
                  <a:latin typeface="Be Vietnam"/>
                </a:rPr>
                <a:t>lí</a:t>
              </a:r>
              <a:r>
                <a:rPr lang="en-US" sz="2974" dirty="0">
                  <a:solidFill>
                    <a:srgbClr val="1C1B19"/>
                  </a:solidFill>
                  <a:latin typeface="Be Vietnam"/>
                </a:rPr>
                <a:t> </a:t>
              </a:r>
              <a:r>
                <a:rPr lang="en-US" sz="2974" dirty="0" err="1">
                  <a:solidFill>
                    <a:srgbClr val="1C1B19"/>
                  </a:solidFill>
                  <a:latin typeface="Be Vietnam"/>
                </a:rPr>
                <a:t>thông</a:t>
              </a:r>
              <a:r>
                <a:rPr lang="en-US" sz="2974" dirty="0">
                  <a:solidFill>
                    <a:srgbClr val="1C1B19"/>
                  </a:solidFill>
                  <a:latin typeface="Be Vietnam"/>
                </a:rPr>
                <a:t> tin </a:t>
              </a:r>
              <a:r>
                <a:rPr lang="en-US" sz="2974" dirty="0" err="1">
                  <a:solidFill>
                    <a:srgbClr val="1C1B19"/>
                  </a:solidFill>
                  <a:latin typeface="Be Vietnam"/>
                </a:rPr>
                <a:t>là</a:t>
              </a:r>
              <a:r>
                <a:rPr lang="en-US" sz="2974" dirty="0">
                  <a:solidFill>
                    <a:srgbClr val="1C1B19"/>
                  </a:solidFill>
                  <a:latin typeface="Be Vietnam"/>
                </a:rPr>
                <a:t> </a:t>
              </a:r>
              <a:r>
                <a:rPr lang="en-US" sz="2974" dirty="0" err="1">
                  <a:solidFill>
                    <a:srgbClr val="1C1B19"/>
                  </a:solidFill>
                  <a:latin typeface="Be Vietnam"/>
                </a:rPr>
                <a:t>gì</a:t>
              </a:r>
              <a:r>
                <a:rPr lang="en-US" sz="2974" dirty="0">
                  <a:solidFill>
                    <a:srgbClr val="1C1B19"/>
                  </a:solidFill>
                  <a:latin typeface="Be Vietnam"/>
                </a:rPr>
                <a:t>?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855376" y="353132"/>
            <a:ext cx="5403924" cy="3439495"/>
            <a:chOff x="0" y="0"/>
            <a:chExt cx="7205232" cy="4585993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2437" r="2437"/>
            <a:stretch>
              <a:fillRect/>
            </a:stretch>
          </p:blipFill>
          <p:spPr>
            <a:xfrm>
              <a:off x="0" y="0"/>
              <a:ext cx="7205232" cy="4585993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451133" y="863298"/>
              <a:ext cx="4910054" cy="1825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90"/>
                </a:lnSpc>
              </a:pPr>
              <a:r>
                <a:rPr lang="en-US" sz="2636" dirty="0" err="1">
                  <a:solidFill>
                    <a:srgbClr val="1C1B19"/>
                  </a:solidFill>
                  <a:latin typeface="Be Vietnam"/>
                </a:rPr>
                <a:t>Tình</a:t>
              </a:r>
              <a:r>
                <a:rPr lang="en-US" sz="2636" dirty="0">
                  <a:solidFill>
                    <a:srgbClr val="1C1B19"/>
                  </a:solidFill>
                  <a:latin typeface="Be Vietnam"/>
                </a:rPr>
                <a:t> </a:t>
              </a:r>
              <a:r>
                <a:rPr lang="en-US" sz="2636" dirty="0" err="1">
                  <a:solidFill>
                    <a:srgbClr val="1C1B19"/>
                  </a:solidFill>
                  <a:latin typeface="Be Vietnam"/>
                </a:rPr>
                <a:t>huống</a:t>
              </a:r>
              <a:r>
                <a:rPr lang="en-US" sz="2636" dirty="0">
                  <a:solidFill>
                    <a:srgbClr val="1C1B19"/>
                  </a:solidFill>
                  <a:latin typeface="Be Vietnam"/>
                </a:rPr>
                <a:t> 1: </a:t>
              </a:r>
            </a:p>
            <a:p>
              <a:pPr algn="ctr">
                <a:lnSpc>
                  <a:spcPts val="3690"/>
                </a:lnSpc>
              </a:pPr>
              <a:r>
                <a:rPr lang="en-US" sz="2636" dirty="0" err="1">
                  <a:solidFill>
                    <a:srgbClr val="1C1B19"/>
                  </a:solidFill>
                  <a:latin typeface="Be Vietnam"/>
                </a:rPr>
                <a:t>Khuê</a:t>
              </a:r>
              <a:r>
                <a:rPr lang="en-US" sz="2636" dirty="0">
                  <a:solidFill>
                    <a:srgbClr val="1C1B19"/>
                  </a:solidFill>
                  <a:latin typeface="Be Vietnam"/>
                </a:rPr>
                <a:t> </a:t>
              </a:r>
              <a:r>
                <a:rPr lang="en-US" sz="2636" dirty="0" err="1">
                  <a:solidFill>
                    <a:srgbClr val="1C1B19"/>
                  </a:solidFill>
                  <a:latin typeface="Be Vietnam"/>
                </a:rPr>
                <a:t>và</a:t>
              </a:r>
              <a:r>
                <a:rPr lang="en-US" sz="2636" dirty="0">
                  <a:solidFill>
                    <a:srgbClr val="1C1B19"/>
                  </a:solidFill>
                  <a:latin typeface="Be Vietnam"/>
                </a:rPr>
                <a:t> Minh </a:t>
              </a:r>
              <a:r>
                <a:rPr lang="en-US" sz="2636" dirty="0" err="1">
                  <a:solidFill>
                    <a:srgbClr val="1C1B19"/>
                  </a:solidFill>
                  <a:latin typeface="Be Vietnam"/>
                </a:rPr>
                <a:t>thử</a:t>
              </a:r>
              <a:r>
                <a:rPr lang="en-US" sz="2636" dirty="0">
                  <a:solidFill>
                    <a:srgbClr val="1C1B19"/>
                  </a:solidFill>
                  <a:latin typeface="Be Vietnam"/>
                </a:rPr>
                <a:t> </a:t>
              </a:r>
              <a:r>
                <a:rPr lang="en-US" sz="2636" dirty="0" err="1">
                  <a:solidFill>
                    <a:srgbClr val="1C1B19"/>
                  </a:solidFill>
                  <a:latin typeface="Be Vietnam"/>
                </a:rPr>
                <a:t>đọc</a:t>
              </a:r>
              <a:r>
                <a:rPr lang="en-US" sz="2636" dirty="0">
                  <a:solidFill>
                    <a:srgbClr val="1C1B19"/>
                  </a:solidFill>
                  <a:latin typeface="Be Vietnam"/>
                </a:rPr>
                <a:t> </a:t>
              </a:r>
              <a:r>
                <a:rPr lang="en-US" sz="2636" dirty="0" err="1">
                  <a:solidFill>
                    <a:srgbClr val="1C1B19"/>
                  </a:solidFill>
                  <a:latin typeface="Be Vietnam"/>
                </a:rPr>
                <a:t>một</a:t>
              </a:r>
              <a:r>
                <a:rPr lang="en-US" sz="2636" dirty="0">
                  <a:solidFill>
                    <a:srgbClr val="1C1B19"/>
                  </a:solidFill>
                  <a:latin typeface="Be Vietnam"/>
                </a:rPr>
                <a:t> </a:t>
              </a:r>
              <a:r>
                <a:rPr lang="en-US" sz="2636" dirty="0" err="1">
                  <a:solidFill>
                    <a:srgbClr val="1C1B19"/>
                  </a:solidFill>
                  <a:latin typeface="Be Vietnam"/>
                </a:rPr>
                <a:t>từ</a:t>
              </a:r>
              <a:r>
                <a:rPr lang="en-US" sz="2636" dirty="0">
                  <a:solidFill>
                    <a:srgbClr val="1C1B19"/>
                  </a:solidFill>
                  <a:latin typeface="Be Vietnam"/>
                </a:rPr>
                <a:t> </a:t>
              </a:r>
              <a:r>
                <a:rPr lang="en-US" sz="2636" dirty="0" err="1">
                  <a:solidFill>
                    <a:srgbClr val="1C1B19"/>
                  </a:solidFill>
                  <a:latin typeface="Be Vietnam"/>
                </a:rPr>
                <a:t>tiếng</a:t>
              </a:r>
              <a:r>
                <a:rPr lang="en-US" sz="2636" dirty="0">
                  <a:solidFill>
                    <a:srgbClr val="1C1B19"/>
                  </a:solidFill>
                  <a:latin typeface="Be Vietnam"/>
                </a:rPr>
                <a:t> Anh. 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84256" y="9175327"/>
            <a:ext cx="1120181" cy="6822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96548" y="353132"/>
            <a:ext cx="464304" cy="1160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71292" y="4802354"/>
            <a:ext cx="10161546" cy="471411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820400" y="3816504"/>
            <a:ext cx="7186553" cy="5469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sz="2799" dirty="0">
                <a:solidFill>
                  <a:srgbClr val="1C1B19"/>
                </a:solidFill>
                <a:latin typeface="Montserrat Bold"/>
              </a:rPr>
              <a:t>Minh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nói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: "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Hãy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nhờ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chị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Hà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cho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máy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tính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đọc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,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bọn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mình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sẽ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biết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phát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âm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thế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nào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là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đúng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".</a:t>
            </a:r>
          </a:p>
          <a:p>
            <a:pPr algn="just">
              <a:lnSpc>
                <a:spcPts val="3639"/>
              </a:lnSpc>
              <a:spcBef>
                <a:spcPct val="0"/>
              </a:spcBef>
            </a:pPr>
            <a:endParaRPr lang="en-US" sz="2799" dirty="0">
              <a:solidFill>
                <a:srgbClr val="1C1B19"/>
              </a:solidFill>
              <a:latin typeface="Montserrat Bold"/>
            </a:endParaRPr>
          </a:p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Chị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Hà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biết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cách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ra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lệnh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cho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máy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tính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phát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âm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.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Chị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gõ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trên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bàn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phím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từ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tiếng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Anh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xuất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hiện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trên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màn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hình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(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Hình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1). Khi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chị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nháy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chuột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vào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hình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chiếc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loa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thì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loa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máy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tính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phát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âm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từ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tiếng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Anh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đó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. Nghe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xong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,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cả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Minh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và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Khuê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đều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cười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vì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các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bạn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biết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mình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phát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âm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chưa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2799" dirty="0" err="1">
                <a:solidFill>
                  <a:srgbClr val="1C1B19"/>
                </a:solidFill>
                <a:latin typeface="Montserrat Bold"/>
              </a:rPr>
              <a:t>đúng</a:t>
            </a:r>
            <a:r>
              <a:rPr lang="en-US" sz="2799" dirty="0">
                <a:solidFill>
                  <a:srgbClr val="1C1B19"/>
                </a:solidFill>
                <a:latin typeface="Montserrat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5805" y="469208"/>
            <a:ext cx="8055724" cy="4513369"/>
            <a:chOff x="0" y="0"/>
            <a:chExt cx="10740965" cy="601782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549" b="1549"/>
            <a:stretch>
              <a:fillRect/>
            </a:stretch>
          </p:blipFill>
          <p:spPr>
            <a:xfrm>
              <a:off x="0" y="0"/>
              <a:ext cx="10740965" cy="6017825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1692582" y="1595821"/>
              <a:ext cx="6467065" cy="2769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64"/>
                </a:lnSpc>
              </a:pPr>
              <a:r>
                <a:rPr lang="en-US" sz="2974">
                  <a:solidFill>
                    <a:srgbClr val="1C1B19"/>
                  </a:solidFill>
                  <a:latin typeface="Be Vietnam Bold"/>
                </a:rPr>
                <a:t>Câu hỏi:</a:t>
              </a:r>
              <a:r>
                <a:rPr lang="en-US" sz="2974">
                  <a:solidFill>
                    <a:srgbClr val="1C1B19"/>
                  </a:solidFill>
                  <a:latin typeface="Be Vietnam"/>
                </a:rPr>
                <a:t> Người và máy đã xử lí thông tin, thông tin nào được xử lí và kết quả xử lí thông tin là gì?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855376" y="353132"/>
            <a:ext cx="5403924" cy="3439495"/>
            <a:chOff x="0" y="0"/>
            <a:chExt cx="7205232" cy="4585993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2437" r="2437"/>
            <a:stretch>
              <a:fillRect/>
            </a:stretch>
          </p:blipFill>
          <p:spPr>
            <a:xfrm>
              <a:off x="0" y="0"/>
              <a:ext cx="7205232" cy="4585993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451133" y="863298"/>
              <a:ext cx="4910054" cy="1825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90"/>
                </a:lnSpc>
              </a:pPr>
              <a:r>
                <a:rPr lang="en-US" sz="2636">
                  <a:solidFill>
                    <a:srgbClr val="1C1B19"/>
                  </a:solidFill>
                  <a:latin typeface="Be Vietnam"/>
                </a:rPr>
                <a:t>Tình huống 1: </a:t>
              </a:r>
            </a:p>
            <a:p>
              <a:pPr algn="ctr">
                <a:lnSpc>
                  <a:spcPts val="3690"/>
                </a:lnSpc>
              </a:pPr>
              <a:r>
                <a:rPr lang="en-US" sz="2636">
                  <a:solidFill>
                    <a:srgbClr val="1C1B19"/>
                  </a:solidFill>
                  <a:latin typeface="Be Vietnam"/>
                </a:rPr>
                <a:t>Khuê và Minh thử đọc một từ tiếng Anh. 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99209" y="9094743"/>
            <a:ext cx="1120181" cy="6822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96548" y="353132"/>
            <a:ext cx="464304" cy="1160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0" y="5143500"/>
            <a:ext cx="10161546" cy="471411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632838" y="4352805"/>
            <a:ext cx="7186553" cy="3648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09"/>
              </a:lnSpc>
            </a:pPr>
            <a:r>
              <a:rPr lang="en-US" sz="3699" dirty="0" err="1">
                <a:solidFill>
                  <a:srgbClr val="1C1B19"/>
                </a:solidFill>
                <a:latin typeface="Prompt Medium Bold"/>
              </a:rPr>
              <a:t>Câu</a:t>
            </a:r>
            <a:r>
              <a:rPr lang="en-US" sz="3699" dirty="0">
                <a:solidFill>
                  <a:srgbClr val="1C1B19"/>
                </a:solidFill>
                <a:latin typeface="Prompt Medium Bold"/>
              </a:rPr>
              <a:t> </a:t>
            </a:r>
            <a:r>
              <a:rPr lang="en-US" sz="3699" dirty="0" err="1">
                <a:solidFill>
                  <a:srgbClr val="1C1B19"/>
                </a:solidFill>
                <a:latin typeface="Prompt Medium Bold"/>
              </a:rPr>
              <a:t>trả</a:t>
            </a:r>
            <a:r>
              <a:rPr lang="en-US" sz="3699" dirty="0">
                <a:solidFill>
                  <a:srgbClr val="1C1B19"/>
                </a:solidFill>
                <a:latin typeface="Prompt Medium Bold"/>
              </a:rPr>
              <a:t> </a:t>
            </a:r>
            <a:r>
              <a:rPr lang="en-US" sz="3699" dirty="0" err="1">
                <a:solidFill>
                  <a:srgbClr val="1C1B19"/>
                </a:solidFill>
                <a:latin typeface="Prompt Medium Bold"/>
              </a:rPr>
              <a:t>lời</a:t>
            </a:r>
            <a:r>
              <a:rPr lang="en-US" sz="3699" dirty="0">
                <a:solidFill>
                  <a:srgbClr val="1C1B19"/>
                </a:solidFill>
                <a:latin typeface="Prompt Medium Bold"/>
              </a:rPr>
              <a:t>:</a:t>
            </a:r>
          </a:p>
          <a:p>
            <a:pPr algn="just">
              <a:lnSpc>
                <a:spcPts val="4809"/>
              </a:lnSpc>
              <a:spcBef>
                <a:spcPct val="0"/>
              </a:spcBef>
            </a:pPr>
            <a:r>
              <a:rPr lang="en-US" sz="3699" dirty="0">
                <a:solidFill>
                  <a:srgbClr val="FF325C"/>
                </a:solidFill>
                <a:latin typeface="Montserrat Bold"/>
              </a:rPr>
              <a:t>Ở </a:t>
            </a:r>
            <a:r>
              <a:rPr lang="en-US" sz="3699" dirty="0" err="1">
                <a:solidFill>
                  <a:srgbClr val="FF325C"/>
                </a:solidFill>
                <a:latin typeface="Montserrat Bold"/>
              </a:rPr>
              <a:t>tình</a:t>
            </a:r>
            <a:r>
              <a:rPr lang="en-US" sz="3699" dirty="0">
                <a:solidFill>
                  <a:srgbClr val="FF325C"/>
                </a:solidFill>
                <a:latin typeface="Montserrat Bold"/>
              </a:rPr>
              <a:t> </a:t>
            </a:r>
            <a:r>
              <a:rPr lang="en-US" sz="3699" dirty="0" err="1">
                <a:solidFill>
                  <a:srgbClr val="FF325C"/>
                </a:solidFill>
                <a:latin typeface="Montserrat Bold"/>
              </a:rPr>
              <a:t>huống</a:t>
            </a:r>
            <a:r>
              <a:rPr lang="en-US" sz="3699" dirty="0">
                <a:solidFill>
                  <a:srgbClr val="FF325C"/>
                </a:solidFill>
                <a:latin typeface="Montserrat Bold"/>
              </a:rPr>
              <a:t> 1. </a:t>
            </a:r>
            <a:r>
              <a:rPr lang="en-US" sz="3699" dirty="0" err="1">
                <a:solidFill>
                  <a:srgbClr val="FF325C"/>
                </a:solidFill>
                <a:latin typeface="Montserrat Bold"/>
              </a:rPr>
              <a:t>Thông</a:t>
            </a:r>
            <a:r>
              <a:rPr lang="en-US" sz="3699" dirty="0">
                <a:solidFill>
                  <a:srgbClr val="FF325C"/>
                </a:solidFill>
                <a:latin typeface="Montserrat Bold"/>
              </a:rPr>
              <a:t> tin </a:t>
            </a:r>
            <a:r>
              <a:rPr lang="en-US" sz="3699" dirty="0" err="1">
                <a:solidFill>
                  <a:srgbClr val="FF325C"/>
                </a:solidFill>
                <a:latin typeface="Montserrat Bold"/>
              </a:rPr>
              <a:t>được</a:t>
            </a:r>
            <a:r>
              <a:rPr lang="en-US" sz="3699" dirty="0">
                <a:solidFill>
                  <a:srgbClr val="FF325C"/>
                </a:solidFill>
                <a:latin typeface="Montserrat Bold"/>
              </a:rPr>
              <a:t> </a:t>
            </a:r>
            <a:r>
              <a:rPr lang="en-US" sz="3699" dirty="0" err="1">
                <a:solidFill>
                  <a:srgbClr val="FF325C"/>
                </a:solidFill>
                <a:latin typeface="Montserrat Bold"/>
              </a:rPr>
              <a:t>xử</a:t>
            </a:r>
            <a:r>
              <a:rPr lang="en-US" sz="3699" dirty="0">
                <a:solidFill>
                  <a:srgbClr val="FF325C"/>
                </a:solidFill>
                <a:latin typeface="Montserrat Bold"/>
              </a:rPr>
              <a:t> </a:t>
            </a:r>
            <a:r>
              <a:rPr lang="en-US" sz="3699" dirty="0" err="1">
                <a:solidFill>
                  <a:srgbClr val="FF325C"/>
                </a:solidFill>
                <a:latin typeface="Montserrat Bold"/>
              </a:rPr>
              <a:t>lí</a:t>
            </a:r>
            <a:r>
              <a:rPr lang="en-US" sz="3699" dirty="0">
                <a:solidFill>
                  <a:srgbClr val="FF325C"/>
                </a:solidFill>
                <a:latin typeface="Montserrat Bold"/>
              </a:rPr>
              <a:t> </a:t>
            </a:r>
            <a:r>
              <a:rPr lang="en-US" sz="3699" dirty="0" err="1">
                <a:solidFill>
                  <a:srgbClr val="FF325C"/>
                </a:solidFill>
                <a:latin typeface="Montserrat Bold"/>
              </a:rPr>
              <a:t>là</a:t>
            </a:r>
            <a:r>
              <a:rPr lang="en-US" sz="3699" dirty="0">
                <a:solidFill>
                  <a:srgbClr val="FF325C"/>
                </a:solidFill>
                <a:latin typeface="Montserrat Bold"/>
              </a:rPr>
              <a:t> </a:t>
            </a:r>
            <a:r>
              <a:rPr lang="en-US" sz="3699" dirty="0" err="1">
                <a:solidFill>
                  <a:srgbClr val="FF325C"/>
                </a:solidFill>
                <a:latin typeface="Montserrat Bold"/>
              </a:rPr>
              <a:t>cách</a:t>
            </a:r>
            <a:r>
              <a:rPr lang="en-US" sz="3699" dirty="0">
                <a:solidFill>
                  <a:srgbClr val="FF325C"/>
                </a:solidFill>
                <a:latin typeface="Montserrat Bold"/>
              </a:rPr>
              <a:t> </a:t>
            </a:r>
            <a:r>
              <a:rPr lang="en-US" sz="3699" dirty="0" err="1">
                <a:solidFill>
                  <a:srgbClr val="FF325C"/>
                </a:solidFill>
                <a:latin typeface="Montserrat Bold"/>
              </a:rPr>
              <a:t>phát</a:t>
            </a:r>
            <a:r>
              <a:rPr lang="en-US" sz="3699" dirty="0">
                <a:solidFill>
                  <a:srgbClr val="FF325C"/>
                </a:solidFill>
                <a:latin typeface="Montserrat Bold"/>
              </a:rPr>
              <a:t> </a:t>
            </a:r>
            <a:r>
              <a:rPr lang="en-US" sz="3699" dirty="0" err="1">
                <a:solidFill>
                  <a:srgbClr val="FF325C"/>
                </a:solidFill>
                <a:latin typeface="Montserrat Bold"/>
              </a:rPr>
              <a:t>âm</a:t>
            </a:r>
            <a:r>
              <a:rPr lang="en-US" sz="3699" dirty="0">
                <a:solidFill>
                  <a:srgbClr val="FF325C"/>
                </a:solidFill>
                <a:latin typeface="Montserrat Bold"/>
              </a:rPr>
              <a:t> </a:t>
            </a:r>
            <a:r>
              <a:rPr lang="en-US" sz="3699" dirty="0" err="1">
                <a:solidFill>
                  <a:srgbClr val="FF325C"/>
                </a:solidFill>
                <a:latin typeface="Montserrat Bold"/>
              </a:rPr>
              <a:t>chính</a:t>
            </a:r>
            <a:r>
              <a:rPr lang="en-US" sz="3699" dirty="0">
                <a:solidFill>
                  <a:srgbClr val="FF325C"/>
                </a:solidFill>
                <a:latin typeface="Montserrat Bold"/>
              </a:rPr>
              <a:t> </a:t>
            </a:r>
            <a:r>
              <a:rPr lang="en-US" sz="3699" dirty="0" err="1">
                <a:solidFill>
                  <a:srgbClr val="FF325C"/>
                </a:solidFill>
                <a:latin typeface="Montserrat Bold"/>
              </a:rPr>
              <a:t>xác</a:t>
            </a:r>
            <a:r>
              <a:rPr lang="en-US" sz="3699" dirty="0">
                <a:solidFill>
                  <a:srgbClr val="FF325C"/>
                </a:solidFill>
                <a:latin typeface="Montserrat Bold"/>
              </a:rPr>
              <a:t> </a:t>
            </a:r>
            <a:r>
              <a:rPr lang="en-US" sz="3699" dirty="0" err="1">
                <a:solidFill>
                  <a:srgbClr val="FF325C"/>
                </a:solidFill>
                <a:latin typeface="Montserrat Bold"/>
              </a:rPr>
              <a:t>từ</a:t>
            </a:r>
            <a:r>
              <a:rPr lang="en-US" sz="3699" dirty="0">
                <a:solidFill>
                  <a:srgbClr val="FF325C"/>
                </a:solidFill>
                <a:latin typeface="Montserrat Bold"/>
              </a:rPr>
              <a:t> </a:t>
            </a:r>
            <a:r>
              <a:rPr lang="en-US" sz="3699" dirty="0" err="1">
                <a:solidFill>
                  <a:srgbClr val="FF325C"/>
                </a:solidFill>
                <a:latin typeface="Montserrat Bold"/>
              </a:rPr>
              <a:t>tiếng</a:t>
            </a:r>
            <a:r>
              <a:rPr lang="en-US" sz="3699" dirty="0">
                <a:solidFill>
                  <a:srgbClr val="FF325C"/>
                </a:solidFill>
                <a:latin typeface="Montserrat Bold"/>
              </a:rPr>
              <a:t> Anh, </a:t>
            </a:r>
            <a:r>
              <a:rPr lang="en-US" sz="3699" dirty="0" err="1">
                <a:solidFill>
                  <a:srgbClr val="FF325C"/>
                </a:solidFill>
                <a:latin typeface="Montserrat Bold"/>
              </a:rPr>
              <a:t>kết</a:t>
            </a:r>
            <a:r>
              <a:rPr lang="en-US" sz="3699" dirty="0">
                <a:solidFill>
                  <a:srgbClr val="FF325C"/>
                </a:solidFill>
                <a:latin typeface="Montserrat Bold"/>
              </a:rPr>
              <a:t> </a:t>
            </a:r>
            <a:r>
              <a:rPr lang="en-US" sz="3699" dirty="0" err="1">
                <a:solidFill>
                  <a:srgbClr val="FF325C"/>
                </a:solidFill>
                <a:latin typeface="Montserrat Bold"/>
              </a:rPr>
              <a:t>quả</a:t>
            </a:r>
            <a:r>
              <a:rPr lang="en-US" sz="3699" dirty="0">
                <a:solidFill>
                  <a:srgbClr val="FF325C"/>
                </a:solidFill>
                <a:latin typeface="Montserrat Bold"/>
              </a:rPr>
              <a:t> </a:t>
            </a:r>
            <a:r>
              <a:rPr lang="en-US" sz="3699" dirty="0" err="1">
                <a:solidFill>
                  <a:srgbClr val="FF325C"/>
                </a:solidFill>
                <a:latin typeface="Montserrat Bold"/>
              </a:rPr>
              <a:t>xử</a:t>
            </a:r>
            <a:r>
              <a:rPr lang="en-US" sz="3699" dirty="0">
                <a:solidFill>
                  <a:srgbClr val="FF325C"/>
                </a:solidFill>
                <a:latin typeface="Montserrat Bold"/>
              </a:rPr>
              <a:t> </a:t>
            </a:r>
            <a:r>
              <a:rPr lang="en-US" sz="3699" dirty="0" err="1">
                <a:solidFill>
                  <a:srgbClr val="FF325C"/>
                </a:solidFill>
                <a:latin typeface="Montserrat Bold"/>
              </a:rPr>
              <a:t>lí</a:t>
            </a:r>
            <a:r>
              <a:rPr lang="en-US" sz="3699" dirty="0">
                <a:solidFill>
                  <a:srgbClr val="FF325C"/>
                </a:solidFill>
                <a:latin typeface="Montserrat Bold"/>
              </a:rPr>
              <a:t> </a:t>
            </a:r>
            <a:r>
              <a:rPr lang="en-US" sz="3699" dirty="0" err="1">
                <a:solidFill>
                  <a:srgbClr val="FF325C"/>
                </a:solidFill>
                <a:latin typeface="Montserrat Bold"/>
              </a:rPr>
              <a:t>thông</a:t>
            </a:r>
            <a:r>
              <a:rPr lang="en-US" sz="3699" dirty="0">
                <a:solidFill>
                  <a:srgbClr val="FF325C"/>
                </a:solidFill>
                <a:latin typeface="Montserrat Bold"/>
              </a:rPr>
              <a:t> tin </a:t>
            </a:r>
            <a:r>
              <a:rPr lang="en-US" sz="3699" dirty="0" err="1">
                <a:solidFill>
                  <a:srgbClr val="FF325C"/>
                </a:solidFill>
                <a:latin typeface="Montserrat Bold"/>
              </a:rPr>
              <a:t>là</a:t>
            </a:r>
            <a:r>
              <a:rPr lang="en-US" sz="3699" dirty="0">
                <a:solidFill>
                  <a:srgbClr val="FF325C"/>
                </a:solidFill>
                <a:latin typeface="Montserrat Bold"/>
              </a:rPr>
              <a:t> loa </a:t>
            </a:r>
            <a:r>
              <a:rPr lang="en-US" sz="3699" dirty="0" err="1">
                <a:solidFill>
                  <a:srgbClr val="FF325C"/>
                </a:solidFill>
                <a:latin typeface="Montserrat Bold"/>
              </a:rPr>
              <a:t>máy</a:t>
            </a:r>
            <a:r>
              <a:rPr lang="en-US" sz="3699" dirty="0">
                <a:solidFill>
                  <a:srgbClr val="FF325C"/>
                </a:solidFill>
                <a:latin typeface="Montserrat Bold"/>
              </a:rPr>
              <a:t> </a:t>
            </a:r>
            <a:r>
              <a:rPr lang="en-US" sz="3699" dirty="0" err="1">
                <a:solidFill>
                  <a:srgbClr val="FF325C"/>
                </a:solidFill>
                <a:latin typeface="Montserrat Bold"/>
              </a:rPr>
              <a:t>tính</a:t>
            </a:r>
            <a:r>
              <a:rPr lang="en-US" sz="3699" dirty="0">
                <a:solidFill>
                  <a:srgbClr val="FF325C"/>
                </a:solidFill>
                <a:latin typeface="Montserrat Bold"/>
              </a:rPr>
              <a:t> </a:t>
            </a:r>
            <a:r>
              <a:rPr lang="en-US" sz="3699" dirty="0" err="1">
                <a:solidFill>
                  <a:srgbClr val="FF325C"/>
                </a:solidFill>
                <a:latin typeface="Montserrat Bold"/>
              </a:rPr>
              <a:t>phát</a:t>
            </a:r>
            <a:r>
              <a:rPr lang="en-US" sz="3699" dirty="0">
                <a:solidFill>
                  <a:srgbClr val="FF325C"/>
                </a:solidFill>
                <a:latin typeface="Montserrat Bold"/>
              </a:rPr>
              <a:t> </a:t>
            </a:r>
            <a:r>
              <a:rPr lang="en-US" sz="3699" dirty="0" err="1">
                <a:solidFill>
                  <a:srgbClr val="FF325C"/>
                </a:solidFill>
                <a:latin typeface="Montserrat Bold"/>
              </a:rPr>
              <a:t>âm</a:t>
            </a:r>
            <a:r>
              <a:rPr lang="en-US" sz="3699" dirty="0">
                <a:solidFill>
                  <a:srgbClr val="FF325C"/>
                </a:solidFill>
                <a:latin typeface="Montserrat Bold"/>
              </a:rPr>
              <a:t> </a:t>
            </a:r>
            <a:r>
              <a:rPr lang="en-US" sz="3699" dirty="0" err="1">
                <a:solidFill>
                  <a:srgbClr val="FF325C"/>
                </a:solidFill>
                <a:latin typeface="Montserrat Bold"/>
              </a:rPr>
              <a:t>từ</a:t>
            </a:r>
            <a:r>
              <a:rPr lang="en-US" sz="3699" dirty="0">
                <a:solidFill>
                  <a:srgbClr val="FF325C"/>
                </a:solidFill>
                <a:latin typeface="Montserrat Bold"/>
              </a:rPr>
              <a:t> </a:t>
            </a:r>
            <a:r>
              <a:rPr lang="en-US" sz="3699" dirty="0" err="1">
                <a:solidFill>
                  <a:srgbClr val="FF325C"/>
                </a:solidFill>
                <a:latin typeface="Montserrat Bold"/>
              </a:rPr>
              <a:t>tiếng</a:t>
            </a:r>
            <a:r>
              <a:rPr lang="en-US" sz="3699" dirty="0">
                <a:solidFill>
                  <a:srgbClr val="FF325C"/>
                </a:solidFill>
                <a:latin typeface="Montserrat Bold"/>
              </a:rPr>
              <a:t> Anh </a:t>
            </a:r>
            <a:r>
              <a:rPr lang="en-US" sz="3699" dirty="0" err="1">
                <a:solidFill>
                  <a:srgbClr val="FF325C"/>
                </a:solidFill>
                <a:latin typeface="Montserrat Bold"/>
              </a:rPr>
              <a:t>đó</a:t>
            </a:r>
            <a:r>
              <a:rPr lang="en-US" sz="3699" dirty="0">
                <a:solidFill>
                  <a:srgbClr val="1C1B19"/>
                </a:solidFill>
                <a:latin typeface="Montserrat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5805" y="732892"/>
            <a:ext cx="8055724" cy="3986000"/>
            <a:chOff x="0" y="0"/>
            <a:chExt cx="10740965" cy="531466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7210" b="7210"/>
            <a:stretch>
              <a:fillRect/>
            </a:stretch>
          </p:blipFill>
          <p:spPr>
            <a:xfrm>
              <a:off x="0" y="0"/>
              <a:ext cx="10740965" cy="5314666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673860" y="1410410"/>
              <a:ext cx="8432800" cy="14362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164"/>
                </a:lnSpc>
              </a:pPr>
              <a:r>
                <a:rPr lang="en-US" sz="3600" dirty="0" err="1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600" dirty="0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600" dirty="0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dirty="0" err="1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sz="3600" dirty="0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3600" dirty="0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600" dirty="0" err="1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3600" dirty="0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600" dirty="0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lái</a:t>
              </a:r>
              <a:r>
                <a:rPr lang="en-US" sz="3600" dirty="0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dirty="0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3600" dirty="0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xử</a:t>
              </a:r>
              <a:r>
                <a:rPr lang="en-US" sz="3600" dirty="0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3600" dirty="0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3600" dirty="0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hay </a:t>
              </a:r>
              <a:r>
                <a:rPr lang="en-US" sz="3600" dirty="0" err="1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dirty="0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855376" y="353132"/>
            <a:ext cx="5403924" cy="3439495"/>
            <a:chOff x="0" y="0"/>
            <a:chExt cx="7205232" cy="4585993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2437" r="2437"/>
            <a:stretch>
              <a:fillRect/>
            </a:stretch>
          </p:blipFill>
          <p:spPr>
            <a:xfrm>
              <a:off x="0" y="0"/>
              <a:ext cx="7205232" cy="4585993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956832" y="863299"/>
              <a:ext cx="5994400" cy="18979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690"/>
                </a:lnSpc>
              </a:pPr>
              <a:r>
                <a:rPr lang="en-US" sz="3200" b="1" dirty="0" err="1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3200" b="1" dirty="0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huống</a:t>
              </a:r>
              <a:r>
                <a:rPr lang="en-US" sz="3200" b="1" dirty="0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</a:p>
            <a:p>
              <a:pPr algn="just">
                <a:lnSpc>
                  <a:spcPts val="3690"/>
                </a:lnSpc>
              </a:pPr>
              <a:r>
                <a:rPr lang="en-US" sz="3200" dirty="0" err="1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200" dirty="0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nay </a:t>
              </a:r>
              <a:r>
                <a:rPr lang="en-US" sz="3200" dirty="0" err="1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200" dirty="0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3200" dirty="0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3200" dirty="0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200" dirty="0" err="1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3200" dirty="0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200" dirty="0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lái</a:t>
              </a:r>
              <a:r>
                <a:rPr lang="en-US" sz="3200" dirty="0">
                  <a:solidFill>
                    <a:srgbClr val="1C1B1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99209" y="9094743"/>
            <a:ext cx="1120181" cy="6822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96548" y="353132"/>
            <a:ext cx="464304" cy="1160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65168" y="5143500"/>
            <a:ext cx="7625930" cy="484285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632838" y="4475635"/>
            <a:ext cx="7186553" cy="4323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39"/>
              </a:lnSpc>
              <a:spcBef>
                <a:spcPct val="0"/>
              </a:spcBef>
            </a:pP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Người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ngồi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trên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xe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không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cần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cầm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tay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lái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 smtClean="0">
                <a:solidFill>
                  <a:srgbClr val="1C1B19"/>
                </a:solidFill>
                <a:latin typeface="Montserrat Bold"/>
              </a:rPr>
              <a:t>mà</a:t>
            </a:r>
            <a:r>
              <a:rPr lang="en-US" sz="3799" dirty="0" smtClean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xe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vẫn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chạy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trên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dường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một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cách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an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toàn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và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đúng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luật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.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Những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xe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tự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lái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chính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là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những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robot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đạt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độ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chính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xác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tuyệt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vời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trong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xử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lí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Montserrat Bold"/>
              </a:rPr>
              <a:t>thông</a:t>
            </a:r>
            <a:r>
              <a:rPr lang="en-US" sz="3799" dirty="0">
                <a:solidFill>
                  <a:srgbClr val="1C1B19"/>
                </a:solidFill>
                <a:latin typeface="Montserrat Bold"/>
              </a:rPr>
              <a:t> tin.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5805" y="732892"/>
            <a:ext cx="8055724" cy="3986000"/>
            <a:chOff x="0" y="0"/>
            <a:chExt cx="10740965" cy="531466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7210" b="7210"/>
            <a:stretch>
              <a:fillRect/>
            </a:stretch>
          </p:blipFill>
          <p:spPr>
            <a:xfrm>
              <a:off x="0" y="0"/>
              <a:ext cx="10740965" cy="5314666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1692582" y="1595821"/>
              <a:ext cx="6467065" cy="20658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64"/>
                </a:lnSpc>
              </a:pPr>
              <a:r>
                <a:rPr lang="en-US" sz="2974">
                  <a:solidFill>
                    <a:srgbClr val="1C1B19"/>
                  </a:solidFill>
                  <a:latin typeface="Be Vietnam Bold"/>
                </a:rPr>
                <a:t>Câu hỏi:</a:t>
              </a:r>
              <a:r>
                <a:rPr lang="en-US" sz="2974">
                  <a:solidFill>
                    <a:srgbClr val="1C1B19"/>
                  </a:solidFill>
                  <a:latin typeface="Be Vietnam"/>
                </a:rPr>
                <a:t> Chiếc xe ô tô tự lái có phải xử lí thông tin hay không?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855376" y="353132"/>
            <a:ext cx="5403924" cy="3439495"/>
            <a:chOff x="0" y="0"/>
            <a:chExt cx="7205232" cy="4585993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2437" r="2437"/>
            <a:stretch>
              <a:fillRect/>
            </a:stretch>
          </p:blipFill>
          <p:spPr>
            <a:xfrm>
              <a:off x="0" y="0"/>
              <a:ext cx="7205232" cy="4585993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451133" y="863298"/>
              <a:ext cx="4910054" cy="1825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90"/>
                </a:lnSpc>
              </a:pPr>
              <a:r>
                <a:rPr lang="en-US" sz="2636">
                  <a:solidFill>
                    <a:srgbClr val="1C1B19"/>
                  </a:solidFill>
                  <a:latin typeface="Be Vietnam"/>
                </a:rPr>
                <a:t>Tình huống 2: </a:t>
              </a:r>
            </a:p>
            <a:p>
              <a:pPr algn="ctr">
                <a:lnSpc>
                  <a:spcPts val="3690"/>
                </a:lnSpc>
              </a:pPr>
              <a:r>
                <a:rPr lang="en-US" sz="2636">
                  <a:solidFill>
                    <a:srgbClr val="1C1B19"/>
                  </a:solidFill>
                  <a:latin typeface="Be Vietnam"/>
                </a:rPr>
                <a:t>Ngày nay đã có loại xe ô tô tự lái.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99209" y="9094743"/>
            <a:ext cx="1120181" cy="6822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96548" y="353132"/>
            <a:ext cx="464304" cy="1160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65168" y="5143500"/>
            <a:ext cx="7625930" cy="484285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632838" y="4485160"/>
            <a:ext cx="7186553" cy="2456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39"/>
              </a:lnSpc>
            </a:pPr>
            <a:r>
              <a:rPr lang="en-US" sz="3799" dirty="0" err="1">
                <a:solidFill>
                  <a:srgbClr val="1C1B19"/>
                </a:solidFill>
                <a:latin typeface="Prompt Medium Bold"/>
              </a:rPr>
              <a:t>Câu</a:t>
            </a:r>
            <a:r>
              <a:rPr lang="en-US" sz="3799" dirty="0">
                <a:solidFill>
                  <a:srgbClr val="1C1B19"/>
                </a:solidFill>
                <a:latin typeface="Prompt Medium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Prompt Medium Bold"/>
              </a:rPr>
              <a:t>trả</a:t>
            </a:r>
            <a:r>
              <a:rPr lang="en-US" sz="3799" dirty="0">
                <a:solidFill>
                  <a:srgbClr val="1C1B19"/>
                </a:solidFill>
                <a:latin typeface="Prompt Medium Bold"/>
              </a:rPr>
              <a:t> </a:t>
            </a:r>
            <a:r>
              <a:rPr lang="en-US" sz="3799" dirty="0" err="1">
                <a:solidFill>
                  <a:srgbClr val="1C1B19"/>
                </a:solidFill>
                <a:latin typeface="Prompt Medium Bold"/>
              </a:rPr>
              <a:t>lời</a:t>
            </a:r>
            <a:r>
              <a:rPr lang="en-US" sz="3799" dirty="0">
                <a:solidFill>
                  <a:srgbClr val="1C1B19"/>
                </a:solidFill>
                <a:latin typeface="Prompt Medium Bold"/>
              </a:rPr>
              <a:t>:</a:t>
            </a:r>
          </a:p>
          <a:p>
            <a:pPr algn="just">
              <a:lnSpc>
                <a:spcPts val="4939"/>
              </a:lnSpc>
              <a:spcBef>
                <a:spcPct val="0"/>
              </a:spcBef>
            </a:pPr>
            <a:r>
              <a:rPr lang="en-US" sz="3799" dirty="0">
                <a:solidFill>
                  <a:srgbClr val="FF325C"/>
                </a:solidFill>
                <a:latin typeface="Montserrat"/>
              </a:rPr>
              <a:t>Ở </a:t>
            </a:r>
            <a:r>
              <a:rPr lang="en-US" sz="3799" dirty="0" err="1">
                <a:solidFill>
                  <a:srgbClr val="FF325C"/>
                </a:solidFill>
                <a:latin typeface="Montserrat"/>
              </a:rPr>
              <a:t>tình</a:t>
            </a:r>
            <a:r>
              <a:rPr lang="en-US" sz="3799" dirty="0">
                <a:solidFill>
                  <a:srgbClr val="FF325C"/>
                </a:solidFill>
                <a:latin typeface="Montserrat"/>
              </a:rPr>
              <a:t> </a:t>
            </a:r>
            <a:r>
              <a:rPr lang="en-US" sz="3799" dirty="0" err="1">
                <a:solidFill>
                  <a:srgbClr val="FF325C"/>
                </a:solidFill>
                <a:latin typeface="Montserrat"/>
              </a:rPr>
              <a:t>huống</a:t>
            </a:r>
            <a:r>
              <a:rPr lang="en-US" sz="3799" dirty="0">
                <a:solidFill>
                  <a:srgbClr val="FF325C"/>
                </a:solidFill>
                <a:latin typeface="Montserrat"/>
              </a:rPr>
              <a:t> 2. </a:t>
            </a:r>
            <a:r>
              <a:rPr lang="en-US" sz="3799" dirty="0" err="1">
                <a:solidFill>
                  <a:srgbClr val="FF325C"/>
                </a:solidFill>
                <a:latin typeface="Montserrat"/>
              </a:rPr>
              <a:t>Chiếc</a:t>
            </a:r>
            <a:r>
              <a:rPr lang="en-US" sz="3799" dirty="0">
                <a:solidFill>
                  <a:srgbClr val="FF325C"/>
                </a:solidFill>
                <a:latin typeface="Montserrat"/>
              </a:rPr>
              <a:t> ô </a:t>
            </a:r>
            <a:r>
              <a:rPr lang="en-US" sz="3799" dirty="0" err="1">
                <a:solidFill>
                  <a:srgbClr val="FF325C"/>
                </a:solidFill>
                <a:latin typeface="Montserrat"/>
              </a:rPr>
              <a:t>tô</a:t>
            </a:r>
            <a:r>
              <a:rPr lang="en-US" sz="3799" dirty="0">
                <a:solidFill>
                  <a:srgbClr val="FF325C"/>
                </a:solidFill>
                <a:latin typeface="Montserrat"/>
              </a:rPr>
              <a:t> </a:t>
            </a:r>
            <a:r>
              <a:rPr lang="en-US" sz="3799" dirty="0" err="1">
                <a:solidFill>
                  <a:srgbClr val="FF325C"/>
                </a:solidFill>
                <a:latin typeface="Montserrat"/>
              </a:rPr>
              <a:t>tự</a:t>
            </a:r>
            <a:r>
              <a:rPr lang="en-US" sz="3799" dirty="0">
                <a:solidFill>
                  <a:srgbClr val="FF325C"/>
                </a:solidFill>
                <a:latin typeface="Montserrat"/>
              </a:rPr>
              <a:t> </a:t>
            </a:r>
            <a:r>
              <a:rPr lang="en-US" sz="3799" dirty="0" err="1">
                <a:solidFill>
                  <a:srgbClr val="FF325C"/>
                </a:solidFill>
                <a:latin typeface="Montserrat"/>
              </a:rPr>
              <a:t>lái</a:t>
            </a:r>
            <a:r>
              <a:rPr lang="en-US" sz="3799" dirty="0">
                <a:solidFill>
                  <a:srgbClr val="FF325C"/>
                </a:solidFill>
                <a:latin typeface="Montserrat"/>
              </a:rPr>
              <a:t> </a:t>
            </a:r>
            <a:r>
              <a:rPr lang="en-US" sz="3799" dirty="0" err="1">
                <a:solidFill>
                  <a:srgbClr val="FF325C"/>
                </a:solidFill>
                <a:latin typeface="Montserrat"/>
              </a:rPr>
              <a:t>phải</a:t>
            </a:r>
            <a:r>
              <a:rPr lang="en-US" sz="3799" dirty="0">
                <a:solidFill>
                  <a:srgbClr val="FF325C"/>
                </a:solidFill>
                <a:latin typeface="Montserrat"/>
              </a:rPr>
              <a:t> </a:t>
            </a:r>
            <a:r>
              <a:rPr lang="en-US" sz="3799" dirty="0" err="1">
                <a:solidFill>
                  <a:srgbClr val="FF325C"/>
                </a:solidFill>
                <a:latin typeface="Montserrat"/>
              </a:rPr>
              <a:t>xử</a:t>
            </a:r>
            <a:r>
              <a:rPr lang="en-US" sz="3799" dirty="0">
                <a:solidFill>
                  <a:srgbClr val="FF325C"/>
                </a:solidFill>
                <a:latin typeface="Montserrat"/>
              </a:rPr>
              <a:t> </a:t>
            </a:r>
            <a:r>
              <a:rPr lang="en-US" sz="3799" dirty="0" err="1">
                <a:solidFill>
                  <a:srgbClr val="FF325C"/>
                </a:solidFill>
                <a:latin typeface="Montserrat"/>
              </a:rPr>
              <a:t>lí</a:t>
            </a:r>
            <a:r>
              <a:rPr lang="en-US" sz="3799" dirty="0">
                <a:solidFill>
                  <a:srgbClr val="FF325C"/>
                </a:solidFill>
                <a:latin typeface="Montserrat"/>
              </a:rPr>
              <a:t> </a:t>
            </a:r>
            <a:r>
              <a:rPr lang="en-US" sz="3799" dirty="0" err="1">
                <a:solidFill>
                  <a:srgbClr val="FF325C"/>
                </a:solidFill>
                <a:latin typeface="Montserrat"/>
              </a:rPr>
              <a:t>thông</a:t>
            </a:r>
            <a:r>
              <a:rPr lang="en-US" sz="3799" dirty="0">
                <a:solidFill>
                  <a:srgbClr val="FF325C"/>
                </a:solidFill>
                <a:latin typeface="Montserrat"/>
              </a:rPr>
              <a:t> tin </a:t>
            </a:r>
            <a:r>
              <a:rPr lang="en-US" sz="3799" dirty="0" err="1">
                <a:solidFill>
                  <a:srgbClr val="FF325C"/>
                </a:solidFill>
                <a:latin typeface="Montserrat"/>
              </a:rPr>
              <a:t>để</a:t>
            </a:r>
            <a:r>
              <a:rPr lang="en-US" sz="3799" dirty="0">
                <a:solidFill>
                  <a:srgbClr val="FF325C"/>
                </a:solidFill>
                <a:latin typeface="Montserrat"/>
              </a:rPr>
              <a:t> </a:t>
            </a:r>
            <a:r>
              <a:rPr lang="en-US" sz="3799" dirty="0" err="1">
                <a:solidFill>
                  <a:srgbClr val="FF325C"/>
                </a:solidFill>
                <a:latin typeface="Montserrat"/>
              </a:rPr>
              <a:t>hoạt</a:t>
            </a:r>
            <a:r>
              <a:rPr lang="en-US" sz="3799" dirty="0">
                <a:solidFill>
                  <a:srgbClr val="FF325C"/>
                </a:solidFill>
                <a:latin typeface="Montserrat"/>
              </a:rPr>
              <a:t> </a:t>
            </a:r>
            <a:r>
              <a:rPr lang="en-US" sz="3799" dirty="0" err="1">
                <a:solidFill>
                  <a:srgbClr val="FF325C"/>
                </a:solidFill>
                <a:latin typeface="Montserrat"/>
              </a:rPr>
              <a:t>động</a:t>
            </a:r>
            <a:r>
              <a:rPr lang="en-US" sz="3799" dirty="0">
                <a:solidFill>
                  <a:srgbClr val="FF325C"/>
                </a:solidFill>
                <a:latin typeface="Montserra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631368"/>
            <a:ext cx="8647305" cy="90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929"/>
              </a:lnSpc>
            </a:pPr>
            <a:r>
              <a:rPr lang="en-US" sz="6299" dirty="0" err="1" smtClean="0">
                <a:solidFill>
                  <a:srgbClr val="000000"/>
                </a:solidFill>
                <a:latin typeface="Public Sans Bold"/>
              </a:rPr>
              <a:t>Nội</a:t>
            </a:r>
            <a:r>
              <a:rPr lang="en-US" sz="6299" dirty="0" smtClean="0">
                <a:solidFill>
                  <a:srgbClr val="000000"/>
                </a:solidFill>
                <a:latin typeface="Public Sans Bold"/>
              </a:rPr>
              <a:t> dung </a:t>
            </a:r>
            <a:r>
              <a:rPr lang="en-US" sz="6299" dirty="0" err="1" smtClean="0">
                <a:solidFill>
                  <a:srgbClr val="000000"/>
                </a:solidFill>
                <a:latin typeface="Public Sans Bold"/>
              </a:rPr>
              <a:t>bài</a:t>
            </a:r>
            <a:r>
              <a:rPr lang="en-US" sz="6299" dirty="0" smtClean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6299" dirty="0" err="1" smtClean="0">
                <a:solidFill>
                  <a:srgbClr val="000000"/>
                </a:solidFill>
                <a:latin typeface="Public Sans Bold"/>
              </a:rPr>
              <a:t>học</a:t>
            </a:r>
            <a:endParaRPr lang="en-US" sz="6299" dirty="0">
              <a:solidFill>
                <a:srgbClr val="000000"/>
              </a:solidFill>
              <a:latin typeface="Public Sans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638278" y="1986042"/>
            <a:ext cx="1352392" cy="1352392"/>
            <a:chOff x="0" y="0"/>
            <a:chExt cx="1803189" cy="180318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803189" cy="1803189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367722" y="233425"/>
              <a:ext cx="1067746" cy="1222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631"/>
                </a:lnSpc>
                <a:spcBef>
                  <a:spcPct val="0"/>
                </a:spcBef>
              </a:pPr>
              <a:r>
                <a:rPr lang="en-US" sz="5451">
                  <a:solidFill>
                    <a:srgbClr val="000000"/>
                  </a:solidFill>
                  <a:latin typeface="Public Sans Bold"/>
                </a:rPr>
                <a:t>1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492841" y="1986042"/>
            <a:ext cx="8609671" cy="1352392"/>
            <a:chOff x="0" y="0"/>
            <a:chExt cx="4386503" cy="6890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386503" cy="689024"/>
            </a:xfrm>
            <a:custGeom>
              <a:avLst/>
              <a:gdLst/>
              <a:ahLst/>
              <a:cxnLst/>
              <a:rect l="l" t="t" r="r" b="b"/>
              <a:pathLst>
                <a:path w="4386503" h="689024">
                  <a:moveTo>
                    <a:pt x="4262043" y="689024"/>
                  </a:moveTo>
                  <a:lnTo>
                    <a:pt x="124460" y="689024"/>
                  </a:lnTo>
                  <a:cubicBezTo>
                    <a:pt x="55880" y="689024"/>
                    <a:pt x="0" y="633144"/>
                    <a:pt x="0" y="56456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62043" y="0"/>
                  </a:lnTo>
                  <a:cubicBezTo>
                    <a:pt x="4330623" y="0"/>
                    <a:pt x="4386503" y="55880"/>
                    <a:pt x="4386503" y="124460"/>
                  </a:cubicBezTo>
                  <a:lnTo>
                    <a:pt x="4386503" y="564564"/>
                  </a:lnTo>
                  <a:cubicBezTo>
                    <a:pt x="4386503" y="633144"/>
                    <a:pt x="4330623" y="689024"/>
                    <a:pt x="4262043" y="689024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6070658" y="2289803"/>
            <a:ext cx="7454037" cy="65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272"/>
              </a:lnSpc>
            </a:pPr>
            <a:r>
              <a:rPr lang="en-US" sz="3765" spc="37">
                <a:solidFill>
                  <a:srgbClr val="000000"/>
                </a:solidFill>
                <a:latin typeface="Public Sans"/>
              </a:rPr>
              <a:t>Khởi động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638278" y="3787259"/>
            <a:ext cx="1352392" cy="1352392"/>
            <a:chOff x="0" y="0"/>
            <a:chExt cx="1803189" cy="1803189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803189" cy="1803189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367722" y="233425"/>
              <a:ext cx="1067746" cy="1222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631"/>
                </a:lnSpc>
                <a:spcBef>
                  <a:spcPct val="0"/>
                </a:spcBef>
              </a:pPr>
              <a:r>
                <a:rPr lang="en-US" sz="5451">
                  <a:solidFill>
                    <a:srgbClr val="000000"/>
                  </a:solidFill>
                  <a:latin typeface="Public Sans Bold"/>
                </a:rPr>
                <a:t>2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492841" y="3787259"/>
            <a:ext cx="8609671" cy="1352392"/>
            <a:chOff x="0" y="0"/>
            <a:chExt cx="4386503" cy="68902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386503" cy="689024"/>
            </a:xfrm>
            <a:custGeom>
              <a:avLst/>
              <a:gdLst/>
              <a:ahLst/>
              <a:cxnLst/>
              <a:rect l="l" t="t" r="r" b="b"/>
              <a:pathLst>
                <a:path w="4386503" h="689024">
                  <a:moveTo>
                    <a:pt x="4262043" y="689024"/>
                  </a:moveTo>
                  <a:lnTo>
                    <a:pt x="124460" y="689024"/>
                  </a:lnTo>
                  <a:cubicBezTo>
                    <a:pt x="55880" y="689024"/>
                    <a:pt x="0" y="633144"/>
                    <a:pt x="0" y="56456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62043" y="0"/>
                  </a:lnTo>
                  <a:cubicBezTo>
                    <a:pt x="4330623" y="0"/>
                    <a:pt x="4386503" y="55880"/>
                    <a:pt x="4386503" y="124460"/>
                  </a:cubicBezTo>
                  <a:lnTo>
                    <a:pt x="4386503" y="564564"/>
                  </a:lnTo>
                  <a:cubicBezTo>
                    <a:pt x="4386503" y="633144"/>
                    <a:pt x="4330623" y="689024"/>
                    <a:pt x="4262043" y="689024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6070658" y="4106883"/>
            <a:ext cx="7454037" cy="636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194"/>
              </a:lnSpc>
            </a:pPr>
            <a:r>
              <a:rPr lang="en-US" sz="3710" spc="37">
                <a:solidFill>
                  <a:srgbClr val="000000"/>
                </a:solidFill>
                <a:latin typeface="Public Sans"/>
              </a:rPr>
              <a:t>Khám phá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638278" y="5587326"/>
            <a:ext cx="1352392" cy="1352392"/>
            <a:chOff x="0" y="0"/>
            <a:chExt cx="1803189" cy="1803189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803189" cy="1803189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367722" y="233425"/>
              <a:ext cx="1067746" cy="1222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631"/>
                </a:lnSpc>
                <a:spcBef>
                  <a:spcPct val="0"/>
                </a:spcBef>
              </a:pPr>
              <a:r>
                <a:rPr lang="en-US" sz="5451">
                  <a:solidFill>
                    <a:srgbClr val="000000"/>
                  </a:solidFill>
                  <a:latin typeface="Public Sans Bold"/>
                </a:rPr>
                <a:t>3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492841" y="5587326"/>
            <a:ext cx="8609671" cy="1352392"/>
            <a:chOff x="0" y="0"/>
            <a:chExt cx="4386503" cy="68902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386503" cy="689024"/>
            </a:xfrm>
            <a:custGeom>
              <a:avLst/>
              <a:gdLst/>
              <a:ahLst/>
              <a:cxnLst/>
              <a:rect l="l" t="t" r="r" b="b"/>
              <a:pathLst>
                <a:path w="4386503" h="689024">
                  <a:moveTo>
                    <a:pt x="4262043" y="689024"/>
                  </a:moveTo>
                  <a:lnTo>
                    <a:pt x="124460" y="689024"/>
                  </a:lnTo>
                  <a:cubicBezTo>
                    <a:pt x="55880" y="689024"/>
                    <a:pt x="0" y="633144"/>
                    <a:pt x="0" y="56456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62043" y="0"/>
                  </a:lnTo>
                  <a:cubicBezTo>
                    <a:pt x="4330623" y="0"/>
                    <a:pt x="4386503" y="55880"/>
                    <a:pt x="4386503" y="124460"/>
                  </a:cubicBezTo>
                  <a:lnTo>
                    <a:pt x="4386503" y="564564"/>
                  </a:lnTo>
                  <a:cubicBezTo>
                    <a:pt x="4386503" y="633144"/>
                    <a:pt x="4330623" y="689024"/>
                    <a:pt x="4262043" y="689024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6070658" y="5891087"/>
            <a:ext cx="7454037" cy="65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272"/>
              </a:lnSpc>
            </a:pPr>
            <a:r>
              <a:rPr lang="en-US" sz="3765" spc="37">
                <a:solidFill>
                  <a:srgbClr val="000000"/>
                </a:solidFill>
                <a:latin typeface="Public Sans"/>
              </a:rPr>
              <a:t>Luyện tập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3638278" y="7387392"/>
            <a:ext cx="1352392" cy="1352392"/>
            <a:chOff x="0" y="0"/>
            <a:chExt cx="1803189" cy="1803189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803189" cy="1803189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367722" y="233425"/>
              <a:ext cx="1067746" cy="1222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631"/>
                </a:lnSpc>
                <a:spcBef>
                  <a:spcPct val="0"/>
                </a:spcBef>
              </a:pPr>
              <a:r>
                <a:rPr lang="en-US" sz="5451">
                  <a:solidFill>
                    <a:srgbClr val="000000"/>
                  </a:solidFill>
                  <a:latin typeface="Public Sans Bold"/>
                </a:rPr>
                <a:t>4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5492841" y="7387392"/>
            <a:ext cx="8609671" cy="1352392"/>
            <a:chOff x="0" y="0"/>
            <a:chExt cx="4386503" cy="68902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386503" cy="689024"/>
            </a:xfrm>
            <a:custGeom>
              <a:avLst/>
              <a:gdLst/>
              <a:ahLst/>
              <a:cxnLst/>
              <a:rect l="l" t="t" r="r" b="b"/>
              <a:pathLst>
                <a:path w="4386503" h="689024">
                  <a:moveTo>
                    <a:pt x="4262043" y="689024"/>
                  </a:moveTo>
                  <a:lnTo>
                    <a:pt x="124460" y="689024"/>
                  </a:lnTo>
                  <a:cubicBezTo>
                    <a:pt x="55880" y="689024"/>
                    <a:pt x="0" y="633144"/>
                    <a:pt x="0" y="56456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62043" y="0"/>
                  </a:lnTo>
                  <a:cubicBezTo>
                    <a:pt x="4330623" y="0"/>
                    <a:pt x="4386503" y="55880"/>
                    <a:pt x="4386503" y="124460"/>
                  </a:cubicBezTo>
                  <a:lnTo>
                    <a:pt x="4386503" y="564564"/>
                  </a:lnTo>
                  <a:cubicBezTo>
                    <a:pt x="4386503" y="633144"/>
                    <a:pt x="4330623" y="689024"/>
                    <a:pt x="4262043" y="689024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6070658" y="7691153"/>
            <a:ext cx="7454037" cy="65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272"/>
              </a:lnSpc>
            </a:pPr>
            <a:r>
              <a:rPr lang="en-US" sz="3765" spc="37">
                <a:solidFill>
                  <a:srgbClr val="000000"/>
                </a:solidFill>
                <a:latin typeface="Public Sans"/>
              </a:rPr>
              <a:t>Vận dụng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3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3971925" y="5129212"/>
            <a:ext cx="10287000" cy="0"/>
          </a:xfrm>
          <a:prstGeom prst="line">
            <a:avLst/>
          </a:prstGeom>
          <a:ln w="28575" cap="flat">
            <a:solidFill>
              <a:srgbClr val="231F2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958388" y="0"/>
            <a:ext cx="6919156" cy="8142099"/>
            <a:chOff x="0" y="0"/>
            <a:chExt cx="5396230" cy="6350000"/>
          </a:xfrm>
        </p:grpSpPr>
        <p:sp>
          <p:nvSpPr>
            <p:cNvPr id="4" name="Freeform 4"/>
            <p:cNvSpPr/>
            <p:nvPr/>
          </p:nvSpPr>
          <p:spPr>
            <a:xfrm>
              <a:off x="11430" y="11430"/>
              <a:ext cx="5373370" cy="6327140"/>
            </a:xfrm>
            <a:custGeom>
              <a:avLst/>
              <a:gdLst/>
              <a:ahLst/>
              <a:cxnLst/>
              <a:rect l="l" t="t" r="r" b="b"/>
              <a:pathLst>
                <a:path w="5373370" h="6327140">
                  <a:moveTo>
                    <a:pt x="5373370" y="610870"/>
                  </a:moveTo>
                  <a:lnTo>
                    <a:pt x="5373370" y="953770"/>
                  </a:lnTo>
                  <a:moveTo>
                    <a:pt x="5373370" y="953770"/>
                  </a:moveTo>
                  <a:lnTo>
                    <a:pt x="5373370" y="6079490"/>
                  </a:lnTo>
                  <a:cubicBezTo>
                    <a:pt x="5373370" y="6216650"/>
                    <a:pt x="5262880" y="6327140"/>
                    <a:pt x="5125720" y="6327140"/>
                  </a:cubicBezTo>
                  <a:lnTo>
                    <a:pt x="247650" y="6327140"/>
                  </a:lnTo>
                  <a:cubicBezTo>
                    <a:pt x="110490" y="6327140"/>
                    <a:pt x="0" y="6216650"/>
                    <a:pt x="0" y="6079490"/>
                  </a:cubicBezTo>
                  <a:lnTo>
                    <a:pt x="0" y="247650"/>
                  </a:lnTo>
                  <a:cubicBezTo>
                    <a:pt x="0" y="110490"/>
                    <a:pt x="110490" y="0"/>
                    <a:pt x="247650" y="0"/>
                  </a:cubicBezTo>
                  <a:lnTo>
                    <a:pt x="5125720" y="0"/>
                  </a:lnTo>
                  <a:cubicBezTo>
                    <a:pt x="5262880" y="0"/>
                    <a:pt x="5373370" y="110490"/>
                    <a:pt x="5373370" y="247650"/>
                  </a:cubicBezTo>
                  <a:lnTo>
                    <a:pt x="5373370" y="610870"/>
                  </a:lnTo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5" name="Freeform 5"/>
            <p:cNvSpPr/>
            <p:nvPr/>
          </p:nvSpPr>
          <p:spPr>
            <a:xfrm>
              <a:off x="5148580" y="471170"/>
              <a:ext cx="236220" cy="5868670"/>
            </a:xfrm>
            <a:custGeom>
              <a:avLst/>
              <a:gdLst/>
              <a:ahLst/>
              <a:cxnLst/>
              <a:rect l="l" t="t" r="r" b="b"/>
              <a:pathLst>
                <a:path w="236220" h="5868670">
                  <a:moveTo>
                    <a:pt x="236220" y="240030"/>
                  </a:moveTo>
                  <a:lnTo>
                    <a:pt x="236220" y="494030"/>
                  </a:lnTo>
                  <a:moveTo>
                    <a:pt x="236220" y="494030"/>
                  </a:moveTo>
                  <a:lnTo>
                    <a:pt x="236220" y="5868670"/>
                  </a:lnTo>
                  <a:lnTo>
                    <a:pt x="0" y="5868670"/>
                  </a:lnTo>
                  <a:lnTo>
                    <a:pt x="0" y="0"/>
                  </a:lnTo>
                  <a:lnTo>
                    <a:pt x="236220" y="0"/>
                  </a:lnTo>
                  <a:lnTo>
                    <a:pt x="236220" y="24003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1430" y="11430"/>
              <a:ext cx="5373370" cy="4245610"/>
            </a:xfrm>
            <a:custGeom>
              <a:avLst/>
              <a:gdLst/>
              <a:ahLst/>
              <a:cxnLst/>
              <a:rect l="l" t="t" r="r" b="b"/>
              <a:pathLst>
                <a:path w="5373370" h="4245610">
                  <a:moveTo>
                    <a:pt x="5373370" y="2345690"/>
                  </a:moveTo>
                  <a:lnTo>
                    <a:pt x="5373370" y="4182110"/>
                  </a:lnTo>
                  <a:cubicBezTo>
                    <a:pt x="5373370" y="4217670"/>
                    <a:pt x="5344160" y="4245610"/>
                    <a:pt x="5309870" y="4245610"/>
                  </a:cubicBezTo>
                  <a:lnTo>
                    <a:pt x="5201920" y="4245610"/>
                  </a:lnTo>
                  <a:cubicBezTo>
                    <a:pt x="5166360" y="4245610"/>
                    <a:pt x="5138420" y="4216400"/>
                    <a:pt x="5138420" y="4182110"/>
                  </a:cubicBezTo>
                  <a:lnTo>
                    <a:pt x="5138420" y="2345690"/>
                  </a:lnTo>
                  <a:cubicBezTo>
                    <a:pt x="5138420" y="2310130"/>
                    <a:pt x="5167630" y="2282190"/>
                    <a:pt x="5201920" y="2282190"/>
                  </a:cubicBezTo>
                  <a:lnTo>
                    <a:pt x="5309870" y="2282190"/>
                  </a:lnTo>
                  <a:cubicBezTo>
                    <a:pt x="5344160" y="2282190"/>
                    <a:pt x="5373370" y="2310130"/>
                    <a:pt x="5373370" y="2345690"/>
                  </a:cubicBezTo>
                  <a:close/>
                  <a:moveTo>
                    <a:pt x="5126990" y="0"/>
                  </a:moveTo>
                  <a:lnTo>
                    <a:pt x="246380" y="0"/>
                  </a:lnTo>
                  <a:cubicBezTo>
                    <a:pt x="110490" y="0"/>
                    <a:pt x="0" y="110490"/>
                    <a:pt x="0" y="246380"/>
                  </a:cubicBezTo>
                  <a:lnTo>
                    <a:pt x="0" y="458470"/>
                  </a:lnTo>
                  <a:lnTo>
                    <a:pt x="5373370" y="458470"/>
                  </a:lnTo>
                  <a:lnTo>
                    <a:pt x="5373370" y="246380"/>
                  </a:lnTo>
                  <a:cubicBezTo>
                    <a:pt x="5373370" y="110490"/>
                    <a:pt x="5262880" y="0"/>
                    <a:pt x="5126990" y="0"/>
                  </a:cubicBezTo>
                  <a:close/>
                </a:path>
              </a:pathLst>
            </a:custGeom>
            <a:solidFill>
              <a:srgbClr val="908E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220980" y="160020"/>
              <a:ext cx="651510" cy="162560"/>
            </a:xfrm>
            <a:custGeom>
              <a:avLst/>
              <a:gdLst/>
              <a:ahLst/>
              <a:cxnLst/>
              <a:rect l="l" t="t" r="r" b="b"/>
              <a:pathLst>
                <a:path w="651510" h="162560">
                  <a:moveTo>
                    <a:pt x="162560" y="81280"/>
                  </a:moveTo>
                  <a:cubicBezTo>
                    <a:pt x="162560" y="125730"/>
                    <a:pt x="125730" y="162560"/>
                    <a:pt x="81280" y="162560"/>
                  </a:cubicBezTo>
                  <a:cubicBezTo>
                    <a:pt x="36830" y="162560"/>
                    <a:pt x="0" y="125730"/>
                    <a:pt x="0" y="81280"/>
                  </a:cubicBezTo>
                  <a:cubicBezTo>
                    <a:pt x="0" y="36830"/>
                    <a:pt x="36830" y="0"/>
                    <a:pt x="81280" y="0"/>
                  </a:cubicBezTo>
                  <a:cubicBezTo>
                    <a:pt x="125730" y="0"/>
                    <a:pt x="162560" y="35560"/>
                    <a:pt x="162560" y="81280"/>
                  </a:cubicBezTo>
                  <a:close/>
                  <a:moveTo>
                    <a:pt x="570230" y="0"/>
                  </a:moveTo>
                  <a:cubicBezTo>
                    <a:pt x="525780" y="0"/>
                    <a:pt x="488950" y="36830"/>
                    <a:pt x="488950" y="81280"/>
                  </a:cubicBezTo>
                  <a:cubicBezTo>
                    <a:pt x="488950" y="125730"/>
                    <a:pt x="525780" y="162560"/>
                    <a:pt x="570230" y="162560"/>
                  </a:cubicBezTo>
                  <a:cubicBezTo>
                    <a:pt x="614680" y="162560"/>
                    <a:pt x="651510" y="125730"/>
                    <a:pt x="651510" y="81280"/>
                  </a:cubicBezTo>
                  <a:cubicBezTo>
                    <a:pt x="651510" y="36830"/>
                    <a:pt x="614680" y="0"/>
                    <a:pt x="570230" y="0"/>
                  </a:cubicBezTo>
                  <a:close/>
                  <a:moveTo>
                    <a:pt x="325120" y="0"/>
                  </a:moveTo>
                  <a:cubicBezTo>
                    <a:pt x="280670" y="0"/>
                    <a:pt x="243840" y="36830"/>
                    <a:pt x="243840" y="81280"/>
                  </a:cubicBezTo>
                  <a:cubicBezTo>
                    <a:pt x="243840" y="125730"/>
                    <a:pt x="280670" y="162560"/>
                    <a:pt x="325120" y="162560"/>
                  </a:cubicBezTo>
                  <a:cubicBezTo>
                    <a:pt x="369570" y="162560"/>
                    <a:pt x="406400" y="125730"/>
                    <a:pt x="406400" y="81280"/>
                  </a:cubicBezTo>
                  <a:cubicBezTo>
                    <a:pt x="406400" y="36830"/>
                    <a:pt x="370840" y="0"/>
                    <a:pt x="3251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5397500" cy="6350000"/>
            </a:xfrm>
            <a:custGeom>
              <a:avLst/>
              <a:gdLst/>
              <a:ahLst/>
              <a:cxnLst/>
              <a:rect l="l" t="t" r="r" b="b"/>
              <a:pathLst>
                <a:path w="5397500" h="6350000">
                  <a:moveTo>
                    <a:pt x="5137150" y="0"/>
                  </a:moveTo>
                  <a:lnTo>
                    <a:pt x="259080" y="0"/>
                  </a:lnTo>
                  <a:cubicBezTo>
                    <a:pt x="115570" y="0"/>
                    <a:pt x="0" y="115570"/>
                    <a:pt x="0" y="259080"/>
                  </a:cubicBezTo>
                  <a:lnTo>
                    <a:pt x="0" y="6090920"/>
                  </a:lnTo>
                  <a:cubicBezTo>
                    <a:pt x="0" y="6234430"/>
                    <a:pt x="115570" y="6350000"/>
                    <a:pt x="259080" y="6350000"/>
                  </a:cubicBezTo>
                  <a:lnTo>
                    <a:pt x="5137150" y="6350000"/>
                  </a:lnTo>
                  <a:cubicBezTo>
                    <a:pt x="5140960" y="6350000"/>
                    <a:pt x="5143500" y="6350000"/>
                    <a:pt x="5147310" y="6350000"/>
                  </a:cubicBezTo>
                  <a:lnTo>
                    <a:pt x="5148580" y="6350000"/>
                  </a:lnTo>
                  <a:cubicBezTo>
                    <a:pt x="5149850" y="6350000"/>
                    <a:pt x="5149850" y="6350000"/>
                    <a:pt x="5151120" y="6350000"/>
                  </a:cubicBezTo>
                  <a:cubicBezTo>
                    <a:pt x="5288280" y="6343650"/>
                    <a:pt x="5397500" y="6230620"/>
                    <a:pt x="5397500" y="6092190"/>
                  </a:cubicBezTo>
                  <a:lnTo>
                    <a:pt x="5397500" y="4145280"/>
                  </a:lnTo>
                  <a:lnTo>
                    <a:pt x="5397500" y="2406650"/>
                  </a:lnTo>
                  <a:lnTo>
                    <a:pt x="5397500" y="471170"/>
                  </a:lnTo>
                  <a:lnTo>
                    <a:pt x="5397500" y="259080"/>
                  </a:lnTo>
                  <a:cubicBezTo>
                    <a:pt x="5396230" y="115570"/>
                    <a:pt x="5279390" y="0"/>
                    <a:pt x="5137150" y="0"/>
                  </a:cubicBezTo>
                  <a:close/>
                  <a:moveTo>
                    <a:pt x="259080" y="22860"/>
                  </a:moveTo>
                  <a:lnTo>
                    <a:pt x="5137150" y="22860"/>
                  </a:lnTo>
                  <a:cubicBezTo>
                    <a:pt x="5267960" y="22860"/>
                    <a:pt x="5373370" y="128270"/>
                    <a:pt x="5373370" y="259080"/>
                  </a:cubicBezTo>
                  <a:lnTo>
                    <a:pt x="5373370" y="459740"/>
                  </a:lnTo>
                  <a:lnTo>
                    <a:pt x="5147310" y="459740"/>
                  </a:lnTo>
                  <a:lnTo>
                    <a:pt x="22860" y="459740"/>
                  </a:lnTo>
                  <a:lnTo>
                    <a:pt x="22860" y="259080"/>
                  </a:lnTo>
                  <a:cubicBezTo>
                    <a:pt x="22860" y="128270"/>
                    <a:pt x="128270" y="22860"/>
                    <a:pt x="259080" y="22860"/>
                  </a:cubicBezTo>
                  <a:close/>
                  <a:moveTo>
                    <a:pt x="22860" y="6090920"/>
                  </a:moveTo>
                  <a:lnTo>
                    <a:pt x="22860" y="481330"/>
                  </a:lnTo>
                  <a:lnTo>
                    <a:pt x="5137150" y="481330"/>
                  </a:lnTo>
                  <a:lnTo>
                    <a:pt x="5137150" y="6327140"/>
                  </a:lnTo>
                  <a:lnTo>
                    <a:pt x="259080" y="6327140"/>
                  </a:lnTo>
                  <a:cubicBezTo>
                    <a:pt x="128270" y="6327140"/>
                    <a:pt x="22860" y="6221730"/>
                    <a:pt x="22860" y="6090920"/>
                  </a:cubicBezTo>
                  <a:close/>
                  <a:moveTo>
                    <a:pt x="5373370" y="6090920"/>
                  </a:moveTo>
                  <a:cubicBezTo>
                    <a:pt x="5373370" y="6214110"/>
                    <a:pt x="5279390" y="6314440"/>
                    <a:pt x="5158740" y="6325870"/>
                  </a:cubicBezTo>
                  <a:lnTo>
                    <a:pt x="5158740" y="4216400"/>
                  </a:lnTo>
                  <a:cubicBezTo>
                    <a:pt x="5181600" y="4248150"/>
                    <a:pt x="5218430" y="4269740"/>
                    <a:pt x="5260340" y="4269740"/>
                  </a:cubicBezTo>
                  <a:lnTo>
                    <a:pt x="5270500" y="4269740"/>
                  </a:lnTo>
                  <a:cubicBezTo>
                    <a:pt x="5312410" y="4269740"/>
                    <a:pt x="5350510" y="4248150"/>
                    <a:pt x="5372100" y="4216400"/>
                  </a:cubicBezTo>
                  <a:lnTo>
                    <a:pt x="5372100" y="6090920"/>
                  </a:lnTo>
                  <a:lnTo>
                    <a:pt x="5373370" y="6090920"/>
                  </a:lnTo>
                  <a:close/>
                  <a:moveTo>
                    <a:pt x="5158740" y="4145280"/>
                  </a:moveTo>
                  <a:lnTo>
                    <a:pt x="5158740" y="2406650"/>
                  </a:lnTo>
                  <a:cubicBezTo>
                    <a:pt x="5158740" y="2350770"/>
                    <a:pt x="5204460" y="2305050"/>
                    <a:pt x="5260340" y="2305050"/>
                  </a:cubicBezTo>
                  <a:lnTo>
                    <a:pt x="5270500" y="2305050"/>
                  </a:lnTo>
                  <a:cubicBezTo>
                    <a:pt x="5326380" y="2305050"/>
                    <a:pt x="5372100" y="2350770"/>
                    <a:pt x="5372100" y="2406650"/>
                  </a:cubicBezTo>
                  <a:lnTo>
                    <a:pt x="5372100" y="4145280"/>
                  </a:lnTo>
                  <a:cubicBezTo>
                    <a:pt x="5372100" y="4201160"/>
                    <a:pt x="5326380" y="4246880"/>
                    <a:pt x="5270500" y="4246880"/>
                  </a:cubicBezTo>
                  <a:lnTo>
                    <a:pt x="5260340" y="4246880"/>
                  </a:lnTo>
                  <a:cubicBezTo>
                    <a:pt x="5204460" y="4246880"/>
                    <a:pt x="5158740" y="4201160"/>
                    <a:pt x="5158740" y="4145280"/>
                  </a:cubicBezTo>
                  <a:close/>
                  <a:moveTo>
                    <a:pt x="5271770" y="2282190"/>
                  </a:moveTo>
                  <a:lnTo>
                    <a:pt x="5261610" y="2282190"/>
                  </a:lnTo>
                  <a:cubicBezTo>
                    <a:pt x="5219700" y="2282190"/>
                    <a:pt x="5181600" y="2303780"/>
                    <a:pt x="5160010" y="2335530"/>
                  </a:cubicBezTo>
                  <a:lnTo>
                    <a:pt x="5160010" y="481330"/>
                  </a:lnTo>
                  <a:lnTo>
                    <a:pt x="5374640" y="481330"/>
                  </a:lnTo>
                  <a:lnTo>
                    <a:pt x="5374640" y="2334260"/>
                  </a:lnTo>
                  <a:cubicBezTo>
                    <a:pt x="5350510" y="2303780"/>
                    <a:pt x="5313680" y="2282190"/>
                    <a:pt x="5271770" y="2282190"/>
                  </a:cubicBezTo>
                  <a:close/>
                  <a:moveTo>
                    <a:pt x="302260" y="332740"/>
                  </a:moveTo>
                  <a:cubicBezTo>
                    <a:pt x="353060" y="332740"/>
                    <a:pt x="394970" y="290830"/>
                    <a:pt x="394970" y="240030"/>
                  </a:cubicBezTo>
                  <a:cubicBezTo>
                    <a:pt x="394970" y="189230"/>
                    <a:pt x="353060" y="147320"/>
                    <a:pt x="302260" y="147320"/>
                  </a:cubicBezTo>
                  <a:cubicBezTo>
                    <a:pt x="251460" y="147320"/>
                    <a:pt x="209550" y="190500"/>
                    <a:pt x="209550" y="241300"/>
                  </a:cubicBezTo>
                  <a:cubicBezTo>
                    <a:pt x="209550" y="292100"/>
                    <a:pt x="251460" y="332740"/>
                    <a:pt x="302260" y="332740"/>
                  </a:cubicBezTo>
                  <a:close/>
                  <a:moveTo>
                    <a:pt x="302260" y="171450"/>
                  </a:moveTo>
                  <a:cubicBezTo>
                    <a:pt x="340360" y="171450"/>
                    <a:pt x="372110" y="203200"/>
                    <a:pt x="372110" y="241300"/>
                  </a:cubicBezTo>
                  <a:cubicBezTo>
                    <a:pt x="372110" y="279400"/>
                    <a:pt x="340360" y="311150"/>
                    <a:pt x="302260" y="311150"/>
                  </a:cubicBezTo>
                  <a:cubicBezTo>
                    <a:pt x="264160" y="311150"/>
                    <a:pt x="232410" y="279400"/>
                    <a:pt x="232410" y="241300"/>
                  </a:cubicBezTo>
                  <a:cubicBezTo>
                    <a:pt x="232410" y="201930"/>
                    <a:pt x="264160" y="171450"/>
                    <a:pt x="302260" y="171450"/>
                  </a:cubicBezTo>
                  <a:close/>
                  <a:moveTo>
                    <a:pt x="546100" y="332740"/>
                  </a:moveTo>
                  <a:cubicBezTo>
                    <a:pt x="596900" y="332740"/>
                    <a:pt x="638810" y="290830"/>
                    <a:pt x="638810" y="240030"/>
                  </a:cubicBezTo>
                  <a:cubicBezTo>
                    <a:pt x="638810" y="189230"/>
                    <a:pt x="596900" y="148590"/>
                    <a:pt x="546100" y="148590"/>
                  </a:cubicBezTo>
                  <a:cubicBezTo>
                    <a:pt x="495300" y="148590"/>
                    <a:pt x="454660" y="190500"/>
                    <a:pt x="454660" y="241300"/>
                  </a:cubicBezTo>
                  <a:cubicBezTo>
                    <a:pt x="454660" y="292100"/>
                    <a:pt x="495300" y="332740"/>
                    <a:pt x="546100" y="332740"/>
                  </a:cubicBezTo>
                  <a:close/>
                  <a:moveTo>
                    <a:pt x="546100" y="171450"/>
                  </a:moveTo>
                  <a:cubicBezTo>
                    <a:pt x="584200" y="171450"/>
                    <a:pt x="615950" y="203200"/>
                    <a:pt x="615950" y="241300"/>
                  </a:cubicBezTo>
                  <a:cubicBezTo>
                    <a:pt x="615950" y="279400"/>
                    <a:pt x="584200" y="311150"/>
                    <a:pt x="546100" y="311150"/>
                  </a:cubicBezTo>
                  <a:cubicBezTo>
                    <a:pt x="508000" y="311150"/>
                    <a:pt x="476250" y="279400"/>
                    <a:pt x="476250" y="241300"/>
                  </a:cubicBezTo>
                  <a:cubicBezTo>
                    <a:pt x="476250" y="201930"/>
                    <a:pt x="508000" y="171450"/>
                    <a:pt x="546100" y="171450"/>
                  </a:cubicBezTo>
                  <a:close/>
                  <a:moveTo>
                    <a:pt x="791210" y="332740"/>
                  </a:moveTo>
                  <a:cubicBezTo>
                    <a:pt x="842010" y="332740"/>
                    <a:pt x="883920" y="290830"/>
                    <a:pt x="883920" y="240030"/>
                  </a:cubicBezTo>
                  <a:cubicBezTo>
                    <a:pt x="883920" y="189230"/>
                    <a:pt x="842010" y="147320"/>
                    <a:pt x="791210" y="147320"/>
                  </a:cubicBezTo>
                  <a:cubicBezTo>
                    <a:pt x="740410" y="147320"/>
                    <a:pt x="698500" y="190500"/>
                    <a:pt x="698500" y="241300"/>
                  </a:cubicBezTo>
                  <a:cubicBezTo>
                    <a:pt x="698500" y="292100"/>
                    <a:pt x="740410" y="332740"/>
                    <a:pt x="791210" y="332740"/>
                  </a:cubicBezTo>
                  <a:close/>
                  <a:moveTo>
                    <a:pt x="791210" y="171450"/>
                  </a:moveTo>
                  <a:cubicBezTo>
                    <a:pt x="829310" y="171450"/>
                    <a:pt x="861060" y="203200"/>
                    <a:pt x="861060" y="241300"/>
                  </a:cubicBezTo>
                  <a:cubicBezTo>
                    <a:pt x="861060" y="279400"/>
                    <a:pt x="829310" y="311150"/>
                    <a:pt x="791210" y="311150"/>
                  </a:cubicBezTo>
                  <a:cubicBezTo>
                    <a:pt x="753110" y="311150"/>
                    <a:pt x="721360" y="279400"/>
                    <a:pt x="721360" y="241300"/>
                  </a:cubicBezTo>
                  <a:cubicBezTo>
                    <a:pt x="721360" y="201930"/>
                    <a:pt x="751840" y="171450"/>
                    <a:pt x="791210" y="17145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0" y="0"/>
            <a:ext cx="9129712" cy="10287000"/>
          </a:xfrm>
          <a:prstGeom prst="rect">
            <a:avLst/>
          </a:prstGeom>
          <a:solidFill>
            <a:srgbClr val="FFE6F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791093" y="2594790"/>
            <a:ext cx="4812632" cy="41148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74361" y="2585265"/>
            <a:ext cx="7051599" cy="458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0"/>
              </a:lnSpc>
            </a:pPr>
            <a:r>
              <a:rPr lang="en-US" sz="15000" dirty="0" err="1">
                <a:solidFill>
                  <a:srgbClr val="231F20"/>
                </a:solidFill>
                <a:latin typeface="Baloo"/>
              </a:rPr>
              <a:t>Luyện</a:t>
            </a:r>
            <a:r>
              <a:rPr lang="en-US" sz="150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15000" dirty="0" err="1">
                <a:solidFill>
                  <a:srgbClr val="231F20"/>
                </a:solidFill>
                <a:latin typeface="Baloo"/>
              </a:rPr>
              <a:t>tập</a:t>
            </a:r>
            <a:endParaRPr lang="en-US" sz="15000" dirty="0">
              <a:solidFill>
                <a:srgbClr val="231F20"/>
              </a:solidFill>
              <a:latin typeface="Balo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22322" y="881381"/>
            <a:ext cx="6452611" cy="279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19"/>
              </a:lnSpc>
            </a:pPr>
            <a:r>
              <a:rPr lang="en-US" sz="4599" dirty="0" err="1">
                <a:solidFill>
                  <a:srgbClr val="000000"/>
                </a:solidFill>
                <a:latin typeface="Public Sans Bold"/>
              </a:rPr>
              <a:t>Câu</a:t>
            </a:r>
            <a:r>
              <a:rPr lang="en-US" sz="4599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Public Sans Bold"/>
              </a:rPr>
              <a:t>hỏi</a:t>
            </a:r>
            <a:r>
              <a:rPr lang="en-US" sz="4599" dirty="0">
                <a:solidFill>
                  <a:srgbClr val="000000"/>
                </a:solidFill>
                <a:latin typeface="Public Sans Bold"/>
              </a:rPr>
              <a:t>:</a:t>
            </a:r>
            <a:r>
              <a:rPr lang="en-US" sz="4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Public Sans"/>
              </a:rPr>
              <a:t>Trong</a:t>
            </a:r>
            <a:r>
              <a:rPr lang="en-US" sz="4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Public Sans"/>
              </a:rPr>
              <a:t>các</a:t>
            </a:r>
            <a:r>
              <a:rPr lang="en-US" sz="4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Public Sans"/>
              </a:rPr>
              <a:t>câu</a:t>
            </a:r>
            <a:r>
              <a:rPr lang="en-US" sz="4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Public Sans"/>
              </a:rPr>
              <a:t>sau</a:t>
            </a:r>
            <a:r>
              <a:rPr lang="en-US" sz="4599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4599" dirty="0" err="1">
                <a:solidFill>
                  <a:srgbClr val="000000"/>
                </a:solidFill>
                <a:latin typeface="Public Sans"/>
              </a:rPr>
              <a:t>những</a:t>
            </a:r>
            <a:r>
              <a:rPr lang="en-US" sz="4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Public Sans"/>
              </a:rPr>
              <a:t>câu</a:t>
            </a:r>
            <a:r>
              <a:rPr lang="en-US" sz="4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Public Sans"/>
              </a:rPr>
              <a:t>nào</a:t>
            </a:r>
            <a:r>
              <a:rPr lang="en-US" sz="4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Public Sans"/>
              </a:rPr>
              <a:t>đúng</a:t>
            </a:r>
            <a:r>
              <a:rPr lang="en-US" sz="4599" dirty="0">
                <a:solidFill>
                  <a:srgbClr val="000000"/>
                </a:solidFill>
                <a:latin typeface="Public Sans"/>
              </a:rPr>
              <a:t>?</a:t>
            </a:r>
          </a:p>
          <a:p>
            <a:pPr algn="just">
              <a:lnSpc>
                <a:spcPts val="5519"/>
              </a:lnSpc>
            </a:pPr>
            <a:endParaRPr lang="en-US" sz="4599" dirty="0">
              <a:solidFill>
                <a:srgbClr val="000000"/>
              </a:solidFill>
              <a:latin typeface="Public San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8996396" y="3720306"/>
            <a:ext cx="8262903" cy="2810898"/>
            <a:chOff x="0" y="-377825"/>
            <a:chExt cx="11017205" cy="3747864"/>
          </a:xfrm>
        </p:grpSpPr>
        <p:sp>
          <p:nvSpPr>
            <p:cNvPr id="4" name="TextBox 4"/>
            <p:cNvSpPr txBox="1"/>
            <p:nvPr/>
          </p:nvSpPr>
          <p:spPr>
            <a:xfrm>
              <a:off x="1429072" y="-377825"/>
              <a:ext cx="9588133" cy="3747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2.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Máy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tính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không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có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các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giác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quan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như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con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người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nên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không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thu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nhận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được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thông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tin.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48660"/>
              <a:ext cx="742213" cy="742213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8996396" y="7351394"/>
            <a:ext cx="8262904" cy="1308100"/>
            <a:chOff x="0" y="0"/>
            <a:chExt cx="11017206" cy="1744133"/>
          </a:xfrm>
        </p:grpSpPr>
        <p:sp>
          <p:nvSpPr>
            <p:cNvPr id="7" name="TextBox 7"/>
            <p:cNvSpPr txBox="1"/>
            <p:nvPr/>
          </p:nvSpPr>
          <p:spPr>
            <a:xfrm>
              <a:off x="1429072" y="-85725"/>
              <a:ext cx="9588133" cy="1829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3.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Máy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tính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có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thể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xử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lí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thông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tin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giúp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con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người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.</a:t>
              </a: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500960"/>
              <a:ext cx="742213" cy="742213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8947629" y="1275081"/>
            <a:ext cx="8311671" cy="2012950"/>
            <a:chOff x="0" y="0"/>
            <a:chExt cx="11082228" cy="2683933"/>
          </a:xfrm>
        </p:grpSpPr>
        <p:sp>
          <p:nvSpPr>
            <p:cNvPr id="10" name="TextBox 10"/>
            <p:cNvSpPr txBox="1"/>
            <p:nvPr/>
          </p:nvSpPr>
          <p:spPr>
            <a:xfrm>
              <a:off x="1494095" y="-85725"/>
              <a:ext cx="9588133" cy="2769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1.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Trong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cuộc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sống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,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chúng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ta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luôn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thu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nhận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thông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tin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và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xử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lí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thông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tin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để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quyết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Public Sans"/>
                </a:rPr>
                <a:t>định</a:t>
              </a:r>
              <a:r>
                <a:rPr lang="en-US" sz="3999" dirty="0">
                  <a:solidFill>
                    <a:srgbClr val="000000"/>
                  </a:solidFill>
                  <a:latin typeface="Public Sans"/>
                </a:rPr>
                <a:t>.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970860"/>
              <a:ext cx="872259" cy="742213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8700" y="3857349"/>
            <a:ext cx="6091825" cy="455225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402239" y="6796741"/>
            <a:ext cx="2545390" cy="3225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360397" y="1877473"/>
            <a:ext cx="6373571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dirty="0" err="1">
                <a:solidFill>
                  <a:srgbClr val="000000"/>
                </a:solidFill>
                <a:latin typeface="Public Sans"/>
              </a:rPr>
              <a:t>Phát</a:t>
            </a:r>
            <a:r>
              <a:rPr lang="en-US" sz="69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Public Sans"/>
              </a:rPr>
              <a:t>biểu</a:t>
            </a:r>
            <a:r>
              <a:rPr lang="en-US" sz="6999" dirty="0">
                <a:solidFill>
                  <a:srgbClr val="000000"/>
                </a:solidFill>
                <a:latin typeface="Public Sans"/>
              </a:rPr>
              <a:t> 3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635743" y="3805452"/>
            <a:ext cx="6373571" cy="263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Public Sans"/>
              </a:rPr>
              <a:t>Máy tính có thể xử lí thông tin giúp con người.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54032" y="1877473"/>
            <a:ext cx="6373571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dirty="0" err="1">
                <a:solidFill>
                  <a:srgbClr val="000000"/>
                </a:solidFill>
                <a:latin typeface="Public Sans"/>
              </a:rPr>
              <a:t>Phát</a:t>
            </a:r>
            <a:r>
              <a:rPr lang="en-US" sz="69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Public Sans"/>
              </a:rPr>
              <a:t>biểu</a:t>
            </a:r>
            <a:r>
              <a:rPr lang="en-US" sz="6999" dirty="0">
                <a:solidFill>
                  <a:srgbClr val="000000"/>
                </a:solidFill>
                <a:latin typeface="Public Sans"/>
              </a:rPr>
              <a:t> 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54032" y="3776560"/>
            <a:ext cx="7771136" cy="352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Public Sans"/>
              </a:rPr>
              <a:t>Trong cuộc sống, chúng ta luôn thu nhận thông tin và xử lí thông tin để quyết định.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554032" y="2944273"/>
            <a:ext cx="6762926" cy="498912"/>
            <a:chOff x="0" y="0"/>
            <a:chExt cx="7049634" cy="5200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050904" cy="520063"/>
            </a:xfrm>
            <a:custGeom>
              <a:avLst/>
              <a:gdLst/>
              <a:ahLst/>
              <a:cxnLst/>
              <a:rect l="l" t="t" r="r" b="b"/>
              <a:pathLst>
                <a:path w="7050904" h="520063">
                  <a:moveTo>
                    <a:pt x="6497184" y="520063"/>
                  </a:moveTo>
                  <a:lnTo>
                    <a:pt x="553720" y="520063"/>
                  </a:lnTo>
                  <a:cubicBezTo>
                    <a:pt x="247650" y="520063"/>
                    <a:pt x="0" y="403547"/>
                    <a:pt x="0" y="260276"/>
                  </a:cubicBezTo>
                  <a:cubicBezTo>
                    <a:pt x="0" y="116408"/>
                    <a:pt x="247650" y="0"/>
                    <a:pt x="553720" y="0"/>
                  </a:cubicBezTo>
                  <a:lnTo>
                    <a:pt x="6497184" y="0"/>
                  </a:lnTo>
                  <a:cubicBezTo>
                    <a:pt x="6803254" y="0"/>
                    <a:pt x="7050904" y="116408"/>
                    <a:pt x="7050904" y="260276"/>
                  </a:cubicBezTo>
                  <a:cubicBezTo>
                    <a:pt x="7049633" y="403547"/>
                    <a:pt x="6801983" y="520063"/>
                    <a:pt x="6497184" y="5200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52463" y="6958851"/>
            <a:ext cx="813673" cy="6775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852463" y="7712619"/>
            <a:ext cx="813673" cy="6775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852463" y="6201284"/>
            <a:ext cx="813673" cy="6775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163282" y="7297635"/>
            <a:ext cx="5798602" cy="430150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06061" y="595313"/>
            <a:ext cx="15511646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19"/>
              </a:lnSpc>
            </a:pPr>
            <a:r>
              <a:rPr lang="en-US" sz="5599" dirty="0" err="1">
                <a:solidFill>
                  <a:srgbClr val="000000"/>
                </a:solidFill>
                <a:latin typeface="Public Sans Bold"/>
              </a:rPr>
              <a:t>Câu</a:t>
            </a:r>
            <a:r>
              <a:rPr lang="en-US" sz="5599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5599" dirty="0" err="1">
                <a:solidFill>
                  <a:srgbClr val="000000"/>
                </a:solidFill>
                <a:latin typeface="Public Sans Bold"/>
              </a:rPr>
              <a:t>trả</a:t>
            </a:r>
            <a:r>
              <a:rPr lang="en-US" sz="5599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5599" dirty="0" err="1">
                <a:solidFill>
                  <a:srgbClr val="000000"/>
                </a:solidFill>
                <a:latin typeface="Public Sans Bold"/>
              </a:rPr>
              <a:t>lời</a:t>
            </a:r>
            <a:r>
              <a:rPr lang="en-US" sz="5599" dirty="0">
                <a:solidFill>
                  <a:srgbClr val="000000"/>
                </a:solidFill>
                <a:latin typeface="Public Sans Bold"/>
              </a:rPr>
              <a:t>:</a:t>
            </a:r>
            <a:r>
              <a:rPr lang="en-US" sz="5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5599" dirty="0" err="1">
                <a:solidFill>
                  <a:srgbClr val="000000"/>
                </a:solidFill>
                <a:latin typeface="Public Sans"/>
              </a:rPr>
              <a:t>Những</a:t>
            </a:r>
            <a:r>
              <a:rPr lang="en-US" sz="5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5599" dirty="0" err="1">
                <a:solidFill>
                  <a:srgbClr val="000000"/>
                </a:solidFill>
                <a:latin typeface="Public Sans"/>
              </a:rPr>
              <a:t>phát</a:t>
            </a:r>
            <a:r>
              <a:rPr lang="en-US" sz="5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5599" dirty="0" err="1">
                <a:solidFill>
                  <a:srgbClr val="000000"/>
                </a:solidFill>
                <a:latin typeface="Public Sans"/>
              </a:rPr>
              <a:t>biểu</a:t>
            </a:r>
            <a:r>
              <a:rPr lang="en-US" sz="5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5599" dirty="0" err="1">
                <a:solidFill>
                  <a:srgbClr val="000000"/>
                </a:solidFill>
                <a:latin typeface="Public Sans"/>
              </a:rPr>
              <a:t>đúng</a:t>
            </a:r>
            <a:r>
              <a:rPr lang="en-US" sz="5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5599" dirty="0" err="1">
                <a:solidFill>
                  <a:srgbClr val="000000"/>
                </a:solidFill>
                <a:latin typeface="Public Sans"/>
              </a:rPr>
              <a:t>là</a:t>
            </a:r>
            <a:endParaRPr lang="en-US" sz="5599" dirty="0">
              <a:solidFill>
                <a:srgbClr val="000000"/>
              </a:solidFill>
              <a:latin typeface="Public Sans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270823" y="6610303"/>
            <a:ext cx="5103412" cy="52959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653225" y="2944273"/>
            <a:ext cx="6762926" cy="498912"/>
            <a:chOff x="0" y="0"/>
            <a:chExt cx="7049634" cy="52006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050904" cy="520063"/>
            </a:xfrm>
            <a:custGeom>
              <a:avLst/>
              <a:gdLst/>
              <a:ahLst/>
              <a:cxnLst/>
              <a:rect l="l" t="t" r="r" b="b"/>
              <a:pathLst>
                <a:path w="7050904" h="520063">
                  <a:moveTo>
                    <a:pt x="6497184" y="520063"/>
                  </a:moveTo>
                  <a:lnTo>
                    <a:pt x="553720" y="520063"/>
                  </a:lnTo>
                  <a:cubicBezTo>
                    <a:pt x="247650" y="520063"/>
                    <a:pt x="0" y="403547"/>
                    <a:pt x="0" y="260276"/>
                  </a:cubicBezTo>
                  <a:cubicBezTo>
                    <a:pt x="0" y="116408"/>
                    <a:pt x="247650" y="0"/>
                    <a:pt x="553720" y="0"/>
                  </a:cubicBezTo>
                  <a:lnTo>
                    <a:pt x="6497184" y="0"/>
                  </a:lnTo>
                  <a:cubicBezTo>
                    <a:pt x="6803254" y="0"/>
                    <a:pt x="7050904" y="116408"/>
                    <a:pt x="7050904" y="260276"/>
                  </a:cubicBezTo>
                  <a:cubicBezTo>
                    <a:pt x="7049633" y="403547"/>
                    <a:pt x="6801983" y="520063"/>
                    <a:pt x="6497184" y="5200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4000500" y="5129212"/>
            <a:ext cx="10287000" cy="0"/>
          </a:xfrm>
          <a:prstGeom prst="line">
            <a:avLst/>
          </a:prstGeom>
          <a:ln w="28575" cap="flat">
            <a:solidFill>
              <a:srgbClr val="231F2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340144" y="1116201"/>
            <a:ext cx="6919156" cy="8142099"/>
            <a:chOff x="0" y="0"/>
            <a:chExt cx="5396230" cy="6350000"/>
          </a:xfrm>
        </p:grpSpPr>
        <p:sp>
          <p:nvSpPr>
            <p:cNvPr id="4" name="Freeform 4"/>
            <p:cNvSpPr/>
            <p:nvPr/>
          </p:nvSpPr>
          <p:spPr>
            <a:xfrm>
              <a:off x="11430" y="11430"/>
              <a:ext cx="5373370" cy="6327140"/>
            </a:xfrm>
            <a:custGeom>
              <a:avLst/>
              <a:gdLst/>
              <a:ahLst/>
              <a:cxnLst/>
              <a:rect l="l" t="t" r="r" b="b"/>
              <a:pathLst>
                <a:path w="5373370" h="6327140">
                  <a:moveTo>
                    <a:pt x="5373370" y="610870"/>
                  </a:moveTo>
                  <a:lnTo>
                    <a:pt x="5373370" y="953770"/>
                  </a:lnTo>
                  <a:moveTo>
                    <a:pt x="5373370" y="953770"/>
                  </a:moveTo>
                  <a:lnTo>
                    <a:pt x="5373370" y="6079490"/>
                  </a:lnTo>
                  <a:cubicBezTo>
                    <a:pt x="5373370" y="6216650"/>
                    <a:pt x="5262880" y="6327140"/>
                    <a:pt x="5125720" y="6327140"/>
                  </a:cubicBezTo>
                  <a:lnTo>
                    <a:pt x="247650" y="6327140"/>
                  </a:lnTo>
                  <a:cubicBezTo>
                    <a:pt x="110490" y="6327140"/>
                    <a:pt x="0" y="6216650"/>
                    <a:pt x="0" y="6079490"/>
                  </a:cubicBezTo>
                  <a:lnTo>
                    <a:pt x="0" y="247650"/>
                  </a:lnTo>
                  <a:cubicBezTo>
                    <a:pt x="0" y="110490"/>
                    <a:pt x="110490" y="0"/>
                    <a:pt x="247650" y="0"/>
                  </a:cubicBezTo>
                  <a:lnTo>
                    <a:pt x="5125720" y="0"/>
                  </a:lnTo>
                  <a:cubicBezTo>
                    <a:pt x="5262880" y="0"/>
                    <a:pt x="5373370" y="110490"/>
                    <a:pt x="5373370" y="247650"/>
                  </a:cubicBezTo>
                  <a:lnTo>
                    <a:pt x="5373370" y="610870"/>
                  </a:lnTo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5" name="Freeform 5"/>
            <p:cNvSpPr/>
            <p:nvPr/>
          </p:nvSpPr>
          <p:spPr>
            <a:xfrm>
              <a:off x="5148580" y="471170"/>
              <a:ext cx="236220" cy="5868670"/>
            </a:xfrm>
            <a:custGeom>
              <a:avLst/>
              <a:gdLst/>
              <a:ahLst/>
              <a:cxnLst/>
              <a:rect l="l" t="t" r="r" b="b"/>
              <a:pathLst>
                <a:path w="236220" h="5868670">
                  <a:moveTo>
                    <a:pt x="236220" y="240030"/>
                  </a:moveTo>
                  <a:lnTo>
                    <a:pt x="236220" y="494030"/>
                  </a:lnTo>
                  <a:moveTo>
                    <a:pt x="236220" y="494030"/>
                  </a:moveTo>
                  <a:lnTo>
                    <a:pt x="236220" y="5868670"/>
                  </a:lnTo>
                  <a:lnTo>
                    <a:pt x="0" y="5868670"/>
                  </a:lnTo>
                  <a:lnTo>
                    <a:pt x="0" y="0"/>
                  </a:lnTo>
                  <a:lnTo>
                    <a:pt x="236220" y="0"/>
                  </a:lnTo>
                  <a:lnTo>
                    <a:pt x="236220" y="24003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1430" y="11430"/>
              <a:ext cx="5373370" cy="4245610"/>
            </a:xfrm>
            <a:custGeom>
              <a:avLst/>
              <a:gdLst/>
              <a:ahLst/>
              <a:cxnLst/>
              <a:rect l="l" t="t" r="r" b="b"/>
              <a:pathLst>
                <a:path w="5373370" h="4245610">
                  <a:moveTo>
                    <a:pt x="5373370" y="2345690"/>
                  </a:moveTo>
                  <a:lnTo>
                    <a:pt x="5373370" y="4182110"/>
                  </a:lnTo>
                  <a:cubicBezTo>
                    <a:pt x="5373370" y="4217670"/>
                    <a:pt x="5344160" y="4245610"/>
                    <a:pt x="5309870" y="4245610"/>
                  </a:cubicBezTo>
                  <a:lnTo>
                    <a:pt x="5201920" y="4245610"/>
                  </a:lnTo>
                  <a:cubicBezTo>
                    <a:pt x="5166360" y="4245610"/>
                    <a:pt x="5138420" y="4216400"/>
                    <a:pt x="5138420" y="4182110"/>
                  </a:cubicBezTo>
                  <a:lnTo>
                    <a:pt x="5138420" y="2345690"/>
                  </a:lnTo>
                  <a:cubicBezTo>
                    <a:pt x="5138420" y="2310130"/>
                    <a:pt x="5167630" y="2282190"/>
                    <a:pt x="5201920" y="2282190"/>
                  </a:cubicBezTo>
                  <a:lnTo>
                    <a:pt x="5309870" y="2282190"/>
                  </a:lnTo>
                  <a:cubicBezTo>
                    <a:pt x="5344160" y="2282190"/>
                    <a:pt x="5373370" y="2310130"/>
                    <a:pt x="5373370" y="2345690"/>
                  </a:cubicBezTo>
                  <a:close/>
                  <a:moveTo>
                    <a:pt x="5126990" y="0"/>
                  </a:moveTo>
                  <a:lnTo>
                    <a:pt x="246380" y="0"/>
                  </a:lnTo>
                  <a:cubicBezTo>
                    <a:pt x="110490" y="0"/>
                    <a:pt x="0" y="110490"/>
                    <a:pt x="0" y="246380"/>
                  </a:cubicBezTo>
                  <a:lnTo>
                    <a:pt x="0" y="458470"/>
                  </a:lnTo>
                  <a:lnTo>
                    <a:pt x="5373370" y="458470"/>
                  </a:lnTo>
                  <a:lnTo>
                    <a:pt x="5373370" y="246380"/>
                  </a:lnTo>
                  <a:cubicBezTo>
                    <a:pt x="5373370" y="110490"/>
                    <a:pt x="5262880" y="0"/>
                    <a:pt x="5126990" y="0"/>
                  </a:cubicBezTo>
                  <a:close/>
                </a:path>
              </a:pathLst>
            </a:custGeom>
            <a:solidFill>
              <a:srgbClr val="908E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220980" y="160020"/>
              <a:ext cx="651510" cy="162560"/>
            </a:xfrm>
            <a:custGeom>
              <a:avLst/>
              <a:gdLst/>
              <a:ahLst/>
              <a:cxnLst/>
              <a:rect l="l" t="t" r="r" b="b"/>
              <a:pathLst>
                <a:path w="651510" h="162560">
                  <a:moveTo>
                    <a:pt x="162560" y="81280"/>
                  </a:moveTo>
                  <a:cubicBezTo>
                    <a:pt x="162560" y="125730"/>
                    <a:pt x="125730" y="162560"/>
                    <a:pt x="81280" y="162560"/>
                  </a:cubicBezTo>
                  <a:cubicBezTo>
                    <a:pt x="36830" y="162560"/>
                    <a:pt x="0" y="125730"/>
                    <a:pt x="0" y="81280"/>
                  </a:cubicBezTo>
                  <a:cubicBezTo>
                    <a:pt x="0" y="36830"/>
                    <a:pt x="36830" y="0"/>
                    <a:pt x="81280" y="0"/>
                  </a:cubicBezTo>
                  <a:cubicBezTo>
                    <a:pt x="125730" y="0"/>
                    <a:pt x="162560" y="35560"/>
                    <a:pt x="162560" y="81280"/>
                  </a:cubicBezTo>
                  <a:close/>
                  <a:moveTo>
                    <a:pt x="570230" y="0"/>
                  </a:moveTo>
                  <a:cubicBezTo>
                    <a:pt x="525780" y="0"/>
                    <a:pt x="488950" y="36830"/>
                    <a:pt x="488950" y="81280"/>
                  </a:cubicBezTo>
                  <a:cubicBezTo>
                    <a:pt x="488950" y="125730"/>
                    <a:pt x="525780" y="162560"/>
                    <a:pt x="570230" y="162560"/>
                  </a:cubicBezTo>
                  <a:cubicBezTo>
                    <a:pt x="614680" y="162560"/>
                    <a:pt x="651510" y="125730"/>
                    <a:pt x="651510" y="81280"/>
                  </a:cubicBezTo>
                  <a:cubicBezTo>
                    <a:pt x="651510" y="36830"/>
                    <a:pt x="614680" y="0"/>
                    <a:pt x="570230" y="0"/>
                  </a:cubicBezTo>
                  <a:close/>
                  <a:moveTo>
                    <a:pt x="325120" y="0"/>
                  </a:moveTo>
                  <a:cubicBezTo>
                    <a:pt x="280670" y="0"/>
                    <a:pt x="243840" y="36830"/>
                    <a:pt x="243840" y="81280"/>
                  </a:cubicBezTo>
                  <a:cubicBezTo>
                    <a:pt x="243840" y="125730"/>
                    <a:pt x="280670" y="162560"/>
                    <a:pt x="325120" y="162560"/>
                  </a:cubicBezTo>
                  <a:cubicBezTo>
                    <a:pt x="369570" y="162560"/>
                    <a:pt x="406400" y="125730"/>
                    <a:pt x="406400" y="81280"/>
                  </a:cubicBezTo>
                  <a:cubicBezTo>
                    <a:pt x="406400" y="36830"/>
                    <a:pt x="370840" y="0"/>
                    <a:pt x="3251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5397500" cy="6350000"/>
            </a:xfrm>
            <a:custGeom>
              <a:avLst/>
              <a:gdLst/>
              <a:ahLst/>
              <a:cxnLst/>
              <a:rect l="l" t="t" r="r" b="b"/>
              <a:pathLst>
                <a:path w="5397500" h="6350000">
                  <a:moveTo>
                    <a:pt x="5137150" y="0"/>
                  </a:moveTo>
                  <a:lnTo>
                    <a:pt x="259080" y="0"/>
                  </a:lnTo>
                  <a:cubicBezTo>
                    <a:pt x="115570" y="0"/>
                    <a:pt x="0" y="115570"/>
                    <a:pt x="0" y="259080"/>
                  </a:cubicBezTo>
                  <a:lnTo>
                    <a:pt x="0" y="6090920"/>
                  </a:lnTo>
                  <a:cubicBezTo>
                    <a:pt x="0" y="6234430"/>
                    <a:pt x="115570" y="6350000"/>
                    <a:pt x="259080" y="6350000"/>
                  </a:cubicBezTo>
                  <a:lnTo>
                    <a:pt x="5137150" y="6350000"/>
                  </a:lnTo>
                  <a:cubicBezTo>
                    <a:pt x="5140960" y="6350000"/>
                    <a:pt x="5143500" y="6350000"/>
                    <a:pt x="5147310" y="6350000"/>
                  </a:cubicBezTo>
                  <a:lnTo>
                    <a:pt x="5148580" y="6350000"/>
                  </a:lnTo>
                  <a:cubicBezTo>
                    <a:pt x="5149850" y="6350000"/>
                    <a:pt x="5149850" y="6350000"/>
                    <a:pt x="5151120" y="6350000"/>
                  </a:cubicBezTo>
                  <a:cubicBezTo>
                    <a:pt x="5288280" y="6343650"/>
                    <a:pt x="5397500" y="6230620"/>
                    <a:pt x="5397500" y="6092190"/>
                  </a:cubicBezTo>
                  <a:lnTo>
                    <a:pt x="5397500" y="4145280"/>
                  </a:lnTo>
                  <a:lnTo>
                    <a:pt x="5397500" y="2406650"/>
                  </a:lnTo>
                  <a:lnTo>
                    <a:pt x="5397500" y="471170"/>
                  </a:lnTo>
                  <a:lnTo>
                    <a:pt x="5397500" y="259080"/>
                  </a:lnTo>
                  <a:cubicBezTo>
                    <a:pt x="5396230" y="115570"/>
                    <a:pt x="5279390" y="0"/>
                    <a:pt x="5137150" y="0"/>
                  </a:cubicBezTo>
                  <a:close/>
                  <a:moveTo>
                    <a:pt x="259080" y="22860"/>
                  </a:moveTo>
                  <a:lnTo>
                    <a:pt x="5137150" y="22860"/>
                  </a:lnTo>
                  <a:cubicBezTo>
                    <a:pt x="5267960" y="22860"/>
                    <a:pt x="5373370" y="128270"/>
                    <a:pt x="5373370" y="259080"/>
                  </a:cubicBezTo>
                  <a:lnTo>
                    <a:pt x="5373370" y="459740"/>
                  </a:lnTo>
                  <a:lnTo>
                    <a:pt x="5147310" y="459740"/>
                  </a:lnTo>
                  <a:lnTo>
                    <a:pt x="22860" y="459740"/>
                  </a:lnTo>
                  <a:lnTo>
                    <a:pt x="22860" y="259080"/>
                  </a:lnTo>
                  <a:cubicBezTo>
                    <a:pt x="22860" y="128270"/>
                    <a:pt x="128270" y="22860"/>
                    <a:pt x="259080" y="22860"/>
                  </a:cubicBezTo>
                  <a:close/>
                  <a:moveTo>
                    <a:pt x="22860" y="6090920"/>
                  </a:moveTo>
                  <a:lnTo>
                    <a:pt x="22860" y="481330"/>
                  </a:lnTo>
                  <a:lnTo>
                    <a:pt x="5137150" y="481330"/>
                  </a:lnTo>
                  <a:lnTo>
                    <a:pt x="5137150" y="6327140"/>
                  </a:lnTo>
                  <a:lnTo>
                    <a:pt x="259080" y="6327140"/>
                  </a:lnTo>
                  <a:cubicBezTo>
                    <a:pt x="128270" y="6327140"/>
                    <a:pt x="22860" y="6221730"/>
                    <a:pt x="22860" y="6090920"/>
                  </a:cubicBezTo>
                  <a:close/>
                  <a:moveTo>
                    <a:pt x="5373370" y="6090920"/>
                  </a:moveTo>
                  <a:cubicBezTo>
                    <a:pt x="5373370" y="6214110"/>
                    <a:pt x="5279390" y="6314440"/>
                    <a:pt x="5158740" y="6325870"/>
                  </a:cubicBezTo>
                  <a:lnTo>
                    <a:pt x="5158740" y="4216400"/>
                  </a:lnTo>
                  <a:cubicBezTo>
                    <a:pt x="5181600" y="4248150"/>
                    <a:pt x="5218430" y="4269740"/>
                    <a:pt x="5260340" y="4269740"/>
                  </a:cubicBezTo>
                  <a:lnTo>
                    <a:pt x="5270500" y="4269740"/>
                  </a:lnTo>
                  <a:cubicBezTo>
                    <a:pt x="5312410" y="4269740"/>
                    <a:pt x="5350510" y="4248150"/>
                    <a:pt x="5372100" y="4216400"/>
                  </a:cubicBezTo>
                  <a:lnTo>
                    <a:pt x="5372100" y="6090920"/>
                  </a:lnTo>
                  <a:lnTo>
                    <a:pt x="5373370" y="6090920"/>
                  </a:lnTo>
                  <a:close/>
                  <a:moveTo>
                    <a:pt x="5158740" y="4145280"/>
                  </a:moveTo>
                  <a:lnTo>
                    <a:pt x="5158740" y="2406650"/>
                  </a:lnTo>
                  <a:cubicBezTo>
                    <a:pt x="5158740" y="2350770"/>
                    <a:pt x="5204460" y="2305050"/>
                    <a:pt x="5260340" y="2305050"/>
                  </a:cubicBezTo>
                  <a:lnTo>
                    <a:pt x="5270500" y="2305050"/>
                  </a:lnTo>
                  <a:cubicBezTo>
                    <a:pt x="5326380" y="2305050"/>
                    <a:pt x="5372100" y="2350770"/>
                    <a:pt x="5372100" y="2406650"/>
                  </a:cubicBezTo>
                  <a:lnTo>
                    <a:pt x="5372100" y="4145280"/>
                  </a:lnTo>
                  <a:cubicBezTo>
                    <a:pt x="5372100" y="4201160"/>
                    <a:pt x="5326380" y="4246880"/>
                    <a:pt x="5270500" y="4246880"/>
                  </a:cubicBezTo>
                  <a:lnTo>
                    <a:pt x="5260340" y="4246880"/>
                  </a:lnTo>
                  <a:cubicBezTo>
                    <a:pt x="5204460" y="4246880"/>
                    <a:pt x="5158740" y="4201160"/>
                    <a:pt x="5158740" y="4145280"/>
                  </a:cubicBezTo>
                  <a:close/>
                  <a:moveTo>
                    <a:pt x="5271770" y="2282190"/>
                  </a:moveTo>
                  <a:lnTo>
                    <a:pt x="5261610" y="2282190"/>
                  </a:lnTo>
                  <a:cubicBezTo>
                    <a:pt x="5219700" y="2282190"/>
                    <a:pt x="5181600" y="2303780"/>
                    <a:pt x="5160010" y="2335530"/>
                  </a:cubicBezTo>
                  <a:lnTo>
                    <a:pt x="5160010" y="481330"/>
                  </a:lnTo>
                  <a:lnTo>
                    <a:pt x="5374640" y="481330"/>
                  </a:lnTo>
                  <a:lnTo>
                    <a:pt x="5374640" y="2334260"/>
                  </a:lnTo>
                  <a:cubicBezTo>
                    <a:pt x="5350510" y="2303780"/>
                    <a:pt x="5313680" y="2282190"/>
                    <a:pt x="5271770" y="2282190"/>
                  </a:cubicBezTo>
                  <a:close/>
                  <a:moveTo>
                    <a:pt x="302260" y="332740"/>
                  </a:moveTo>
                  <a:cubicBezTo>
                    <a:pt x="353060" y="332740"/>
                    <a:pt x="394970" y="290830"/>
                    <a:pt x="394970" y="240030"/>
                  </a:cubicBezTo>
                  <a:cubicBezTo>
                    <a:pt x="394970" y="189230"/>
                    <a:pt x="353060" y="147320"/>
                    <a:pt x="302260" y="147320"/>
                  </a:cubicBezTo>
                  <a:cubicBezTo>
                    <a:pt x="251460" y="147320"/>
                    <a:pt x="209550" y="190500"/>
                    <a:pt x="209550" y="241300"/>
                  </a:cubicBezTo>
                  <a:cubicBezTo>
                    <a:pt x="209550" y="292100"/>
                    <a:pt x="251460" y="332740"/>
                    <a:pt x="302260" y="332740"/>
                  </a:cubicBezTo>
                  <a:close/>
                  <a:moveTo>
                    <a:pt x="302260" y="171450"/>
                  </a:moveTo>
                  <a:cubicBezTo>
                    <a:pt x="340360" y="171450"/>
                    <a:pt x="372110" y="203200"/>
                    <a:pt x="372110" y="241300"/>
                  </a:cubicBezTo>
                  <a:cubicBezTo>
                    <a:pt x="372110" y="279400"/>
                    <a:pt x="340360" y="311150"/>
                    <a:pt x="302260" y="311150"/>
                  </a:cubicBezTo>
                  <a:cubicBezTo>
                    <a:pt x="264160" y="311150"/>
                    <a:pt x="232410" y="279400"/>
                    <a:pt x="232410" y="241300"/>
                  </a:cubicBezTo>
                  <a:cubicBezTo>
                    <a:pt x="232410" y="201930"/>
                    <a:pt x="264160" y="171450"/>
                    <a:pt x="302260" y="171450"/>
                  </a:cubicBezTo>
                  <a:close/>
                  <a:moveTo>
                    <a:pt x="546100" y="332740"/>
                  </a:moveTo>
                  <a:cubicBezTo>
                    <a:pt x="596900" y="332740"/>
                    <a:pt x="638810" y="290830"/>
                    <a:pt x="638810" y="240030"/>
                  </a:cubicBezTo>
                  <a:cubicBezTo>
                    <a:pt x="638810" y="189230"/>
                    <a:pt x="596900" y="148590"/>
                    <a:pt x="546100" y="148590"/>
                  </a:cubicBezTo>
                  <a:cubicBezTo>
                    <a:pt x="495300" y="148590"/>
                    <a:pt x="454660" y="190500"/>
                    <a:pt x="454660" y="241300"/>
                  </a:cubicBezTo>
                  <a:cubicBezTo>
                    <a:pt x="454660" y="292100"/>
                    <a:pt x="495300" y="332740"/>
                    <a:pt x="546100" y="332740"/>
                  </a:cubicBezTo>
                  <a:close/>
                  <a:moveTo>
                    <a:pt x="546100" y="171450"/>
                  </a:moveTo>
                  <a:cubicBezTo>
                    <a:pt x="584200" y="171450"/>
                    <a:pt x="615950" y="203200"/>
                    <a:pt x="615950" y="241300"/>
                  </a:cubicBezTo>
                  <a:cubicBezTo>
                    <a:pt x="615950" y="279400"/>
                    <a:pt x="584200" y="311150"/>
                    <a:pt x="546100" y="311150"/>
                  </a:cubicBezTo>
                  <a:cubicBezTo>
                    <a:pt x="508000" y="311150"/>
                    <a:pt x="476250" y="279400"/>
                    <a:pt x="476250" y="241300"/>
                  </a:cubicBezTo>
                  <a:cubicBezTo>
                    <a:pt x="476250" y="201930"/>
                    <a:pt x="508000" y="171450"/>
                    <a:pt x="546100" y="171450"/>
                  </a:cubicBezTo>
                  <a:close/>
                  <a:moveTo>
                    <a:pt x="791210" y="332740"/>
                  </a:moveTo>
                  <a:cubicBezTo>
                    <a:pt x="842010" y="332740"/>
                    <a:pt x="883920" y="290830"/>
                    <a:pt x="883920" y="240030"/>
                  </a:cubicBezTo>
                  <a:cubicBezTo>
                    <a:pt x="883920" y="189230"/>
                    <a:pt x="842010" y="147320"/>
                    <a:pt x="791210" y="147320"/>
                  </a:cubicBezTo>
                  <a:cubicBezTo>
                    <a:pt x="740410" y="147320"/>
                    <a:pt x="698500" y="190500"/>
                    <a:pt x="698500" y="241300"/>
                  </a:cubicBezTo>
                  <a:cubicBezTo>
                    <a:pt x="698500" y="292100"/>
                    <a:pt x="740410" y="332740"/>
                    <a:pt x="791210" y="332740"/>
                  </a:cubicBezTo>
                  <a:close/>
                  <a:moveTo>
                    <a:pt x="791210" y="171450"/>
                  </a:moveTo>
                  <a:cubicBezTo>
                    <a:pt x="829310" y="171450"/>
                    <a:pt x="861060" y="203200"/>
                    <a:pt x="861060" y="241300"/>
                  </a:cubicBezTo>
                  <a:cubicBezTo>
                    <a:pt x="861060" y="279400"/>
                    <a:pt x="829310" y="311150"/>
                    <a:pt x="791210" y="311150"/>
                  </a:cubicBezTo>
                  <a:cubicBezTo>
                    <a:pt x="753110" y="311150"/>
                    <a:pt x="721360" y="279400"/>
                    <a:pt x="721360" y="241300"/>
                  </a:cubicBezTo>
                  <a:cubicBezTo>
                    <a:pt x="721360" y="201930"/>
                    <a:pt x="751840" y="171450"/>
                    <a:pt x="791210" y="17145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0" y="0"/>
            <a:ext cx="9129712" cy="10287000"/>
          </a:xfrm>
          <a:prstGeom prst="rect">
            <a:avLst/>
          </a:prstGeom>
          <a:solidFill>
            <a:srgbClr val="FFE6F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40144" y="3129850"/>
            <a:ext cx="6598076" cy="41148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39057" y="2615972"/>
            <a:ext cx="7051599" cy="458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0"/>
              </a:lnSpc>
            </a:pPr>
            <a:r>
              <a:rPr lang="en-US" sz="15000" dirty="0" err="1">
                <a:solidFill>
                  <a:srgbClr val="231F20"/>
                </a:solidFill>
                <a:latin typeface="Baloo"/>
              </a:rPr>
              <a:t>Vận</a:t>
            </a:r>
            <a:r>
              <a:rPr lang="en-US" sz="150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15000" dirty="0" err="1">
                <a:solidFill>
                  <a:srgbClr val="231F20"/>
                </a:solidFill>
                <a:latin typeface="Baloo"/>
              </a:rPr>
              <a:t>dụng</a:t>
            </a:r>
            <a:endParaRPr lang="en-US" sz="15000" dirty="0">
              <a:solidFill>
                <a:srgbClr val="231F20"/>
              </a:solidFill>
              <a:latin typeface="Balo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509539" y="740372"/>
            <a:ext cx="14607261" cy="4897821"/>
            <a:chOff x="0" y="0"/>
            <a:chExt cx="18938240" cy="6350000"/>
          </a:xfrm>
        </p:grpSpPr>
        <p:sp>
          <p:nvSpPr>
            <p:cNvPr id="3" name="Freeform 3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FC5D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E6F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4907677" y="1759476"/>
            <a:ext cx="13104709" cy="275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dirty="0">
                <a:solidFill>
                  <a:srgbClr val="231F20"/>
                </a:solidFill>
                <a:latin typeface="Baloo"/>
              </a:rPr>
              <a:t>Khi </a:t>
            </a:r>
            <a:r>
              <a:rPr lang="en-US" sz="6000" dirty="0" err="1">
                <a:solidFill>
                  <a:srgbClr val="231F20"/>
                </a:solidFill>
                <a:latin typeface="Baloo"/>
              </a:rPr>
              <a:t>em</a:t>
            </a:r>
            <a:r>
              <a:rPr lang="en-US" sz="60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6000" dirty="0" err="1">
                <a:solidFill>
                  <a:srgbClr val="231F20"/>
                </a:solidFill>
                <a:latin typeface="Baloo"/>
              </a:rPr>
              <a:t>chơi</a:t>
            </a:r>
            <a:r>
              <a:rPr lang="en-US" sz="60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6000" dirty="0" err="1">
                <a:solidFill>
                  <a:srgbClr val="231F20"/>
                </a:solidFill>
                <a:latin typeface="Baloo"/>
              </a:rPr>
              <a:t>trò</a:t>
            </a:r>
            <a:r>
              <a:rPr lang="en-US" sz="60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6000" dirty="0" err="1">
                <a:solidFill>
                  <a:srgbClr val="231F20"/>
                </a:solidFill>
                <a:latin typeface="Baloo"/>
              </a:rPr>
              <a:t>chơi</a:t>
            </a:r>
            <a:r>
              <a:rPr lang="en-US" sz="60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6000" dirty="0" err="1">
                <a:solidFill>
                  <a:srgbClr val="231F20"/>
                </a:solidFill>
                <a:latin typeface="Baloo"/>
              </a:rPr>
              <a:t>trên</a:t>
            </a:r>
            <a:r>
              <a:rPr lang="en-US" sz="60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6000" dirty="0" err="1">
                <a:solidFill>
                  <a:srgbClr val="231F20"/>
                </a:solidFill>
                <a:latin typeface="Baloo"/>
              </a:rPr>
              <a:t>máy</a:t>
            </a:r>
            <a:r>
              <a:rPr lang="en-US" sz="60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6000" dirty="0" err="1">
                <a:solidFill>
                  <a:srgbClr val="231F20"/>
                </a:solidFill>
                <a:latin typeface="Baloo"/>
              </a:rPr>
              <a:t>tính</a:t>
            </a:r>
            <a:r>
              <a:rPr lang="en-US" sz="6000" dirty="0">
                <a:solidFill>
                  <a:srgbClr val="231F20"/>
                </a:solidFill>
                <a:latin typeface="Baloo"/>
              </a:rPr>
              <a:t>, </a:t>
            </a:r>
            <a:r>
              <a:rPr lang="en-US" sz="6000" dirty="0" err="1">
                <a:solidFill>
                  <a:srgbClr val="231F20"/>
                </a:solidFill>
                <a:latin typeface="Baloo"/>
              </a:rPr>
              <a:t>em</a:t>
            </a:r>
            <a:r>
              <a:rPr lang="en-US" sz="6000" dirty="0">
                <a:solidFill>
                  <a:srgbClr val="231F20"/>
                </a:solidFill>
                <a:latin typeface="Baloo"/>
              </a:rPr>
              <a:t> hay </a:t>
            </a:r>
            <a:r>
              <a:rPr lang="en-US" sz="6000" dirty="0" err="1">
                <a:solidFill>
                  <a:srgbClr val="231F20"/>
                </a:solidFill>
                <a:latin typeface="Baloo"/>
              </a:rPr>
              <a:t>máy</a:t>
            </a:r>
            <a:r>
              <a:rPr lang="en-US" sz="60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6000" dirty="0" err="1">
                <a:solidFill>
                  <a:srgbClr val="231F20"/>
                </a:solidFill>
                <a:latin typeface="Baloo"/>
              </a:rPr>
              <a:t>tính</a:t>
            </a:r>
            <a:r>
              <a:rPr lang="en-US" sz="60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6000" dirty="0" err="1">
                <a:solidFill>
                  <a:srgbClr val="231F20"/>
                </a:solidFill>
                <a:latin typeface="Baloo"/>
              </a:rPr>
              <a:t>xử</a:t>
            </a:r>
            <a:r>
              <a:rPr lang="en-US" sz="60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6000" dirty="0" err="1">
                <a:solidFill>
                  <a:srgbClr val="231F20"/>
                </a:solidFill>
                <a:latin typeface="Baloo"/>
              </a:rPr>
              <a:t>lí</a:t>
            </a:r>
            <a:r>
              <a:rPr lang="en-US" sz="60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6000" dirty="0" err="1">
                <a:solidFill>
                  <a:srgbClr val="231F20"/>
                </a:solidFill>
                <a:latin typeface="Baloo"/>
              </a:rPr>
              <a:t>thông</a:t>
            </a:r>
            <a:r>
              <a:rPr lang="en-US" sz="6000" dirty="0">
                <a:solidFill>
                  <a:srgbClr val="231F20"/>
                </a:solidFill>
                <a:latin typeface="Baloo"/>
              </a:rPr>
              <a:t> tin, hay </a:t>
            </a:r>
            <a:r>
              <a:rPr lang="en-US" sz="6000" dirty="0" err="1">
                <a:solidFill>
                  <a:srgbClr val="231F20"/>
                </a:solidFill>
                <a:latin typeface="Baloo"/>
              </a:rPr>
              <a:t>cả</a:t>
            </a:r>
            <a:r>
              <a:rPr lang="en-US" sz="60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6000" dirty="0" err="1">
                <a:solidFill>
                  <a:srgbClr val="231F20"/>
                </a:solidFill>
                <a:latin typeface="Baloo"/>
              </a:rPr>
              <a:t>hai</a:t>
            </a:r>
            <a:r>
              <a:rPr lang="en-US" sz="60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6000" dirty="0" err="1">
                <a:solidFill>
                  <a:srgbClr val="231F20"/>
                </a:solidFill>
                <a:latin typeface="Baloo"/>
              </a:rPr>
              <a:t>cùng</a:t>
            </a:r>
            <a:r>
              <a:rPr lang="en-US" sz="60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6000" dirty="0" err="1">
                <a:solidFill>
                  <a:srgbClr val="231F20"/>
                </a:solidFill>
                <a:latin typeface="Baloo"/>
              </a:rPr>
              <a:t>xử</a:t>
            </a:r>
            <a:r>
              <a:rPr lang="en-US" sz="60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6000" dirty="0" err="1">
                <a:solidFill>
                  <a:srgbClr val="231F20"/>
                </a:solidFill>
                <a:latin typeface="Baloo"/>
              </a:rPr>
              <a:t>lí</a:t>
            </a:r>
            <a:r>
              <a:rPr lang="en-US" sz="60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6000" dirty="0" err="1">
                <a:solidFill>
                  <a:srgbClr val="231F20"/>
                </a:solidFill>
                <a:latin typeface="Baloo"/>
              </a:rPr>
              <a:t>thông</a:t>
            </a:r>
            <a:r>
              <a:rPr lang="en-US" sz="6000" dirty="0">
                <a:solidFill>
                  <a:srgbClr val="231F20"/>
                </a:solidFill>
                <a:latin typeface="Baloo"/>
              </a:rPr>
              <a:t> tin?</a:t>
            </a: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8490532" y="6996909"/>
            <a:ext cx="8768768" cy="2261391"/>
            <a:chOff x="0" y="0"/>
            <a:chExt cx="12311380" cy="3175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311380" cy="3175000"/>
            </a:xfrm>
            <a:custGeom>
              <a:avLst/>
              <a:gdLst/>
              <a:ahLst/>
              <a:cxnLst/>
              <a:rect l="l" t="t" r="r" b="b"/>
              <a:pathLst>
                <a:path w="12311380" h="3175000">
                  <a:moveTo>
                    <a:pt x="12311380" y="414020"/>
                  </a:moveTo>
                  <a:lnTo>
                    <a:pt x="12311380" y="2760980"/>
                  </a:lnTo>
                  <a:cubicBezTo>
                    <a:pt x="12311380" y="2989580"/>
                    <a:pt x="12124690" y="3175000"/>
                    <a:pt x="11897361" y="3175000"/>
                  </a:cubicBezTo>
                  <a:lnTo>
                    <a:pt x="414020" y="3175000"/>
                  </a:lnTo>
                  <a:cubicBezTo>
                    <a:pt x="185420" y="3175000"/>
                    <a:pt x="0" y="2989580"/>
                    <a:pt x="0" y="2762250"/>
                  </a:cubicBezTo>
                  <a:lnTo>
                    <a:pt x="0" y="414020"/>
                  </a:lnTo>
                  <a:cubicBezTo>
                    <a:pt x="0" y="185420"/>
                    <a:pt x="185420" y="0"/>
                    <a:pt x="414020" y="0"/>
                  </a:cubicBezTo>
                  <a:lnTo>
                    <a:pt x="11897360" y="0"/>
                  </a:lnTo>
                  <a:cubicBezTo>
                    <a:pt x="12125960" y="0"/>
                    <a:pt x="12311380" y="185420"/>
                    <a:pt x="12311380" y="41402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2860" y="548640"/>
              <a:ext cx="12265660" cy="2603500"/>
            </a:xfrm>
            <a:custGeom>
              <a:avLst/>
              <a:gdLst/>
              <a:ahLst/>
              <a:cxnLst/>
              <a:rect l="l" t="t" r="r" b="b"/>
              <a:pathLst>
                <a:path w="12265660" h="2603500">
                  <a:moveTo>
                    <a:pt x="12265660" y="2212340"/>
                  </a:moveTo>
                  <a:cubicBezTo>
                    <a:pt x="12265660" y="2428240"/>
                    <a:pt x="12090400" y="2603500"/>
                    <a:pt x="11874500" y="2603500"/>
                  </a:cubicBezTo>
                  <a:lnTo>
                    <a:pt x="391160" y="2603500"/>
                  </a:lnTo>
                  <a:cubicBezTo>
                    <a:pt x="175260" y="2603500"/>
                    <a:pt x="0" y="2428240"/>
                    <a:pt x="0" y="2212340"/>
                  </a:cubicBezTo>
                  <a:lnTo>
                    <a:pt x="0" y="0"/>
                  </a:lnTo>
                  <a:lnTo>
                    <a:pt x="12265660" y="0"/>
                  </a:lnTo>
                  <a:lnTo>
                    <a:pt x="12265660" y="221234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2860" y="22860"/>
              <a:ext cx="12265660" cy="502920"/>
            </a:xfrm>
            <a:custGeom>
              <a:avLst/>
              <a:gdLst/>
              <a:ahLst/>
              <a:cxnLst/>
              <a:rect l="l" t="t" r="r" b="b"/>
              <a:pathLst>
                <a:path w="12265660" h="502920">
                  <a:moveTo>
                    <a:pt x="11874500" y="0"/>
                  </a:moveTo>
                  <a:lnTo>
                    <a:pt x="391160" y="0"/>
                  </a:lnTo>
                  <a:cubicBezTo>
                    <a:pt x="175260" y="0"/>
                    <a:pt x="0" y="175260"/>
                    <a:pt x="0" y="391160"/>
                  </a:cubicBezTo>
                  <a:lnTo>
                    <a:pt x="0" y="502920"/>
                  </a:lnTo>
                  <a:lnTo>
                    <a:pt x="12265660" y="502920"/>
                  </a:lnTo>
                  <a:lnTo>
                    <a:pt x="12265660" y="391160"/>
                  </a:lnTo>
                  <a:cubicBezTo>
                    <a:pt x="12265660" y="175260"/>
                    <a:pt x="12090400" y="0"/>
                    <a:pt x="11874500" y="0"/>
                  </a:cubicBezTo>
                  <a:close/>
                  <a:moveTo>
                    <a:pt x="560070" y="361950"/>
                  </a:moveTo>
                  <a:cubicBezTo>
                    <a:pt x="560070" y="368300"/>
                    <a:pt x="554990" y="373380"/>
                    <a:pt x="548640" y="373380"/>
                  </a:cubicBezTo>
                  <a:lnTo>
                    <a:pt x="321310" y="373380"/>
                  </a:lnTo>
                  <a:cubicBezTo>
                    <a:pt x="314960" y="373380"/>
                    <a:pt x="309880" y="368300"/>
                    <a:pt x="309880" y="361950"/>
                  </a:cubicBezTo>
                  <a:lnTo>
                    <a:pt x="309880" y="135890"/>
                  </a:lnTo>
                  <a:cubicBezTo>
                    <a:pt x="309880" y="129540"/>
                    <a:pt x="314960" y="124460"/>
                    <a:pt x="321310" y="124460"/>
                  </a:cubicBezTo>
                  <a:lnTo>
                    <a:pt x="548640" y="124460"/>
                  </a:lnTo>
                  <a:cubicBezTo>
                    <a:pt x="554990" y="124460"/>
                    <a:pt x="560070" y="129540"/>
                    <a:pt x="560070" y="135890"/>
                  </a:cubicBezTo>
                  <a:lnTo>
                    <a:pt x="560070" y="361950"/>
                  </a:lnTo>
                  <a:close/>
                  <a:moveTo>
                    <a:pt x="905510" y="361950"/>
                  </a:moveTo>
                  <a:cubicBezTo>
                    <a:pt x="905510" y="368300"/>
                    <a:pt x="900430" y="373380"/>
                    <a:pt x="894080" y="373380"/>
                  </a:cubicBezTo>
                  <a:lnTo>
                    <a:pt x="666750" y="373380"/>
                  </a:lnTo>
                  <a:cubicBezTo>
                    <a:pt x="660400" y="373380"/>
                    <a:pt x="655320" y="368300"/>
                    <a:pt x="655320" y="361950"/>
                  </a:cubicBezTo>
                  <a:lnTo>
                    <a:pt x="655320" y="135890"/>
                  </a:lnTo>
                  <a:cubicBezTo>
                    <a:pt x="655320" y="129540"/>
                    <a:pt x="660400" y="124460"/>
                    <a:pt x="666750" y="124460"/>
                  </a:cubicBezTo>
                  <a:lnTo>
                    <a:pt x="894080" y="124460"/>
                  </a:lnTo>
                  <a:cubicBezTo>
                    <a:pt x="900430" y="124460"/>
                    <a:pt x="905510" y="129540"/>
                    <a:pt x="905510" y="135890"/>
                  </a:cubicBezTo>
                  <a:lnTo>
                    <a:pt x="905510" y="361950"/>
                  </a:lnTo>
                  <a:close/>
                  <a:moveTo>
                    <a:pt x="1250950" y="361950"/>
                  </a:moveTo>
                  <a:cubicBezTo>
                    <a:pt x="1250950" y="368300"/>
                    <a:pt x="1245870" y="373380"/>
                    <a:pt x="1239520" y="373380"/>
                  </a:cubicBezTo>
                  <a:lnTo>
                    <a:pt x="1013460" y="373380"/>
                  </a:lnTo>
                  <a:cubicBezTo>
                    <a:pt x="1007110" y="373380"/>
                    <a:pt x="1002030" y="368300"/>
                    <a:pt x="1002030" y="361950"/>
                  </a:cubicBezTo>
                  <a:lnTo>
                    <a:pt x="1002030" y="135890"/>
                  </a:lnTo>
                  <a:cubicBezTo>
                    <a:pt x="1002030" y="129540"/>
                    <a:pt x="1007110" y="124460"/>
                    <a:pt x="1013460" y="124460"/>
                  </a:cubicBezTo>
                  <a:lnTo>
                    <a:pt x="1240790" y="124460"/>
                  </a:lnTo>
                  <a:cubicBezTo>
                    <a:pt x="1245870" y="124460"/>
                    <a:pt x="1250950" y="129540"/>
                    <a:pt x="1252220" y="135890"/>
                  </a:cubicBezTo>
                  <a:lnTo>
                    <a:pt x="1252220" y="361950"/>
                  </a:lnTo>
                  <a:close/>
                  <a:moveTo>
                    <a:pt x="11926570" y="228600"/>
                  </a:moveTo>
                  <a:lnTo>
                    <a:pt x="11866880" y="285750"/>
                  </a:lnTo>
                  <a:lnTo>
                    <a:pt x="11880850" y="367030"/>
                  </a:lnTo>
                  <a:cubicBezTo>
                    <a:pt x="11882120" y="370840"/>
                    <a:pt x="11879580" y="375920"/>
                    <a:pt x="11877040" y="377190"/>
                  </a:cubicBezTo>
                  <a:cubicBezTo>
                    <a:pt x="11874500" y="378460"/>
                    <a:pt x="11873230" y="379730"/>
                    <a:pt x="11870690" y="379730"/>
                  </a:cubicBezTo>
                  <a:cubicBezTo>
                    <a:pt x="11868150" y="379730"/>
                    <a:pt x="11868150" y="379730"/>
                    <a:pt x="11865610" y="378460"/>
                  </a:cubicBezTo>
                  <a:lnTo>
                    <a:pt x="11791950" y="340360"/>
                  </a:lnTo>
                  <a:lnTo>
                    <a:pt x="11718290" y="378460"/>
                  </a:lnTo>
                  <a:cubicBezTo>
                    <a:pt x="11714480" y="379730"/>
                    <a:pt x="11709400" y="379730"/>
                    <a:pt x="11706860" y="377190"/>
                  </a:cubicBezTo>
                  <a:cubicBezTo>
                    <a:pt x="11704320" y="374650"/>
                    <a:pt x="11701779" y="370840"/>
                    <a:pt x="11701779" y="367030"/>
                  </a:cubicBezTo>
                  <a:lnTo>
                    <a:pt x="11715749" y="285750"/>
                  </a:lnTo>
                  <a:lnTo>
                    <a:pt x="11656059" y="228600"/>
                  </a:lnTo>
                  <a:cubicBezTo>
                    <a:pt x="11653519" y="226060"/>
                    <a:pt x="11652249" y="220980"/>
                    <a:pt x="11653519" y="217170"/>
                  </a:cubicBezTo>
                  <a:cubicBezTo>
                    <a:pt x="11654788" y="213360"/>
                    <a:pt x="11657329" y="209550"/>
                    <a:pt x="11662409" y="209550"/>
                  </a:cubicBezTo>
                  <a:lnTo>
                    <a:pt x="11743689" y="196850"/>
                  </a:lnTo>
                  <a:lnTo>
                    <a:pt x="11779249" y="123190"/>
                  </a:lnTo>
                  <a:cubicBezTo>
                    <a:pt x="11783059" y="115570"/>
                    <a:pt x="11795759" y="115570"/>
                    <a:pt x="11799569" y="123190"/>
                  </a:cubicBezTo>
                  <a:lnTo>
                    <a:pt x="11836399" y="196850"/>
                  </a:lnTo>
                  <a:lnTo>
                    <a:pt x="11917679" y="209550"/>
                  </a:lnTo>
                  <a:cubicBezTo>
                    <a:pt x="11922760" y="209550"/>
                    <a:pt x="11925299" y="212090"/>
                    <a:pt x="11929110" y="217170"/>
                  </a:cubicBezTo>
                  <a:cubicBezTo>
                    <a:pt x="11930380" y="220980"/>
                    <a:pt x="11929110" y="224790"/>
                    <a:pt x="11926570" y="228600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355600" y="170180"/>
              <a:ext cx="11562079" cy="204470"/>
            </a:xfrm>
            <a:custGeom>
              <a:avLst/>
              <a:gdLst/>
              <a:ahLst/>
              <a:cxnLst/>
              <a:rect l="l" t="t" r="r" b="b"/>
              <a:pathLst>
                <a:path w="11562079" h="204470">
                  <a:moveTo>
                    <a:pt x="346710" y="0"/>
                  </a:moveTo>
                  <a:lnTo>
                    <a:pt x="346710" y="204470"/>
                  </a:lnTo>
                  <a:lnTo>
                    <a:pt x="551180" y="204470"/>
                  </a:lnTo>
                  <a:lnTo>
                    <a:pt x="551180" y="0"/>
                  </a:lnTo>
                  <a:lnTo>
                    <a:pt x="346710" y="0"/>
                  </a:lnTo>
                  <a:close/>
                  <a:moveTo>
                    <a:pt x="521970" y="165100"/>
                  </a:moveTo>
                  <a:cubicBezTo>
                    <a:pt x="521970" y="171450"/>
                    <a:pt x="516890" y="176530"/>
                    <a:pt x="510540" y="176530"/>
                  </a:cubicBezTo>
                  <a:lnTo>
                    <a:pt x="384810" y="176530"/>
                  </a:lnTo>
                  <a:cubicBezTo>
                    <a:pt x="378460" y="176530"/>
                    <a:pt x="373380" y="171450"/>
                    <a:pt x="373380" y="165100"/>
                  </a:cubicBezTo>
                  <a:lnTo>
                    <a:pt x="373380" y="39370"/>
                  </a:lnTo>
                  <a:cubicBezTo>
                    <a:pt x="373380" y="33020"/>
                    <a:pt x="378460" y="27940"/>
                    <a:pt x="384810" y="27940"/>
                  </a:cubicBezTo>
                  <a:lnTo>
                    <a:pt x="510540" y="27940"/>
                  </a:lnTo>
                  <a:cubicBezTo>
                    <a:pt x="516890" y="27940"/>
                    <a:pt x="521970" y="33020"/>
                    <a:pt x="521970" y="39370"/>
                  </a:cubicBezTo>
                  <a:lnTo>
                    <a:pt x="521970" y="165100"/>
                  </a:lnTo>
                  <a:close/>
                  <a:moveTo>
                    <a:pt x="396240" y="50800"/>
                  </a:moveTo>
                  <a:lnTo>
                    <a:pt x="499110" y="50800"/>
                  </a:lnTo>
                  <a:lnTo>
                    <a:pt x="499110" y="73660"/>
                  </a:lnTo>
                  <a:lnTo>
                    <a:pt x="396240" y="73660"/>
                  </a:lnTo>
                  <a:lnTo>
                    <a:pt x="396240" y="50800"/>
                  </a:lnTo>
                  <a:close/>
                  <a:moveTo>
                    <a:pt x="0" y="0"/>
                  </a:moveTo>
                  <a:lnTo>
                    <a:pt x="0" y="204470"/>
                  </a:lnTo>
                  <a:lnTo>
                    <a:pt x="204470" y="204470"/>
                  </a:lnTo>
                  <a:lnTo>
                    <a:pt x="204470" y="0"/>
                  </a:lnTo>
                  <a:lnTo>
                    <a:pt x="0" y="0"/>
                  </a:lnTo>
                  <a:close/>
                  <a:moveTo>
                    <a:pt x="170180" y="152400"/>
                  </a:moveTo>
                  <a:cubicBezTo>
                    <a:pt x="175260" y="157480"/>
                    <a:pt x="175260" y="163830"/>
                    <a:pt x="170180" y="167640"/>
                  </a:cubicBezTo>
                  <a:cubicBezTo>
                    <a:pt x="168910" y="168910"/>
                    <a:pt x="165100" y="170180"/>
                    <a:pt x="162560" y="170180"/>
                  </a:cubicBezTo>
                  <a:cubicBezTo>
                    <a:pt x="160020" y="170180"/>
                    <a:pt x="156210" y="168910"/>
                    <a:pt x="154940" y="167640"/>
                  </a:cubicBezTo>
                  <a:lnTo>
                    <a:pt x="102870" y="116840"/>
                  </a:lnTo>
                  <a:lnTo>
                    <a:pt x="52070" y="167640"/>
                  </a:lnTo>
                  <a:cubicBezTo>
                    <a:pt x="50800" y="168910"/>
                    <a:pt x="46990" y="170180"/>
                    <a:pt x="44450" y="170180"/>
                  </a:cubicBezTo>
                  <a:cubicBezTo>
                    <a:pt x="41910" y="170180"/>
                    <a:pt x="38100" y="168910"/>
                    <a:pt x="36830" y="167640"/>
                  </a:cubicBezTo>
                  <a:cubicBezTo>
                    <a:pt x="34290" y="163830"/>
                    <a:pt x="34290" y="156210"/>
                    <a:pt x="38100" y="152400"/>
                  </a:cubicBezTo>
                  <a:lnTo>
                    <a:pt x="90170" y="101600"/>
                  </a:lnTo>
                  <a:lnTo>
                    <a:pt x="38100" y="49530"/>
                  </a:lnTo>
                  <a:cubicBezTo>
                    <a:pt x="34290" y="45720"/>
                    <a:pt x="34290" y="38100"/>
                    <a:pt x="38100" y="34290"/>
                  </a:cubicBezTo>
                  <a:cubicBezTo>
                    <a:pt x="43180" y="30480"/>
                    <a:pt x="49530" y="30480"/>
                    <a:pt x="53340" y="34290"/>
                  </a:cubicBezTo>
                  <a:lnTo>
                    <a:pt x="105410" y="86360"/>
                  </a:lnTo>
                  <a:lnTo>
                    <a:pt x="156210" y="34290"/>
                  </a:lnTo>
                  <a:cubicBezTo>
                    <a:pt x="161290" y="30480"/>
                    <a:pt x="167640" y="30480"/>
                    <a:pt x="171450" y="34290"/>
                  </a:cubicBezTo>
                  <a:cubicBezTo>
                    <a:pt x="176530" y="39370"/>
                    <a:pt x="176530" y="45720"/>
                    <a:pt x="171450" y="49530"/>
                  </a:cubicBezTo>
                  <a:lnTo>
                    <a:pt x="120650" y="101600"/>
                  </a:lnTo>
                  <a:lnTo>
                    <a:pt x="170180" y="152400"/>
                  </a:lnTo>
                  <a:close/>
                  <a:moveTo>
                    <a:pt x="396240" y="95250"/>
                  </a:moveTo>
                  <a:lnTo>
                    <a:pt x="499110" y="95250"/>
                  </a:lnTo>
                  <a:lnTo>
                    <a:pt x="499110" y="153670"/>
                  </a:lnTo>
                  <a:lnTo>
                    <a:pt x="396240" y="153670"/>
                  </a:lnTo>
                  <a:lnTo>
                    <a:pt x="396240" y="95250"/>
                  </a:lnTo>
                  <a:close/>
                  <a:moveTo>
                    <a:pt x="11512550" y="127000"/>
                  </a:moveTo>
                  <a:cubicBezTo>
                    <a:pt x="11510010" y="129540"/>
                    <a:pt x="11508740" y="133350"/>
                    <a:pt x="11510010" y="137160"/>
                  </a:cubicBezTo>
                  <a:lnTo>
                    <a:pt x="11520170" y="201930"/>
                  </a:lnTo>
                  <a:lnTo>
                    <a:pt x="11463020" y="171450"/>
                  </a:lnTo>
                  <a:cubicBezTo>
                    <a:pt x="11460480" y="170180"/>
                    <a:pt x="11456670" y="170180"/>
                    <a:pt x="11452860" y="171450"/>
                  </a:cubicBezTo>
                  <a:lnTo>
                    <a:pt x="11395710" y="201930"/>
                  </a:lnTo>
                  <a:lnTo>
                    <a:pt x="11405870" y="137160"/>
                  </a:lnTo>
                  <a:cubicBezTo>
                    <a:pt x="11405870" y="133350"/>
                    <a:pt x="11405870" y="129540"/>
                    <a:pt x="11403330" y="127000"/>
                  </a:cubicBezTo>
                  <a:lnTo>
                    <a:pt x="11356339" y="81280"/>
                  </a:lnTo>
                  <a:lnTo>
                    <a:pt x="11421109" y="71120"/>
                  </a:lnTo>
                  <a:cubicBezTo>
                    <a:pt x="11424919" y="71120"/>
                    <a:pt x="11427459" y="68580"/>
                    <a:pt x="11429999" y="64770"/>
                  </a:cubicBezTo>
                  <a:lnTo>
                    <a:pt x="11459209" y="6350"/>
                  </a:lnTo>
                  <a:lnTo>
                    <a:pt x="11488419" y="64770"/>
                  </a:lnTo>
                  <a:cubicBezTo>
                    <a:pt x="11490959" y="67310"/>
                    <a:pt x="11493499" y="71120"/>
                    <a:pt x="11497309" y="71120"/>
                  </a:cubicBezTo>
                  <a:lnTo>
                    <a:pt x="11562079" y="81280"/>
                  </a:lnTo>
                  <a:lnTo>
                    <a:pt x="11512550" y="127000"/>
                  </a:lnTo>
                  <a:close/>
                  <a:moveTo>
                    <a:pt x="692150" y="0"/>
                  </a:moveTo>
                  <a:lnTo>
                    <a:pt x="692150" y="204470"/>
                  </a:lnTo>
                  <a:lnTo>
                    <a:pt x="896620" y="204470"/>
                  </a:lnTo>
                  <a:lnTo>
                    <a:pt x="896620" y="0"/>
                  </a:lnTo>
                  <a:lnTo>
                    <a:pt x="692150" y="0"/>
                  </a:lnTo>
                  <a:close/>
                  <a:moveTo>
                    <a:pt x="868680" y="172720"/>
                  </a:moveTo>
                  <a:lnTo>
                    <a:pt x="720090" y="172720"/>
                  </a:lnTo>
                  <a:cubicBezTo>
                    <a:pt x="713740" y="172720"/>
                    <a:pt x="708660" y="167640"/>
                    <a:pt x="708660" y="161290"/>
                  </a:cubicBezTo>
                  <a:cubicBezTo>
                    <a:pt x="708660" y="154940"/>
                    <a:pt x="713740" y="149860"/>
                    <a:pt x="720090" y="149860"/>
                  </a:cubicBezTo>
                  <a:lnTo>
                    <a:pt x="867410" y="149860"/>
                  </a:lnTo>
                  <a:cubicBezTo>
                    <a:pt x="873760" y="149860"/>
                    <a:pt x="878840" y="154940"/>
                    <a:pt x="878840" y="161290"/>
                  </a:cubicBezTo>
                  <a:cubicBezTo>
                    <a:pt x="878840" y="167640"/>
                    <a:pt x="875030" y="172720"/>
                    <a:pt x="868680" y="172720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028700" y="4434380"/>
            <a:ext cx="6277004" cy="7386449"/>
            <a:chOff x="0" y="0"/>
            <a:chExt cx="5396230" cy="6350000"/>
          </a:xfrm>
        </p:grpSpPr>
        <p:sp>
          <p:nvSpPr>
            <p:cNvPr id="14" name="Freeform 14"/>
            <p:cNvSpPr/>
            <p:nvPr/>
          </p:nvSpPr>
          <p:spPr>
            <a:xfrm>
              <a:off x="11430" y="11430"/>
              <a:ext cx="5373370" cy="6327140"/>
            </a:xfrm>
            <a:custGeom>
              <a:avLst/>
              <a:gdLst/>
              <a:ahLst/>
              <a:cxnLst/>
              <a:rect l="l" t="t" r="r" b="b"/>
              <a:pathLst>
                <a:path w="5373370" h="6327140">
                  <a:moveTo>
                    <a:pt x="5373370" y="610870"/>
                  </a:moveTo>
                  <a:lnTo>
                    <a:pt x="5373370" y="953770"/>
                  </a:lnTo>
                  <a:moveTo>
                    <a:pt x="5373370" y="953770"/>
                  </a:moveTo>
                  <a:lnTo>
                    <a:pt x="5373370" y="6079490"/>
                  </a:lnTo>
                  <a:cubicBezTo>
                    <a:pt x="5373370" y="6216650"/>
                    <a:pt x="5262880" y="6327140"/>
                    <a:pt x="5125720" y="6327140"/>
                  </a:cubicBezTo>
                  <a:lnTo>
                    <a:pt x="247650" y="6327140"/>
                  </a:lnTo>
                  <a:cubicBezTo>
                    <a:pt x="110490" y="6327140"/>
                    <a:pt x="0" y="6216650"/>
                    <a:pt x="0" y="6079490"/>
                  </a:cubicBezTo>
                  <a:lnTo>
                    <a:pt x="0" y="247650"/>
                  </a:lnTo>
                  <a:cubicBezTo>
                    <a:pt x="0" y="110490"/>
                    <a:pt x="110490" y="0"/>
                    <a:pt x="247650" y="0"/>
                  </a:cubicBezTo>
                  <a:lnTo>
                    <a:pt x="5125720" y="0"/>
                  </a:lnTo>
                  <a:cubicBezTo>
                    <a:pt x="5262880" y="0"/>
                    <a:pt x="5373370" y="110490"/>
                    <a:pt x="5373370" y="247650"/>
                  </a:cubicBezTo>
                  <a:lnTo>
                    <a:pt x="5373370" y="610870"/>
                  </a:lnTo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15" name="Freeform 15"/>
            <p:cNvSpPr/>
            <p:nvPr/>
          </p:nvSpPr>
          <p:spPr>
            <a:xfrm>
              <a:off x="5148580" y="471170"/>
              <a:ext cx="236220" cy="5868670"/>
            </a:xfrm>
            <a:custGeom>
              <a:avLst/>
              <a:gdLst/>
              <a:ahLst/>
              <a:cxnLst/>
              <a:rect l="l" t="t" r="r" b="b"/>
              <a:pathLst>
                <a:path w="236220" h="5868670">
                  <a:moveTo>
                    <a:pt x="236220" y="240030"/>
                  </a:moveTo>
                  <a:lnTo>
                    <a:pt x="236220" y="494030"/>
                  </a:lnTo>
                  <a:moveTo>
                    <a:pt x="236220" y="494030"/>
                  </a:moveTo>
                  <a:lnTo>
                    <a:pt x="236220" y="5868670"/>
                  </a:lnTo>
                  <a:lnTo>
                    <a:pt x="0" y="5868670"/>
                  </a:lnTo>
                  <a:lnTo>
                    <a:pt x="0" y="0"/>
                  </a:lnTo>
                  <a:lnTo>
                    <a:pt x="236220" y="0"/>
                  </a:lnTo>
                  <a:lnTo>
                    <a:pt x="236220" y="24003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11430" y="11430"/>
              <a:ext cx="5373370" cy="4245610"/>
            </a:xfrm>
            <a:custGeom>
              <a:avLst/>
              <a:gdLst/>
              <a:ahLst/>
              <a:cxnLst/>
              <a:rect l="l" t="t" r="r" b="b"/>
              <a:pathLst>
                <a:path w="5373370" h="4245610">
                  <a:moveTo>
                    <a:pt x="5373370" y="2345690"/>
                  </a:moveTo>
                  <a:lnTo>
                    <a:pt x="5373370" y="4182110"/>
                  </a:lnTo>
                  <a:cubicBezTo>
                    <a:pt x="5373370" y="4217670"/>
                    <a:pt x="5344160" y="4245610"/>
                    <a:pt x="5309870" y="4245610"/>
                  </a:cubicBezTo>
                  <a:lnTo>
                    <a:pt x="5201920" y="4245610"/>
                  </a:lnTo>
                  <a:cubicBezTo>
                    <a:pt x="5166360" y="4245610"/>
                    <a:pt x="5138420" y="4216400"/>
                    <a:pt x="5138420" y="4182110"/>
                  </a:cubicBezTo>
                  <a:lnTo>
                    <a:pt x="5138420" y="2345690"/>
                  </a:lnTo>
                  <a:cubicBezTo>
                    <a:pt x="5138420" y="2310130"/>
                    <a:pt x="5167630" y="2282190"/>
                    <a:pt x="5201920" y="2282190"/>
                  </a:cubicBezTo>
                  <a:lnTo>
                    <a:pt x="5309870" y="2282190"/>
                  </a:lnTo>
                  <a:cubicBezTo>
                    <a:pt x="5344160" y="2282190"/>
                    <a:pt x="5373370" y="2310130"/>
                    <a:pt x="5373370" y="2345690"/>
                  </a:cubicBezTo>
                  <a:close/>
                  <a:moveTo>
                    <a:pt x="5126990" y="0"/>
                  </a:moveTo>
                  <a:lnTo>
                    <a:pt x="246380" y="0"/>
                  </a:lnTo>
                  <a:cubicBezTo>
                    <a:pt x="110490" y="0"/>
                    <a:pt x="0" y="110490"/>
                    <a:pt x="0" y="246380"/>
                  </a:cubicBezTo>
                  <a:lnTo>
                    <a:pt x="0" y="458470"/>
                  </a:lnTo>
                  <a:lnTo>
                    <a:pt x="5373370" y="458470"/>
                  </a:lnTo>
                  <a:lnTo>
                    <a:pt x="5373370" y="246380"/>
                  </a:lnTo>
                  <a:cubicBezTo>
                    <a:pt x="5373370" y="110490"/>
                    <a:pt x="5262880" y="0"/>
                    <a:pt x="5126990" y="0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220980" y="160020"/>
              <a:ext cx="651510" cy="162560"/>
            </a:xfrm>
            <a:custGeom>
              <a:avLst/>
              <a:gdLst/>
              <a:ahLst/>
              <a:cxnLst/>
              <a:rect l="l" t="t" r="r" b="b"/>
              <a:pathLst>
                <a:path w="651510" h="162560">
                  <a:moveTo>
                    <a:pt x="162560" y="81280"/>
                  </a:moveTo>
                  <a:cubicBezTo>
                    <a:pt x="162560" y="125730"/>
                    <a:pt x="125730" y="162560"/>
                    <a:pt x="81280" y="162560"/>
                  </a:cubicBezTo>
                  <a:cubicBezTo>
                    <a:pt x="36830" y="162560"/>
                    <a:pt x="0" y="125730"/>
                    <a:pt x="0" y="81280"/>
                  </a:cubicBezTo>
                  <a:cubicBezTo>
                    <a:pt x="0" y="36830"/>
                    <a:pt x="36830" y="0"/>
                    <a:pt x="81280" y="0"/>
                  </a:cubicBezTo>
                  <a:cubicBezTo>
                    <a:pt x="125730" y="0"/>
                    <a:pt x="162560" y="35560"/>
                    <a:pt x="162560" y="81280"/>
                  </a:cubicBezTo>
                  <a:close/>
                  <a:moveTo>
                    <a:pt x="570230" y="0"/>
                  </a:moveTo>
                  <a:cubicBezTo>
                    <a:pt x="525780" y="0"/>
                    <a:pt x="488950" y="36830"/>
                    <a:pt x="488950" y="81280"/>
                  </a:cubicBezTo>
                  <a:cubicBezTo>
                    <a:pt x="488950" y="125730"/>
                    <a:pt x="525780" y="162560"/>
                    <a:pt x="570230" y="162560"/>
                  </a:cubicBezTo>
                  <a:cubicBezTo>
                    <a:pt x="614680" y="162560"/>
                    <a:pt x="651510" y="125730"/>
                    <a:pt x="651510" y="81280"/>
                  </a:cubicBezTo>
                  <a:cubicBezTo>
                    <a:pt x="651510" y="36830"/>
                    <a:pt x="614680" y="0"/>
                    <a:pt x="570230" y="0"/>
                  </a:cubicBezTo>
                  <a:close/>
                  <a:moveTo>
                    <a:pt x="325120" y="0"/>
                  </a:moveTo>
                  <a:cubicBezTo>
                    <a:pt x="280670" y="0"/>
                    <a:pt x="243840" y="36830"/>
                    <a:pt x="243840" y="81280"/>
                  </a:cubicBezTo>
                  <a:cubicBezTo>
                    <a:pt x="243840" y="125730"/>
                    <a:pt x="280670" y="162560"/>
                    <a:pt x="325120" y="162560"/>
                  </a:cubicBezTo>
                  <a:cubicBezTo>
                    <a:pt x="369570" y="162560"/>
                    <a:pt x="406400" y="125730"/>
                    <a:pt x="406400" y="81280"/>
                  </a:cubicBezTo>
                  <a:cubicBezTo>
                    <a:pt x="406400" y="36830"/>
                    <a:pt x="370840" y="0"/>
                    <a:pt x="3251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5397500" cy="6350000"/>
            </a:xfrm>
            <a:custGeom>
              <a:avLst/>
              <a:gdLst/>
              <a:ahLst/>
              <a:cxnLst/>
              <a:rect l="l" t="t" r="r" b="b"/>
              <a:pathLst>
                <a:path w="5397500" h="6350000">
                  <a:moveTo>
                    <a:pt x="5137150" y="0"/>
                  </a:moveTo>
                  <a:lnTo>
                    <a:pt x="259080" y="0"/>
                  </a:lnTo>
                  <a:cubicBezTo>
                    <a:pt x="115570" y="0"/>
                    <a:pt x="0" y="115570"/>
                    <a:pt x="0" y="259080"/>
                  </a:cubicBezTo>
                  <a:lnTo>
                    <a:pt x="0" y="6090920"/>
                  </a:lnTo>
                  <a:cubicBezTo>
                    <a:pt x="0" y="6234430"/>
                    <a:pt x="115570" y="6350000"/>
                    <a:pt x="259080" y="6350000"/>
                  </a:cubicBezTo>
                  <a:lnTo>
                    <a:pt x="5137150" y="6350000"/>
                  </a:lnTo>
                  <a:cubicBezTo>
                    <a:pt x="5140960" y="6350000"/>
                    <a:pt x="5143500" y="6350000"/>
                    <a:pt x="5147310" y="6350000"/>
                  </a:cubicBezTo>
                  <a:lnTo>
                    <a:pt x="5148580" y="6350000"/>
                  </a:lnTo>
                  <a:cubicBezTo>
                    <a:pt x="5149850" y="6350000"/>
                    <a:pt x="5149850" y="6350000"/>
                    <a:pt x="5151120" y="6350000"/>
                  </a:cubicBezTo>
                  <a:cubicBezTo>
                    <a:pt x="5288280" y="6343650"/>
                    <a:pt x="5397500" y="6230620"/>
                    <a:pt x="5397500" y="6092190"/>
                  </a:cubicBezTo>
                  <a:lnTo>
                    <a:pt x="5397500" y="4145280"/>
                  </a:lnTo>
                  <a:lnTo>
                    <a:pt x="5397500" y="2406650"/>
                  </a:lnTo>
                  <a:lnTo>
                    <a:pt x="5397500" y="471170"/>
                  </a:lnTo>
                  <a:lnTo>
                    <a:pt x="5397500" y="259080"/>
                  </a:lnTo>
                  <a:cubicBezTo>
                    <a:pt x="5396230" y="115570"/>
                    <a:pt x="5279390" y="0"/>
                    <a:pt x="5137150" y="0"/>
                  </a:cubicBezTo>
                  <a:close/>
                  <a:moveTo>
                    <a:pt x="259080" y="22860"/>
                  </a:moveTo>
                  <a:lnTo>
                    <a:pt x="5137150" y="22860"/>
                  </a:lnTo>
                  <a:cubicBezTo>
                    <a:pt x="5267960" y="22860"/>
                    <a:pt x="5373370" y="128270"/>
                    <a:pt x="5373370" y="259080"/>
                  </a:cubicBezTo>
                  <a:lnTo>
                    <a:pt x="5373370" y="459740"/>
                  </a:lnTo>
                  <a:lnTo>
                    <a:pt x="5147310" y="459740"/>
                  </a:lnTo>
                  <a:lnTo>
                    <a:pt x="22860" y="459740"/>
                  </a:lnTo>
                  <a:lnTo>
                    <a:pt x="22860" y="259080"/>
                  </a:lnTo>
                  <a:cubicBezTo>
                    <a:pt x="22860" y="128270"/>
                    <a:pt x="128270" y="22860"/>
                    <a:pt x="259080" y="22860"/>
                  </a:cubicBezTo>
                  <a:close/>
                  <a:moveTo>
                    <a:pt x="22860" y="6090920"/>
                  </a:moveTo>
                  <a:lnTo>
                    <a:pt x="22860" y="481330"/>
                  </a:lnTo>
                  <a:lnTo>
                    <a:pt x="5137150" y="481330"/>
                  </a:lnTo>
                  <a:lnTo>
                    <a:pt x="5137150" y="6327140"/>
                  </a:lnTo>
                  <a:lnTo>
                    <a:pt x="259080" y="6327140"/>
                  </a:lnTo>
                  <a:cubicBezTo>
                    <a:pt x="128270" y="6327140"/>
                    <a:pt x="22860" y="6221730"/>
                    <a:pt x="22860" y="6090920"/>
                  </a:cubicBezTo>
                  <a:close/>
                  <a:moveTo>
                    <a:pt x="5373370" y="6090920"/>
                  </a:moveTo>
                  <a:cubicBezTo>
                    <a:pt x="5373370" y="6214110"/>
                    <a:pt x="5279390" y="6314440"/>
                    <a:pt x="5158740" y="6325870"/>
                  </a:cubicBezTo>
                  <a:lnTo>
                    <a:pt x="5158740" y="4216400"/>
                  </a:lnTo>
                  <a:cubicBezTo>
                    <a:pt x="5181600" y="4248150"/>
                    <a:pt x="5218430" y="4269740"/>
                    <a:pt x="5260340" y="4269740"/>
                  </a:cubicBezTo>
                  <a:lnTo>
                    <a:pt x="5270500" y="4269740"/>
                  </a:lnTo>
                  <a:cubicBezTo>
                    <a:pt x="5312410" y="4269740"/>
                    <a:pt x="5350510" y="4248150"/>
                    <a:pt x="5372100" y="4216400"/>
                  </a:cubicBezTo>
                  <a:lnTo>
                    <a:pt x="5372100" y="6090920"/>
                  </a:lnTo>
                  <a:lnTo>
                    <a:pt x="5373370" y="6090920"/>
                  </a:lnTo>
                  <a:close/>
                  <a:moveTo>
                    <a:pt x="5158740" y="4145280"/>
                  </a:moveTo>
                  <a:lnTo>
                    <a:pt x="5158740" y="2406650"/>
                  </a:lnTo>
                  <a:cubicBezTo>
                    <a:pt x="5158740" y="2350770"/>
                    <a:pt x="5204460" y="2305050"/>
                    <a:pt x="5260340" y="2305050"/>
                  </a:cubicBezTo>
                  <a:lnTo>
                    <a:pt x="5270500" y="2305050"/>
                  </a:lnTo>
                  <a:cubicBezTo>
                    <a:pt x="5326380" y="2305050"/>
                    <a:pt x="5372100" y="2350770"/>
                    <a:pt x="5372100" y="2406650"/>
                  </a:cubicBezTo>
                  <a:lnTo>
                    <a:pt x="5372100" y="4145280"/>
                  </a:lnTo>
                  <a:cubicBezTo>
                    <a:pt x="5372100" y="4201160"/>
                    <a:pt x="5326380" y="4246880"/>
                    <a:pt x="5270500" y="4246880"/>
                  </a:cubicBezTo>
                  <a:lnTo>
                    <a:pt x="5260340" y="4246880"/>
                  </a:lnTo>
                  <a:cubicBezTo>
                    <a:pt x="5204460" y="4246880"/>
                    <a:pt x="5158740" y="4201160"/>
                    <a:pt x="5158740" y="4145280"/>
                  </a:cubicBezTo>
                  <a:close/>
                  <a:moveTo>
                    <a:pt x="5271770" y="2282190"/>
                  </a:moveTo>
                  <a:lnTo>
                    <a:pt x="5261610" y="2282190"/>
                  </a:lnTo>
                  <a:cubicBezTo>
                    <a:pt x="5219700" y="2282190"/>
                    <a:pt x="5181600" y="2303780"/>
                    <a:pt x="5160010" y="2335530"/>
                  </a:cubicBezTo>
                  <a:lnTo>
                    <a:pt x="5160010" y="481330"/>
                  </a:lnTo>
                  <a:lnTo>
                    <a:pt x="5374640" y="481330"/>
                  </a:lnTo>
                  <a:lnTo>
                    <a:pt x="5374640" y="2334260"/>
                  </a:lnTo>
                  <a:cubicBezTo>
                    <a:pt x="5350510" y="2303780"/>
                    <a:pt x="5313680" y="2282190"/>
                    <a:pt x="5271770" y="2282190"/>
                  </a:cubicBezTo>
                  <a:close/>
                  <a:moveTo>
                    <a:pt x="302260" y="332740"/>
                  </a:moveTo>
                  <a:cubicBezTo>
                    <a:pt x="353060" y="332740"/>
                    <a:pt x="394970" y="290830"/>
                    <a:pt x="394970" y="240030"/>
                  </a:cubicBezTo>
                  <a:cubicBezTo>
                    <a:pt x="394970" y="189230"/>
                    <a:pt x="353060" y="147320"/>
                    <a:pt x="302260" y="147320"/>
                  </a:cubicBezTo>
                  <a:cubicBezTo>
                    <a:pt x="251460" y="147320"/>
                    <a:pt x="209550" y="190500"/>
                    <a:pt x="209550" y="241300"/>
                  </a:cubicBezTo>
                  <a:cubicBezTo>
                    <a:pt x="209550" y="292100"/>
                    <a:pt x="251460" y="332740"/>
                    <a:pt x="302260" y="332740"/>
                  </a:cubicBezTo>
                  <a:close/>
                  <a:moveTo>
                    <a:pt x="302260" y="171450"/>
                  </a:moveTo>
                  <a:cubicBezTo>
                    <a:pt x="340360" y="171450"/>
                    <a:pt x="372110" y="203200"/>
                    <a:pt x="372110" y="241300"/>
                  </a:cubicBezTo>
                  <a:cubicBezTo>
                    <a:pt x="372110" y="279400"/>
                    <a:pt x="340360" y="311150"/>
                    <a:pt x="302260" y="311150"/>
                  </a:cubicBezTo>
                  <a:cubicBezTo>
                    <a:pt x="264160" y="311150"/>
                    <a:pt x="232410" y="279400"/>
                    <a:pt x="232410" y="241300"/>
                  </a:cubicBezTo>
                  <a:cubicBezTo>
                    <a:pt x="232410" y="201930"/>
                    <a:pt x="264160" y="171450"/>
                    <a:pt x="302260" y="171450"/>
                  </a:cubicBezTo>
                  <a:close/>
                  <a:moveTo>
                    <a:pt x="546100" y="332740"/>
                  </a:moveTo>
                  <a:cubicBezTo>
                    <a:pt x="596900" y="332740"/>
                    <a:pt x="638810" y="290830"/>
                    <a:pt x="638810" y="240030"/>
                  </a:cubicBezTo>
                  <a:cubicBezTo>
                    <a:pt x="638810" y="189230"/>
                    <a:pt x="596900" y="148590"/>
                    <a:pt x="546100" y="148590"/>
                  </a:cubicBezTo>
                  <a:cubicBezTo>
                    <a:pt x="495300" y="148590"/>
                    <a:pt x="454660" y="190500"/>
                    <a:pt x="454660" y="241300"/>
                  </a:cubicBezTo>
                  <a:cubicBezTo>
                    <a:pt x="454660" y="292100"/>
                    <a:pt x="495300" y="332740"/>
                    <a:pt x="546100" y="332740"/>
                  </a:cubicBezTo>
                  <a:close/>
                  <a:moveTo>
                    <a:pt x="546100" y="171450"/>
                  </a:moveTo>
                  <a:cubicBezTo>
                    <a:pt x="584200" y="171450"/>
                    <a:pt x="615950" y="203200"/>
                    <a:pt x="615950" y="241300"/>
                  </a:cubicBezTo>
                  <a:cubicBezTo>
                    <a:pt x="615950" y="279400"/>
                    <a:pt x="584200" y="311150"/>
                    <a:pt x="546100" y="311150"/>
                  </a:cubicBezTo>
                  <a:cubicBezTo>
                    <a:pt x="508000" y="311150"/>
                    <a:pt x="476250" y="279400"/>
                    <a:pt x="476250" y="241300"/>
                  </a:cubicBezTo>
                  <a:cubicBezTo>
                    <a:pt x="476250" y="201930"/>
                    <a:pt x="508000" y="171450"/>
                    <a:pt x="546100" y="171450"/>
                  </a:cubicBezTo>
                  <a:close/>
                  <a:moveTo>
                    <a:pt x="791210" y="332740"/>
                  </a:moveTo>
                  <a:cubicBezTo>
                    <a:pt x="842010" y="332740"/>
                    <a:pt x="883920" y="290830"/>
                    <a:pt x="883920" y="240030"/>
                  </a:cubicBezTo>
                  <a:cubicBezTo>
                    <a:pt x="883920" y="189230"/>
                    <a:pt x="842010" y="147320"/>
                    <a:pt x="791210" y="147320"/>
                  </a:cubicBezTo>
                  <a:cubicBezTo>
                    <a:pt x="740410" y="147320"/>
                    <a:pt x="698500" y="190500"/>
                    <a:pt x="698500" y="241300"/>
                  </a:cubicBezTo>
                  <a:cubicBezTo>
                    <a:pt x="698500" y="292100"/>
                    <a:pt x="740410" y="332740"/>
                    <a:pt x="791210" y="332740"/>
                  </a:cubicBezTo>
                  <a:close/>
                  <a:moveTo>
                    <a:pt x="791210" y="171450"/>
                  </a:moveTo>
                  <a:cubicBezTo>
                    <a:pt x="829310" y="171450"/>
                    <a:pt x="861060" y="203200"/>
                    <a:pt x="861060" y="241300"/>
                  </a:cubicBezTo>
                  <a:cubicBezTo>
                    <a:pt x="861060" y="279400"/>
                    <a:pt x="829310" y="311150"/>
                    <a:pt x="791210" y="311150"/>
                  </a:cubicBezTo>
                  <a:cubicBezTo>
                    <a:pt x="753110" y="311150"/>
                    <a:pt x="721360" y="279400"/>
                    <a:pt x="721360" y="241300"/>
                  </a:cubicBezTo>
                  <a:cubicBezTo>
                    <a:pt x="721360" y="201930"/>
                    <a:pt x="751840" y="171450"/>
                    <a:pt x="791210" y="17145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740372"/>
            <a:ext cx="1582747" cy="11683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2556423"/>
            <a:ext cx="1582747" cy="116835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04364" y="5490123"/>
            <a:ext cx="4325677" cy="4114800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8445055" y="7499898"/>
            <a:ext cx="8859721" cy="162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 dirty="0" err="1">
                <a:solidFill>
                  <a:srgbClr val="231F20"/>
                </a:solidFill>
                <a:latin typeface="Montserrat"/>
              </a:rPr>
              <a:t>Cả</a:t>
            </a:r>
            <a:r>
              <a:rPr lang="en-US" sz="50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5000" dirty="0" err="1">
                <a:solidFill>
                  <a:srgbClr val="231F20"/>
                </a:solidFill>
                <a:latin typeface="Montserrat"/>
              </a:rPr>
              <a:t>hai</a:t>
            </a:r>
            <a:r>
              <a:rPr lang="en-US" sz="50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5000" dirty="0" err="1">
                <a:solidFill>
                  <a:srgbClr val="231F20"/>
                </a:solidFill>
                <a:latin typeface="Montserrat"/>
              </a:rPr>
              <a:t>cùng</a:t>
            </a:r>
            <a:r>
              <a:rPr lang="en-US" sz="50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5000" dirty="0" err="1">
                <a:solidFill>
                  <a:srgbClr val="231F20"/>
                </a:solidFill>
                <a:latin typeface="Montserrat"/>
              </a:rPr>
              <a:t>xử</a:t>
            </a:r>
            <a:r>
              <a:rPr lang="en-US" sz="50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5000" dirty="0" err="1">
                <a:solidFill>
                  <a:srgbClr val="231F20"/>
                </a:solidFill>
                <a:latin typeface="Montserrat"/>
              </a:rPr>
              <a:t>lí</a:t>
            </a:r>
            <a:r>
              <a:rPr lang="en-US" sz="5000" dirty="0">
                <a:solidFill>
                  <a:srgbClr val="231F20"/>
                </a:solidFill>
                <a:latin typeface="Montserrat"/>
              </a:rPr>
              <a:t> </a:t>
            </a:r>
          </a:p>
          <a:p>
            <a:pPr algn="ctr">
              <a:lnSpc>
                <a:spcPts val="6500"/>
              </a:lnSpc>
            </a:pPr>
            <a:r>
              <a:rPr lang="en-US" sz="5000" dirty="0" err="1">
                <a:solidFill>
                  <a:srgbClr val="231F20"/>
                </a:solidFill>
                <a:latin typeface="Montserrat"/>
              </a:rPr>
              <a:t>thông</a:t>
            </a:r>
            <a:r>
              <a:rPr lang="en-US" sz="5000" dirty="0">
                <a:solidFill>
                  <a:srgbClr val="231F20"/>
                </a:solidFill>
                <a:latin typeface="Montserrat"/>
              </a:rPr>
              <a:t> tin.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05727" y="765765"/>
            <a:ext cx="8873900" cy="8875675"/>
            <a:chOff x="0" y="0"/>
            <a:chExt cx="6348730" cy="6350000"/>
          </a:xfrm>
        </p:grpSpPr>
        <p:sp>
          <p:nvSpPr>
            <p:cNvPr id="3" name="Freeform 3"/>
            <p:cNvSpPr/>
            <p:nvPr/>
          </p:nvSpPr>
          <p:spPr>
            <a:xfrm>
              <a:off x="12700" y="524510"/>
              <a:ext cx="6324600" cy="5814060"/>
            </a:xfrm>
            <a:custGeom>
              <a:avLst/>
              <a:gdLst/>
              <a:ahLst/>
              <a:cxnLst/>
              <a:rect l="l" t="t" r="r" b="b"/>
              <a:pathLst>
                <a:path w="6324600" h="5814060">
                  <a:moveTo>
                    <a:pt x="5095240" y="0"/>
                  </a:moveTo>
                  <a:lnTo>
                    <a:pt x="5412740" y="0"/>
                  </a:lnTo>
                  <a:moveTo>
                    <a:pt x="5412740" y="0"/>
                  </a:moveTo>
                  <a:lnTo>
                    <a:pt x="6324600" y="0"/>
                  </a:lnTo>
                  <a:lnTo>
                    <a:pt x="6324600" y="5441950"/>
                  </a:lnTo>
                  <a:cubicBezTo>
                    <a:pt x="6324600" y="5599430"/>
                    <a:pt x="6225540" y="5735320"/>
                    <a:pt x="6087110" y="5788660"/>
                  </a:cubicBezTo>
                  <a:lnTo>
                    <a:pt x="6087110" y="5814060"/>
                  </a:lnTo>
                  <a:lnTo>
                    <a:pt x="372110" y="5814060"/>
                  </a:lnTo>
                  <a:cubicBezTo>
                    <a:pt x="167640" y="5812790"/>
                    <a:pt x="0" y="5645150"/>
                    <a:pt x="0" y="5440680"/>
                  </a:cubicBezTo>
                  <a:lnTo>
                    <a:pt x="0" y="0"/>
                  </a:lnTo>
                  <a:lnTo>
                    <a:pt x="5095240" y="0"/>
                  </a:lnTo>
                </a:path>
              </a:pathLst>
            </a:custGeom>
            <a:solidFill>
              <a:srgbClr val="FFE6F1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6324600" cy="698500"/>
            </a:xfrm>
            <a:custGeom>
              <a:avLst/>
              <a:gdLst/>
              <a:ahLst/>
              <a:cxnLst/>
              <a:rect l="l" t="t" r="r" b="b"/>
              <a:pathLst>
                <a:path w="6324600" h="698500">
                  <a:moveTo>
                    <a:pt x="6324600" y="372110"/>
                  </a:moveTo>
                  <a:lnTo>
                    <a:pt x="6324600" y="698500"/>
                  </a:lnTo>
                  <a:lnTo>
                    <a:pt x="5259070" y="698500"/>
                  </a:lnTo>
                  <a:moveTo>
                    <a:pt x="5259070" y="698500"/>
                  </a:moveTo>
                  <a:lnTo>
                    <a:pt x="0" y="698500"/>
                  </a:lnTo>
                  <a:lnTo>
                    <a:pt x="0" y="369570"/>
                  </a:lnTo>
                  <a:cubicBezTo>
                    <a:pt x="0" y="165100"/>
                    <a:pt x="165100" y="0"/>
                    <a:pt x="369570" y="0"/>
                  </a:cubicBezTo>
                  <a:lnTo>
                    <a:pt x="5952490" y="0"/>
                  </a:lnTo>
                  <a:cubicBezTo>
                    <a:pt x="6158230" y="0"/>
                    <a:pt x="6324600" y="166370"/>
                    <a:pt x="6324600" y="372110"/>
                  </a:cubicBezTo>
                </a:path>
              </a:pathLst>
            </a:custGeom>
            <a:solidFill>
              <a:srgbClr val="FFC5D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4870450" y="236220"/>
              <a:ext cx="1106170" cy="279400"/>
            </a:xfrm>
            <a:custGeom>
              <a:avLst/>
              <a:gdLst/>
              <a:ahLst/>
              <a:cxnLst/>
              <a:rect l="l" t="t" r="r" b="b"/>
              <a:pathLst>
                <a:path w="1106170" h="279400">
                  <a:moveTo>
                    <a:pt x="279400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279400" y="279400"/>
                  </a:lnTo>
                  <a:lnTo>
                    <a:pt x="279400" y="0"/>
                  </a:lnTo>
                  <a:close/>
                  <a:moveTo>
                    <a:pt x="1106170" y="0"/>
                  </a:moveTo>
                  <a:lnTo>
                    <a:pt x="826770" y="0"/>
                  </a:lnTo>
                  <a:lnTo>
                    <a:pt x="826770" y="279400"/>
                  </a:lnTo>
                  <a:lnTo>
                    <a:pt x="1106170" y="279400"/>
                  </a:lnTo>
                  <a:lnTo>
                    <a:pt x="1106170" y="0"/>
                  </a:lnTo>
                  <a:close/>
                  <a:moveTo>
                    <a:pt x="692150" y="0"/>
                  </a:moveTo>
                  <a:lnTo>
                    <a:pt x="412750" y="0"/>
                  </a:lnTo>
                  <a:lnTo>
                    <a:pt x="412750" y="279400"/>
                  </a:lnTo>
                  <a:lnTo>
                    <a:pt x="692150" y="279400"/>
                  </a:lnTo>
                  <a:lnTo>
                    <a:pt x="69215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348730" cy="6350000"/>
            </a:xfrm>
            <a:custGeom>
              <a:avLst/>
              <a:gdLst/>
              <a:ahLst/>
              <a:cxnLst/>
              <a:rect l="l" t="t" r="r" b="b"/>
              <a:pathLst>
                <a:path w="6348730" h="6350000">
                  <a:moveTo>
                    <a:pt x="384810" y="6350000"/>
                  </a:moveTo>
                  <a:cubicBezTo>
                    <a:pt x="172720" y="6350000"/>
                    <a:pt x="0" y="6177280"/>
                    <a:pt x="0" y="5963920"/>
                  </a:cubicBezTo>
                  <a:lnTo>
                    <a:pt x="0" y="384810"/>
                  </a:lnTo>
                  <a:cubicBezTo>
                    <a:pt x="0" y="172720"/>
                    <a:pt x="172720" y="0"/>
                    <a:pt x="384810" y="0"/>
                  </a:cubicBezTo>
                  <a:lnTo>
                    <a:pt x="5965190" y="0"/>
                  </a:lnTo>
                  <a:cubicBezTo>
                    <a:pt x="6068060" y="0"/>
                    <a:pt x="6164580" y="40640"/>
                    <a:pt x="6236970" y="113030"/>
                  </a:cubicBezTo>
                  <a:cubicBezTo>
                    <a:pt x="6309360" y="185420"/>
                    <a:pt x="6348730" y="281940"/>
                    <a:pt x="6347460" y="384810"/>
                  </a:cubicBezTo>
                  <a:lnTo>
                    <a:pt x="6347460" y="5963920"/>
                  </a:lnTo>
                  <a:cubicBezTo>
                    <a:pt x="6347460" y="6122670"/>
                    <a:pt x="6248400" y="6266180"/>
                    <a:pt x="6102350" y="6323330"/>
                  </a:cubicBezTo>
                  <a:cubicBezTo>
                    <a:pt x="6056630" y="6341109"/>
                    <a:pt x="6012180" y="6350000"/>
                    <a:pt x="5962650" y="6350000"/>
                  </a:cubicBezTo>
                  <a:lnTo>
                    <a:pt x="384810" y="6350000"/>
                  </a:lnTo>
                  <a:lnTo>
                    <a:pt x="384810" y="6350000"/>
                  </a:lnTo>
                  <a:close/>
                  <a:moveTo>
                    <a:pt x="25400" y="5963920"/>
                  </a:moveTo>
                  <a:cubicBezTo>
                    <a:pt x="25400" y="6162040"/>
                    <a:pt x="186690" y="6323330"/>
                    <a:pt x="384810" y="6323330"/>
                  </a:cubicBezTo>
                  <a:lnTo>
                    <a:pt x="5963920" y="6323330"/>
                  </a:lnTo>
                  <a:cubicBezTo>
                    <a:pt x="6010910" y="6323330"/>
                    <a:pt x="6052820" y="6315710"/>
                    <a:pt x="6093460" y="6299200"/>
                  </a:cubicBezTo>
                  <a:cubicBezTo>
                    <a:pt x="6229350" y="6247130"/>
                    <a:pt x="6322060" y="6113780"/>
                    <a:pt x="6323330" y="5967730"/>
                  </a:cubicBezTo>
                  <a:lnTo>
                    <a:pt x="6322060" y="5965190"/>
                  </a:lnTo>
                  <a:lnTo>
                    <a:pt x="6322060" y="723900"/>
                  </a:lnTo>
                  <a:lnTo>
                    <a:pt x="25400" y="723900"/>
                  </a:lnTo>
                  <a:lnTo>
                    <a:pt x="25400" y="5963920"/>
                  </a:lnTo>
                  <a:close/>
                  <a:moveTo>
                    <a:pt x="6324600" y="697230"/>
                  </a:moveTo>
                  <a:lnTo>
                    <a:pt x="6324600" y="384810"/>
                  </a:lnTo>
                  <a:cubicBezTo>
                    <a:pt x="6324600" y="186690"/>
                    <a:pt x="6163310" y="25400"/>
                    <a:pt x="5965190" y="25400"/>
                  </a:cubicBezTo>
                  <a:lnTo>
                    <a:pt x="386080" y="25400"/>
                  </a:lnTo>
                  <a:cubicBezTo>
                    <a:pt x="187960" y="25400"/>
                    <a:pt x="26670" y="186690"/>
                    <a:pt x="26670" y="384810"/>
                  </a:cubicBezTo>
                  <a:lnTo>
                    <a:pt x="26670" y="697230"/>
                  </a:lnTo>
                  <a:lnTo>
                    <a:pt x="6324600" y="697230"/>
                  </a:lnTo>
                  <a:close/>
                  <a:moveTo>
                    <a:pt x="5697220" y="527050"/>
                  </a:moveTo>
                  <a:cubicBezTo>
                    <a:pt x="5690870" y="527050"/>
                    <a:pt x="5684520" y="521970"/>
                    <a:pt x="5684520" y="514350"/>
                  </a:cubicBezTo>
                  <a:lnTo>
                    <a:pt x="5684520" y="234950"/>
                  </a:lnTo>
                  <a:cubicBezTo>
                    <a:pt x="5684520" y="228600"/>
                    <a:pt x="5689600" y="222250"/>
                    <a:pt x="5697220" y="222250"/>
                  </a:cubicBezTo>
                  <a:lnTo>
                    <a:pt x="5976620" y="222250"/>
                  </a:lnTo>
                  <a:cubicBezTo>
                    <a:pt x="5980430" y="222250"/>
                    <a:pt x="5984240" y="223520"/>
                    <a:pt x="5986780" y="227330"/>
                  </a:cubicBezTo>
                  <a:cubicBezTo>
                    <a:pt x="5989320" y="229870"/>
                    <a:pt x="5989320" y="232410"/>
                    <a:pt x="5989320" y="236220"/>
                  </a:cubicBezTo>
                  <a:lnTo>
                    <a:pt x="5989320" y="514350"/>
                  </a:lnTo>
                  <a:cubicBezTo>
                    <a:pt x="5989320" y="520700"/>
                    <a:pt x="5984240" y="527050"/>
                    <a:pt x="5976620" y="527050"/>
                  </a:cubicBezTo>
                  <a:lnTo>
                    <a:pt x="5697220" y="527050"/>
                  </a:lnTo>
                  <a:close/>
                  <a:moveTo>
                    <a:pt x="5963920" y="501650"/>
                  </a:moveTo>
                  <a:lnTo>
                    <a:pt x="5963920" y="248920"/>
                  </a:lnTo>
                  <a:lnTo>
                    <a:pt x="5711190" y="248920"/>
                  </a:lnTo>
                  <a:lnTo>
                    <a:pt x="5711190" y="501650"/>
                  </a:lnTo>
                  <a:lnTo>
                    <a:pt x="5963920" y="501650"/>
                  </a:lnTo>
                  <a:close/>
                  <a:moveTo>
                    <a:pt x="5284470" y="527050"/>
                  </a:moveTo>
                  <a:cubicBezTo>
                    <a:pt x="5278120" y="527050"/>
                    <a:pt x="5271770" y="521970"/>
                    <a:pt x="5271770" y="514350"/>
                  </a:cubicBezTo>
                  <a:lnTo>
                    <a:pt x="5271770" y="234950"/>
                  </a:lnTo>
                  <a:cubicBezTo>
                    <a:pt x="5271770" y="228600"/>
                    <a:pt x="5276850" y="222250"/>
                    <a:pt x="5284470" y="222250"/>
                  </a:cubicBezTo>
                  <a:lnTo>
                    <a:pt x="5563870" y="222250"/>
                  </a:lnTo>
                  <a:cubicBezTo>
                    <a:pt x="5567680" y="222250"/>
                    <a:pt x="5571490" y="223520"/>
                    <a:pt x="5574030" y="227330"/>
                  </a:cubicBezTo>
                  <a:cubicBezTo>
                    <a:pt x="5576570" y="229870"/>
                    <a:pt x="5576570" y="232410"/>
                    <a:pt x="5576570" y="236220"/>
                  </a:cubicBezTo>
                  <a:lnTo>
                    <a:pt x="5576570" y="514350"/>
                  </a:lnTo>
                  <a:cubicBezTo>
                    <a:pt x="5576570" y="520700"/>
                    <a:pt x="5571490" y="527050"/>
                    <a:pt x="5563870" y="527050"/>
                  </a:cubicBezTo>
                  <a:lnTo>
                    <a:pt x="5284470" y="527050"/>
                  </a:lnTo>
                  <a:close/>
                  <a:moveTo>
                    <a:pt x="5551170" y="501650"/>
                  </a:moveTo>
                  <a:lnTo>
                    <a:pt x="5551170" y="248920"/>
                  </a:lnTo>
                  <a:lnTo>
                    <a:pt x="5298440" y="248920"/>
                  </a:lnTo>
                  <a:lnTo>
                    <a:pt x="5298440" y="501650"/>
                  </a:lnTo>
                  <a:lnTo>
                    <a:pt x="5551170" y="501650"/>
                  </a:lnTo>
                  <a:close/>
                  <a:moveTo>
                    <a:pt x="4870450" y="527050"/>
                  </a:moveTo>
                  <a:cubicBezTo>
                    <a:pt x="4864100" y="527050"/>
                    <a:pt x="4857750" y="521970"/>
                    <a:pt x="4857750" y="514350"/>
                  </a:cubicBezTo>
                  <a:lnTo>
                    <a:pt x="4857750" y="234950"/>
                  </a:lnTo>
                  <a:cubicBezTo>
                    <a:pt x="4857750" y="228600"/>
                    <a:pt x="4862830" y="222250"/>
                    <a:pt x="4870450" y="222250"/>
                  </a:cubicBezTo>
                  <a:lnTo>
                    <a:pt x="5149850" y="222250"/>
                  </a:lnTo>
                  <a:cubicBezTo>
                    <a:pt x="5153660" y="222250"/>
                    <a:pt x="5157470" y="223520"/>
                    <a:pt x="5160010" y="227330"/>
                  </a:cubicBezTo>
                  <a:cubicBezTo>
                    <a:pt x="5162550" y="229870"/>
                    <a:pt x="5162550" y="232410"/>
                    <a:pt x="5162550" y="236220"/>
                  </a:cubicBezTo>
                  <a:lnTo>
                    <a:pt x="5162550" y="514350"/>
                  </a:lnTo>
                  <a:cubicBezTo>
                    <a:pt x="5162550" y="520700"/>
                    <a:pt x="5157470" y="527050"/>
                    <a:pt x="5149850" y="527050"/>
                  </a:cubicBezTo>
                  <a:lnTo>
                    <a:pt x="4870450" y="527050"/>
                  </a:lnTo>
                  <a:close/>
                  <a:moveTo>
                    <a:pt x="5137150" y="501650"/>
                  </a:moveTo>
                  <a:lnTo>
                    <a:pt x="5137150" y="248920"/>
                  </a:lnTo>
                  <a:lnTo>
                    <a:pt x="4884420" y="248920"/>
                  </a:lnTo>
                  <a:lnTo>
                    <a:pt x="4884420" y="501650"/>
                  </a:lnTo>
                  <a:lnTo>
                    <a:pt x="5137150" y="501650"/>
                  </a:lnTo>
                  <a:close/>
                  <a:moveTo>
                    <a:pt x="5908040" y="458470"/>
                  </a:moveTo>
                  <a:cubicBezTo>
                    <a:pt x="5905500" y="458470"/>
                    <a:pt x="5901690" y="457200"/>
                    <a:pt x="5899150" y="455930"/>
                  </a:cubicBezTo>
                  <a:lnTo>
                    <a:pt x="5838190" y="394970"/>
                  </a:lnTo>
                  <a:lnTo>
                    <a:pt x="5777230" y="455930"/>
                  </a:lnTo>
                  <a:cubicBezTo>
                    <a:pt x="5773420" y="459740"/>
                    <a:pt x="5770880" y="459740"/>
                    <a:pt x="5768340" y="459740"/>
                  </a:cubicBezTo>
                  <a:cubicBezTo>
                    <a:pt x="5765800" y="459740"/>
                    <a:pt x="5761990" y="458470"/>
                    <a:pt x="5759450" y="457200"/>
                  </a:cubicBezTo>
                  <a:cubicBezTo>
                    <a:pt x="5754370" y="450850"/>
                    <a:pt x="5754370" y="443230"/>
                    <a:pt x="5758180" y="438150"/>
                  </a:cubicBezTo>
                  <a:lnTo>
                    <a:pt x="5819140" y="377190"/>
                  </a:lnTo>
                  <a:lnTo>
                    <a:pt x="5758180" y="316230"/>
                  </a:lnTo>
                  <a:cubicBezTo>
                    <a:pt x="5753100" y="311150"/>
                    <a:pt x="5753100" y="302260"/>
                    <a:pt x="5758180" y="297180"/>
                  </a:cubicBezTo>
                  <a:cubicBezTo>
                    <a:pt x="5760720" y="294640"/>
                    <a:pt x="5763260" y="293370"/>
                    <a:pt x="5767070" y="293370"/>
                  </a:cubicBezTo>
                  <a:cubicBezTo>
                    <a:pt x="5770880" y="293370"/>
                    <a:pt x="5774690" y="294640"/>
                    <a:pt x="5775960" y="297180"/>
                  </a:cubicBezTo>
                  <a:lnTo>
                    <a:pt x="5836920" y="358140"/>
                  </a:lnTo>
                  <a:lnTo>
                    <a:pt x="5897880" y="297180"/>
                  </a:lnTo>
                  <a:cubicBezTo>
                    <a:pt x="5900420" y="294640"/>
                    <a:pt x="5902960" y="293370"/>
                    <a:pt x="5906770" y="293370"/>
                  </a:cubicBezTo>
                  <a:cubicBezTo>
                    <a:pt x="5910580" y="293370"/>
                    <a:pt x="5914390" y="294640"/>
                    <a:pt x="5915660" y="297180"/>
                  </a:cubicBezTo>
                  <a:cubicBezTo>
                    <a:pt x="5920740" y="302260"/>
                    <a:pt x="5920740" y="311150"/>
                    <a:pt x="5915660" y="316230"/>
                  </a:cubicBezTo>
                  <a:lnTo>
                    <a:pt x="5854700" y="377190"/>
                  </a:lnTo>
                  <a:lnTo>
                    <a:pt x="5915660" y="438150"/>
                  </a:lnTo>
                  <a:cubicBezTo>
                    <a:pt x="5920740" y="443230"/>
                    <a:pt x="5920740" y="452120"/>
                    <a:pt x="5915660" y="457200"/>
                  </a:cubicBezTo>
                  <a:cubicBezTo>
                    <a:pt x="5914390" y="458470"/>
                    <a:pt x="5910580" y="458470"/>
                    <a:pt x="5908040" y="458470"/>
                  </a:cubicBezTo>
                  <a:close/>
                  <a:moveTo>
                    <a:pt x="5346700" y="458470"/>
                  </a:moveTo>
                  <a:cubicBezTo>
                    <a:pt x="5340350" y="458470"/>
                    <a:pt x="5334000" y="452120"/>
                    <a:pt x="5334000" y="445770"/>
                  </a:cubicBezTo>
                  <a:lnTo>
                    <a:pt x="5334000" y="306070"/>
                  </a:lnTo>
                  <a:cubicBezTo>
                    <a:pt x="5334000" y="299720"/>
                    <a:pt x="5339080" y="293370"/>
                    <a:pt x="5346700" y="293370"/>
                  </a:cubicBezTo>
                  <a:lnTo>
                    <a:pt x="5500370" y="293370"/>
                  </a:lnTo>
                  <a:cubicBezTo>
                    <a:pt x="5506720" y="293370"/>
                    <a:pt x="5513070" y="298450"/>
                    <a:pt x="5513070" y="306070"/>
                  </a:cubicBezTo>
                  <a:lnTo>
                    <a:pt x="5513070" y="445770"/>
                  </a:lnTo>
                  <a:cubicBezTo>
                    <a:pt x="5513070" y="452120"/>
                    <a:pt x="5507990" y="458470"/>
                    <a:pt x="5500370" y="458470"/>
                  </a:cubicBezTo>
                  <a:lnTo>
                    <a:pt x="5346700" y="458470"/>
                  </a:lnTo>
                  <a:close/>
                  <a:moveTo>
                    <a:pt x="5488940" y="431800"/>
                  </a:moveTo>
                  <a:lnTo>
                    <a:pt x="5488940" y="351790"/>
                  </a:lnTo>
                  <a:lnTo>
                    <a:pt x="5360670" y="351790"/>
                  </a:lnTo>
                  <a:lnTo>
                    <a:pt x="5360670" y="431800"/>
                  </a:lnTo>
                  <a:lnTo>
                    <a:pt x="5488940" y="431800"/>
                  </a:lnTo>
                  <a:close/>
                  <a:moveTo>
                    <a:pt x="4922520" y="457200"/>
                  </a:moveTo>
                  <a:cubicBezTo>
                    <a:pt x="4916170" y="457200"/>
                    <a:pt x="4911090" y="452120"/>
                    <a:pt x="4911090" y="444500"/>
                  </a:cubicBezTo>
                  <a:cubicBezTo>
                    <a:pt x="4911090" y="436880"/>
                    <a:pt x="4917440" y="431800"/>
                    <a:pt x="4923790" y="431800"/>
                  </a:cubicBezTo>
                  <a:lnTo>
                    <a:pt x="5095240" y="431800"/>
                  </a:lnTo>
                  <a:cubicBezTo>
                    <a:pt x="5102860" y="431800"/>
                    <a:pt x="5107940" y="438150"/>
                    <a:pt x="5107940" y="444500"/>
                  </a:cubicBezTo>
                  <a:cubicBezTo>
                    <a:pt x="5107940" y="450850"/>
                    <a:pt x="5101590" y="457200"/>
                    <a:pt x="5095240" y="457200"/>
                  </a:cubicBezTo>
                  <a:lnTo>
                    <a:pt x="4923790" y="457200"/>
                  </a:lnTo>
                  <a:cubicBezTo>
                    <a:pt x="4925060" y="457200"/>
                    <a:pt x="4923790" y="457200"/>
                    <a:pt x="4922520" y="45720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8487640" y="6221153"/>
            <a:ext cx="8550927" cy="2205211"/>
            <a:chOff x="0" y="0"/>
            <a:chExt cx="12311380" cy="3175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311380" cy="3175000"/>
            </a:xfrm>
            <a:custGeom>
              <a:avLst/>
              <a:gdLst/>
              <a:ahLst/>
              <a:cxnLst/>
              <a:rect l="l" t="t" r="r" b="b"/>
              <a:pathLst>
                <a:path w="12311380" h="3175000">
                  <a:moveTo>
                    <a:pt x="12311380" y="414020"/>
                  </a:moveTo>
                  <a:lnTo>
                    <a:pt x="12311380" y="2760980"/>
                  </a:lnTo>
                  <a:cubicBezTo>
                    <a:pt x="12311380" y="2989580"/>
                    <a:pt x="12124690" y="3175000"/>
                    <a:pt x="11897361" y="3175000"/>
                  </a:cubicBezTo>
                  <a:lnTo>
                    <a:pt x="414020" y="3175000"/>
                  </a:lnTo>
                  <a:cubicBezTo>
                    <a:pt x="185420" y="3175000"/>
                    <a:pt x="0" y="2989580"/>
                    <a:pt x="0" y="2762250"/>
                  </a:cubicBezTo>
                  <a:lnTo>
                    <a:pt x="0" y="414020"/>
                  </a:lnTo>
                  <a:cubicBezTo>
                    <a:pt x="0" y="185420"/>
                    <a:pt x="185420" y="0"/>
                    <a:pt x="414020" y="0"/>
                  </a:cubicBezTo>
                  <a:lnTo>
                    <a:pt x="11897360" y="0"/>
                  </a:lnTo>
                  <a:cubicBezTo>
                    <a:pt x="12125960" y="0"/>
                    <a:pt x="12311380" y="185420"/>
                    <a:pt x="12311380" y="41402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2860" y="548640"/>
              <a:ext cx="12265660" cy="2603500"/>
            </a:xfrm>
            <a:custGeom>
              <a:avLst/>
              <a:gdLst/>
              <a:ahLst/>
              <a:cxnLst/>
              <a:rect l="l" t="t" r="r" b="b"/>
              <a:pathLst>
                <a:path w="12265660" h="2603500">
                  <a:moveTo>
                    <a:pt x="12265660" y="2212340"/>
                  </a:moveTo>
                  <a:cubicBezTo>
                    <a:pt x="12265660" y="2428240"/>
                    <a:pt x="12090400" y="2603500"/>
                    <a:pt x="11874500" y="2603500"/>
                  </a:cubicBezTo>
                  <a:lnTo>
                    <a:pt x="391160" y="2603500"/>
                  </a:lnTo>
                  <a:cubicBezTo>
                    <a:pt x="175260" y="2603500"/>
                    <a:pt x="0" y="2428240"/>
                    <a:pt x="0" y="2212340"/>
                  </a:cubicBezTo>
                  <a:lnTo>
                    <a:pt x="0" y="0"/>
                  </a:lnTo>
                  <a:lnTo>
                    <a:pt x="12265660" y="0"/>
                  </a:lnTo>
                  <a:lnTo>
                    <a:pt x="12265660" y="221234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2860" y="22860"/>
              <a:ext cx="12265660" cy="502920"/>
            </a:xfrm>
            <a:custGeom>
              <a:avLst/>
              <a:gdLst/>
              <a:ahLst/>
              <a:cxnLst/>
              <a:rect l="l" t="t" r="r" b="b"/>
              <a:pathLst>
                <a:path w="12265660" h="502920">
                  <a:moveTo>
                    <a:pt x="11874500" y="0"/>
                  </a:moveTo>
                  <a:lnTo>
                    <a:pt x="391160" y="0"/>
                  </a:lnTo>
                  <a:cubicBezTo>
                    <a:pt x="175260" y="0"/>
                    <a:pt x="0" y="175260"/>
                    <a:pt x="0" y="391160"/>
                  </a:cubicBezTo>
                  <a:lnTo>
                    <a:pt x="0" y="502920"/>
                  </a:lnTo>
                  <a:lnTo>
                    <a:pt x="12265660" y="502920"/>
                  </a:lnTo>
                  <a:lnTo>
                    <a:pt x="12265660" y="391160"/>
                  </a:lnTo>
                  <a:cubicBezTo>
                    <a:pt x="12265660" y="175260"/>
                    <a:pt x="12090400" y="0"/>
                    <a:pt x="11874500" y="0"/>
                  </a:cubicBezTo>
                  <a:close/>
                  <a:moveTo>
                    <a:pt x="560070" y="361950"/>
                  </a:moveTo>
                  <a:cubicBezTo>
                    <a:pt x="560070" y="368300"/>
                    <a:pt x="554990" y="373380"/>
                    <a:pt x="548640" y="373380"/>
                  </a:cubicBezTo>
                  <a:lnTo>
                    <a:pt x="321310" y="373380"/>
                  </a:lnTo>
                  <a:cubicBezTo>
                    <a:pt x="314960" y="373380"/>
                    <a:pt x="309880" y="368300"/>
                    <a:pt x="309880" y="361950"/>
                  </a:cubicBezTo>
                  <a:lnTo>
                    <a:pt x="309880" y="135890"/>
                  </a:lnTo>
                  <a:cubicBezTo>
                    <a:pt x="309880" y="129540"/>
                    <a:pt x="314960" y="124460"/>
                    <a:pt x="321310" y="124460"/>
                  </a:cubicBezTo>
                  <a:lnTo>
                    <a:pt x="548640" y="124460"/>
                  </a:lnTo>
                  <a:cubicBezTo>
                    <a:pt x="554990" y="124460"/>
                    <a:pt x="560070" y="129540"/>
                    <a:pt x="560070" y="135890"/>
                  </a:cubicBezTo>
                  <a:lnTo>
                    <a:pt x="560070" y="361950"/>
                  </a:lnTo>
                  <a:close/>
                  <a:moveTo>
                    <a:pt x="905510" y="361950"/>
                  </a:moveTo>
                  <a:cubicBezTo>
                    <a:pt x="905510" y="368300"/>
                    <a:pt x="900430" y="373380"/>
                    <a:pt x="894080" y="373380"/>
                  </a:cubicBezTo>
                  <a:lnTo>
                    <a:pt x="666750" y="373380"/>
                  </a:lnTo>
                  <a:cubicBezTo>
                    <a:pt x="660400" y="373380"/>
                    <a:pt x="655320" y="368300"/>
                    <a:pt x="655320" y="361950"/>
                  </a:cubicBezTo>
                  <a:lnTo>
                    <a:pt x="655320" y="135890"/>
                  </a:lnTo>
                  <a:cubicBezTo>
                    <a:pt x="655320" y="129540"/>
                    <a:pt x="660400" y="124460"/>
                    <a:pt x="666750" y="124460"/>
                  </a:cubicBezTo>
                  <a:lnTo>
                    <a:pt x="894080" y="124460"/>
                  </a:lnTo>
                  <a:cubicBezTo>
                    <a:pt x="900430" y="124460"/>
                    <a:pt x="905510" y="129540"/>
                    <a:pt x="905510" y="135890"/>
                  </a:cubicBezTo>
                  <a:lnTo>
                    <a:pt x="905510" y="361950"/>
                  </a:lnTo>
                  <a:close/>
                  <a:moveTo>
                    <a:pt x="1250950" y="361950"/>
                  </a:moveTo>
                  <a:cubicBezTo>
                    <a:pt x="1250950" y="368300"/>
                    <a:pt x="1245870" y="373380"/>
                    <a:pt x="1239520" y="373380"/>
                  </a:cubicBezTo>
                  <a:lnTo>
                    <a:pt x="1013460" y="373380"/>
                  </a:lnTo>
                  <a:cubicBezTo>
                    <a:pt x="1007110" y="373380"/>
                    <a:pt x="1002030" y="368300"/>
                    <a:pt x="1002030" y="361950"/>
                  </a:cubicBezTo>
                  <a:lnTo>
                    <a:pt x="1002030" y="135890"/>
                  </a:lnTo>
                  <a:cubicBezTo>
                    <a:pt x="1002030" y="129540"/>
                    <a:pt x="1007110" y="124460"/>
                    <a:pt x="1013460" y="124460"/>
                  </a:cubicBezTo>
                  <a:lnTo>
                    <a:pt x="1240790" y="124460"/>
                  </a:lnTo>
                  <a:cubicBezTo>
                    <a:pt x="1245870" y="124460"/>
                    <a:pt x="1250950" y="129540"/>
                    <a:pt x="1252220" y="135890"/>
                  </a:cubicBezTo>
                  <a:lnTo>
                    <a:pt x="1252220" y="361950"/>
                  </a:lnTo>
                  <a:close/>
                  <a:moveTo>
                    <a:pt x="11926570" y="228600"/>
                  </a:moveTo>
                  <a:lnTo>
                    <a:pt x="11866880" y="285750"/>
                  </a:lnTo>
                  <a:lnTo>
                    <a:pt x="11880850" y="367030"/>
                  </a:lnTo>
                  <a:cubicBezTo>
                    <a:pt x="11882120" y="370840"/>
                    <a:pt x="11879580" y="375920"/>
                    <a:pt x="11877040" y="377190"/>
                  </a:cubicBezTo>
                  <a:cubicBezTo>
                    <a:pt x="11874500" y="378460"/>
                    <a:pt x="11873230" y="379730"/>
                    <a:pt x="11870690" y="379730"/>
                  </a:cubicBezTo>
                  <a:cubicBezTo>
                    <a:pt x="11868150" y="379730"/>
                    <a:pt x="11868150" y="379730"/>
                    <a:pt x="11865610" y="378460"/>
                  </a:cubicBezTo>
                  <a:lnTo>
                    <a:pt x="11791950" y="340360"/>
                  </a:lnTo>
                  <a:lnTo>
                    <a:pt x="11718290" y="378460"/>
                  </a:lnTo>
                  <a:cubicBezTo>
                    <a:pt x="11714480" y="379730"/>
                    <a:pt x="11709400" y="379730"/>
                    <a:pt x="11706860" y="377190"/>
                  </a:cubicBezTo>
                  <a:cubicBezTo>
                    <a:pt x="11704320" y="374650"/>
                    <a:pt x="11701779" y="370840"/>
                    <a:pt x="11701779" y="367030"/>
                  </a:cubicBezTo>
                  <a:lnTo>
                    <a:pt x="11715749" y="285750"/>
                  </a:lnTo>
                  <a:lnTo>
                    <a:pt x="11656059" y="228600"/>
                  </a:lnTo>
                  <a:cubicBezTo>
                    <a:pt x="11653519" y="226060"/>
                    <a:pt x="11652249" y="220980"/>
                    <a:pt x="11653519" y="217170"/>
                  </a:cubicBezTo>
                  <a:cubicBezTo>
                    <a:pt x="11654788" y="213360"/>
                    <a:pt x="11657329" y="209550"/>
                    <a:pt x="11662409" y="209550"/>
                  </a:cubicBezTo>
                  <a:lnTo>
                    <a:pt x="11743689" y="196850"/>
                  </a:lnTo>
                  <a:lnTo>
                    <a:pt x="11779249" y="123190"/>
                  </a:lnTo>
                  <a:cubicBezTo>
                    <a:pt x="11783059" y="115570"/>
                    <a:pt x="11795759" y="115570"/>
                    <a:pt x="11799569" y="123190"/>
                  </a:cubicBezTo>
                  <a:lnTo>
                    <a:pt x="11836399" y="196850"/>
                  </a:lnTo>
                  <a:lnTo>
                    <a:pt x="11917679" y="209550"/>
                  </a:lnTo>
                  <a:cubicBezTo>
                    <a:pt x="11922760" y="209550"/>
                    <a:pt x="11925299" y="212090"/>
                    <a:pt x="11929110" y="217170"/>
                  </a:cubicBezTo>
                  <a:cubicBezTo>
                    <a:pt x="11930380" y="220980"/>
                    <a:pt x="11929110" y="224790"/>
                    <a:pt x="11926570" y="228600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55600" y="170180"/>
              <a:ext cx="11562079" cy="204470"/>
            </a:xfrm>
            <a:custGeom>
              <a:avLst/>
              <a:gdLst/>
              <a:ahLst/>
              <a:cxnLst/>
              <a:rect l="l" t="t" r="r" b="b"/>
              <a:pathLst>
                <a:path w="11562079" h="204470">
                  <a:moveTo>
                    <a:pt x="346710" y="0"/>
                  </a:moveTo>
                  <a:lnTo>
                    <a:pt x="346710" y="204470"/>
                  </a:lnTo>
                  <a:lnTo>
                    <a:pt x="551180" y="204470"/>
                  </a:lnTo>
                  <a:lnTo>
                    <a:pt x="551180" y="0"/>
                  </a:lnTo>
                  <a:lnTo>
                    <a:pt x="346710" y="0"/>
                  </a:lnTo>
                  <a:close/>
                  <a:moveTo>
                    <a:pt x="521970" y="165100"/>
                  </a:moveTo>
                  <a:cubicBezTo>
                    <a:pt x="521970" y="171450"/>
                    <a:pt x="516890" y="176530"/>
                    <a:pt x="510540" y="176530"/>
                  </a:cubicBezTo>
                  <a:lnTo>
                    <a:pt x="384810" y="176530"/>
                  </a:lnTo>
                  <a:cubicBezTo>
                    <a:pt x="378460" y="176530"/>
                    <a:pt x="373380" y="171450"/>
                    <a:pt x="373380" y="165100"/>
                  </a:cubicBezTo>
                  <a:lnTo>
                    <a:pt x="373380" y="39370"/>
                  </a:lnTo>
                  <a:cubicBezTo>
                    <a:pt x="373380" y="33020"/>
                    <a:pt x="378460" y="27940"/>
                    <a:pt x="384810" y="27940"/>
                  </a:cubicBezTo>
                  <a:lnTo>
                    <a:pt x="510540" y="27940"/>
                  </a:lnTo>
                  <a:cubicBezTo>
                    <a:pt x="516890" y="27940"/>
                    <a:pt x="521970" y="33020"/>
                    <a:pt x="521970" y="39370"/>
                  </a:cubicBezTo>
                  <a:lnTo>
                    <a:pt x="521970" y="165100"/>
                  </a:lnTo>
                  <a:close/>
                  <a:moveTo>
                    <a:pt x="396240" y="50800"/>
                  </a:moveTo>
                  <a:lnTo>
                    <a:pt x="499110" y="50800"/>
                  </a:lnTo>
                  <a:lnTo>
                    <a:pt x="499110" y="73660"/>
                  </a:lnTo>
                  <a:lnTo>
                    <a:pt x="396240" y="73660"/>
                  </a:lnTo>
                  <a:lnTo>
                    <a:pt x="396240" y="50800"/>
                  </a:lnTo>
                  <a:close/>
                  <a:moveTo>
                    <a:pt x="0" y="0"/>
                  </a:moveTo>
                  <a:lnTo>
                    <a:pt x="0" y="204470"/>
                  </a:lnTo>
                  <a:lnTo>
                    <a:pt x="204470" y="204470"/>
                  </a:lnTo>
                  <a:lnTo>
                    <a:pt x="204470" y="0"/>
                  </a:lnTo>
                  <a:lnTo>
                    <a:pt x="0" y="0"/>
                  </a:lnTo>
                  <a:close/>
                  <a:moveTo>
                    <a:pt x="170180" y="152400"/>
                  </a:moveTo>
                  <a:cubicBezTo>
                    <a:pt x="175260" y="157480"/>
                    <a:pt x="175260" y="163830"/>
                    <a:pt x="170180" y="167640"/>
                  </a:cubicBezTo>
                  <a:cubicBezTo>
                    <a:pt x="168910" y="168910"/>
                    <a:pt x="165100" y="170180"/>
                    <a:pt x="162560" y="170180"/>
                  </a:cubicBezTo>
                  <a:cubicBezTo>
                    <a:pt x="160020" y="170180"/>
                    <a:pt x="156210" y="168910"/>
                    <a:pt x="154940" y="167640"/>
                  </a:cubicBezTo>
                  <a:lnTo>
                    <a:pt x="102870" y="116840"/>
                  </a:lnTo>
                  <a:lnTo>
                    <a:pt x="52070" y="167640"/>
                  </a:lnTo>
                  <a:cubicBezTo>
                    <a:pt x="50800" y="168910"/>
                    <a:pt x="46990" y="170180"/>
                    <a:pt x="44450" y="170180"/>
                  </a:cubicBezTo>
                  <a:cubicBezTo>
                    <a:pt x="41910" y="170180"/>
                    <a:pt x="38100" y="168910"/>
                    <a:pt x="36830" y="167640"/>
                  </a:cubicBezTo>
                  <a:cubicBezTo>
                    <a:pt x="34290" y="163830"/>
                    <a:pt x="34290" y="156210"/>
                    <a:pt x="38100" y="152400"/>
                  </a:cubicBezTo>
                  <a:lnTo>
                    <a:pt x="90170" y="101600"/>
                  </a:lnTo>
                  <a:lnTo>
                    <a:pt x="38100" y="49530"/>
                  </a:lnTo>
                  <a:cubicBezTo>
                    <a:pt x="34290" y="45720"/>
                    <a:pt x="34290" y="38100"/>
                    <a:pt x="38100" y="34290"/>
                  </a:cubicBezTo>
                  <a:cubicBezTo>
                    <a:pt x="43180" y="30480"/>
                    <a:pt x="49530" y="30480"/>
                    <a:pt x="53340" y="34290"/>
                  </a:cubicBezTo>
                  <a:lnTo>
                    <a:pt x="105410" y="86360"/>
                  </a:lnTo>
                  <a:lnTo>
                    <a:pt x="156210" y="34290"/>
                  </a:lnTo>
                  <a:cubicBezTo>
                    <a:pt x="161290" y="30480"/>
                    <a:pt x="167640" y="30480"/>
                    <a:pt x="171450" y="34290"/>
                  </a:cubicBezTo>
                  <a:cubicBezTo>
                    <a:pt x="176530" y="39370"/>
                    <a:pt x="176530" y="45720"/>
                    <a:pt x="171450" y="49530"/>
                  </a:cubicBezTo>
                  <a:lnTo>
                    <a:pt x="120650" y="101600"/>
                  </a:lnTo>
                  <a:lnTo>
                    <a:pt x="170180" y="152400"/>
                  </a:lnTo>
                  <a:close/>
                  <a:moveTo>
                    <a:pt x="396240" y="95250"/>
                  </a:moveTo>
                  <a:lnTo>
                    <a:pt x="499110" y="95250"/>
                  </a:lnTo>
                  <a:lnTo>
                    <a:pt x="499110" y="153670"/>
                  </a:lnTo>
                  <a:lnTo>
                    <a:pt x="396240" y="153670"/>
                  </a:lnTo>
                  <a:lnTo>
                    <a:pt x="396240" y="95250"/>
                  </a:lnTo>
                  <a:close/>
                  <a:moveTo>
                    <a:pt x="11512550" y="127000"/>
                  </a:moveTo>
                  <a:cubicBezTo>
                    <a:pt x="11510010" y="129540"/>
                    <a:pt x="11508740" y="133350"/>
                    <a:pt x="11510010" y="137160"/>
                  </a:cubicBezTo>
                  <a:lnTo>
                    <a:pt x="11520170" y="201930"/>
                  </a:lnTo>
                  <a:lnTo>
                    <a:pt x="11463020" y="171450"/>
                  </a:lnTo>
                  <a:cubicBezTo>
                    <a:pt x="11460480" y="170180"/>
                    <a:pt x="11456670" y="170180"/>
                    <a:pt x="11452860" y="171450"/>
                  </a:cubicBezTo>
                  <a:lnTo>
                    <a:pt x="11395710" y="201930"/>
                  </a:lnTo>
                  <a:lnTo>
                    <a:pt x="11405870" y="137160"/>
                  </a:lnTo>
                  <a:cubicBezTo>
                    <a:pt x="11405870" y="133350"/>
                    <a:pt x="11405870" y="129540"/>
                    <a:pt x="11403330" y="127000"/>
                  </a:cubicBezTo>
                  <a:lnTo>
                    <a:pt x="11356339" y="81280"/>
                  </a:lnTo>
                  <a:lnTo>
                    <a:pt x="11421109" y="71120"/>
                  </a:lnTo>
                  <a:cubicBezTo>
                    <a:pt x="11424919" y="71120"/>
                    <a:pt x="11427459" y="68580"/>
                    <a:pt x="11429999" y="64770"/>
                  </a:cubicBezTo>
                  <a:lnTo>
                    <a:pt x="11459209" y="6350"/>
                  </a:lnTo>
                  <a:lnTo>
                    <a:pt x="11488419" y="64770"/>
                  </a:lnTo>
                  <a:cubicBezTo>
                    <a:pt x="11490959" y="67310"/>
                    <a:pt x="11493499" y="71120"/>
                    <a:pt x="11497309" y="71120"/>
                  </a:cubicBezTo>
                  <a:lnTo>
                    <a:pt x="11562079" y="81280"/>
                  </a:lnTo>
                  <a:lnTo>
                    <a:pt x="11512550" y="127000"/>
                  </a:lnTo>
                  <a:close/>
                  <a:moveTo>
                    <a:pt x="692150" y="0"/>
                  </a:moveTo>
                  <a:lnTo>
                    <a:pt x="692150" y="204470"/>
                  </a:lnTo>
                  <a:lnTo>
                    <a:pt x="896620" y="204470"/>
                  </a:lnTo>
                  <a:lnTo>
                    <a:pt x="896620" y="0"/>
                  </a:lnTo>
                  <a:lnTo>
                    <a:pt x="692150" y="0"/>
                  </a:lnTo>
                  <a:close/>
                  <a:moveTo>
                    <a:pt x="868680" y="172720"/>
                  </a:moveTo>
                  <a:lnTo>
                    <a:pt x="720090" y="172720"/>
                  </a:lnTo>
                  <a:cubicBezTo>
                    <a:pt x="713740" y="172720"/>
                    <a:pt x="708660" y="167640"/>
                    <a:pt x="708660" y="161290"/>
                  </a:cubicBezTo>
                  <a:cubicBezTo>
                    <a:pt x="708660" y="154940"/>
                    <a:pt x="713740" y="149860"/>
                    <a:pt x="720090" y="149860"/>
                  </a:cubicBezTo>
                  <a:lnTo>
                    <a:pt x="867410" y="149860"/>
                  </a:lnTo>
                  <a:cubicBezTo>
                    <a:pt x="873760" y="149860"/>
                    <a:pt x="878840" y="154940"/>
                    <a:pt x="878840" y="161290"/>
                  </a:cubicBezTo>
                  <a:cubicBezTo>
                    <a:pt x="878840" y="167640"/>
                    <a:pt x="875030" y="172720"/>
                    <a:pt x="868680" y="1727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0156147" y="2714847"/>
            <a:ext cx="7422464" cy="2488755"/>
            <a:chOff x="0" y="0"/>
            <a:chExt cx="18938240" cy="6350000"/>
          </a:xfrm>
        </p:grpSpPr>
        <p:sp>
          <p:nvSpPr>
            <p:cNvPr id="13" name="Freeform 13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908EF4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564668" y="8516781"/>
            <a:ext cx="7156019" cy="330915"/>
            <a:chOff x="0" y="0"/>
            <a:chExt cx="9541358" cy="441220"/>
          </a:xfrm>
        </p:grpSpPr>
        <p:sp>
          <p:nvSpPr>
            <p:cNvPr id="18" name="AutoShape 18"/>
            <p:cNvSpPr/>
            <p:nvPr/>
          </p:nvSpPr>
          <p:spPr>
            <a:xfrm>
              <a:off x="0" y="201560"/>
              <a:ext cx="9541358" cy="0"/>
            </a:xfrm>
            <a:prstGeom prst="line">
              <a:avLst/>
            </a:prstGeom>
            <a:ln w="38100" cap="rnd">
              <a:solidFill>
                <a:srgbClr val="231F20">
                  <a:alpha val="20784"/>
                </a:srgbClr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9" name="Group 19"/>
            <p:cNvGrpSpPr/>
            <p:nvPr/>
          </p:nvGrpSpPr>
          <p:grpSpPr>
            <a:xfrm>
              <a:off x="473695" y="0"/>
              <a:ext cx="441220" cy="441220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31F20"/>
              </a:solidFill>
            </p:spPr>
          </p:sp>
        </p:grpSp>
      </p:grpSp>
      <p:sp>
        <p:nvSpPr>
          <p:cNvPr id="21" name="TextBox 21"/>
          <p:cNvSpPr txBox="1"/>
          <p:nvPr/>
        </p:nvSpPr>
        <p:spPr>
          <a:xfrm>
            <a:off x="1681191" y="3914775"/>
            <a:ext cx="6922972" cy="24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231F20"/>
                </a:solidFill>
                <a:latin typeface="Baloo"/>
              </a:rPr>
              <a:t>Cảm ơn 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231F20"/>
                </a:solidFill>
                <a:latin typeface="Baloo"/>
              </a:rPr>
              <a:t>các bạn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521417" y="6991654"/>
            <a:ext cx="6483372" cy="80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>
                <a:solidFill>
                  <a:srgbClr val="231F20"/>
                </a:solidFill>
                <a:latin typeface="Montserrat"/>
              </a:rPr>
              <a:t>GV:............................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599949" y="3469676"/>
            <a:ext cx="5982122" cy="1292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999">
                <a:solidFill>
                  <a:srgbClr val="231F20"/>
                </a:solidFill>
                <a:latin typeface="Montserrat"/>
              </a:rPr>
              <a:t>Chúc các bạn luôn học tốt trong môn Tin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4000500" y="5129212"/>
            <a:ext cx="10287000" cy="0"/>
          </a:xfrm>
          <a:prstGeom prst="line">
            <a:avLst/>
          </a:prstGeom>
          <a:ln w="28575" cap="flat">
            <a:solidFill>
              <a:srgbClr val="231F2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340144" y="532756"/>
            <a:ext cx="6919156" cy="8142099"/>
            <a:chOff x="0" y="0"/>
            <a:chExt cx="5396230" cy="6350000"/>
          </a:xfrm>
        </p:grpSpPr>
        <p:sp>
          <p:nvSpPr>
            <p:cNvPr id="4" name="Freeform 4"/>
            <p:cNvSpPr/>
            <p:nvPr/>
          </p:nvSpPr>
          <p:spPr>
            <a:xfrm>
              <a:off x="11430" y="11430"/>
              <a:ext cx="5373370" cy="6327140"/>
            </a:xfrm>
            <a:custGeom>
              <a:avLst/>
              <a:gdLst/>
              <a:ahLst/>
              <a:cxnLst/>
              <a:rect l="l" t="t" r="r" b="b"/>
              <a:pathLst>
                <a:path w="5373370" h="6327140">
                  <a:moveTo>
                    <a:pt x="5373370" y="610870"/>
                  </a:moveTo>
                  <a:lnTo>
                    <a:pt x="5373370" y="953770"/>
                  </a:lnTo>
                  <a:moveTo>
                    <a:pt x="5373370" y="953770"/>
                  </a:moveTo>
                  <a:lnTo>
                    <a:pt x="5373370" y="6079490"/>
                  </a:lnTo>
                  <a:cubicBezTo>
                    <a:pt x="5373370" y="6216650"/>
                    <a:pt x="5262880" y="6327140"/>
                    <a:pt x="5125720" y="6327140"/>
                  </a:cubicBezTo>
                  <a:lnTo>
                    <a:pt x="247650" y="6327140"/>
                  </a:lnTo>
                  <a:cubicBezTo>
                    <a:pt x="110490" y="6327140"/>
                    <a:pt x="0" y="6216650"/>
                    <a:pt x="0" y="6079490"/>
                  </a:cubicBezTo>
                  <a:lnTo>
                    <a:pt x="0" y="247650"/>
                  </a:lnTo>
                  <a:cubicBezTo>
                    <a:pt x="0" y="110490"/>
                    <a:pt x="110490" y="0"/>
                    <a:pt x="247650" y="0"/>
                  </a:cubicBezTo>
                  <a:lnTo>
                    <a:pt x="5125720" y="0"/>
                  </a:lnTo>
                  <a:cubicBezTo>
                    <a:pt x="5262880" y="0"/>
                    <a:pt x="5373370" y="110490"/>
                    <a:pt x="5373370" y="247650"/>
                  </a:cubicBezTo>
                  <a:lnTo>
                    <a:pt x="5373370" y="610870"/>
                  </a:lnTo>
                </a:path>
              </a:pathLst>
            </a:custGeom>
            <a:blipFill>
              <a:blip r:embed="rId2"/>
              <a:stretch>
                <a:fillRect l="-10715" r="-8076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5148580" y="471170"/>
              <a:ext cx="236220" cy="5868670"/>
            </a:xfrm>
            <a:custGeom>
              <a:avLst/>
              <a:gdLst/>
              <a:ahLst/>
              <a:cxnLst/>
              <a:rect l="l" t="t" r="r" b="b"/>
              <a:pathLst>
                <a:path w="236220" h="5868670">
                  <a:moveTo>
                    <a:pt x="236220" y="240030"/>
                  </a:moveTo>
                  <a:lnTo>
                    <a:pt x="236220" y="494030"/>
                  </a:lnTo>
                  <a:moveTo>
                    <a:pt x="236220" y="494030"/>
                  </a:moveTo>
                  <a:lnTo>
                    <a:pt x="236220" y="5868670"/>
                  </a:lnTo>
                  <a:lnTo>
                    <a:pt x="0" y="5868670"/>
                  </a:lnTo>
                  <a:lnTo>
                    <a:pt x="0" y="0"/>
                  </a:lnTo>
                  <a:lnTo>
                    <a:pt x="236220" y="0"/>
                  </a:lnTo>
                  <a:lnTo>
                    <a:pt x="236220" y="24003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1430" y="11430"/>
              <a:ext cx="5373370" cy="4245610"/>
            </a:xfrm>
            <a:custGeom>
              <a:avLst/>
              <a:gdLst/>
              <a:ahLst/>
              <a:cxnLst/>
              <a:rect l="l" t="t" r="r" b="b"/>
              <a:pathLst>
                <a:path w="5373370" h="4245610">
                  <a:moveTo>
                    <a:pt x="5373370" y="2345690"/>
                  </a:moveTo>
                  <a:lnTo>
                    <a:pt x="5373370" y="4182110"/>
                  </a:lnTo>
                  <a:cubicBezTo>
                    <a:pt x="5373370" y="4217670"/>
                    <a:pt x="5344160" y="4245610"/>
                    <a:pt x="5309870" y="4245610"/>
                  </a:cubicBezTo>
                  <a:lnTo>
                    <a:pt x="5201920" y="4245610"/>
                  </a:lnTo>
                  <a:cubicBezTo>
                    <a:pt x="5166360" y="4245610"/>
                    <a:pt x="5138420" y="4216400"/>
                    <a:pt x="5138420" y="4182110"/>
                  </a:cubicBezTo>
                  <a:lnTo>
                    <a:pt x="5138420" y="2345690"/>
                  </a:lnTo>
                  <a:cubicBezTo>
                    <a:pt x="5138420" y="2310130"/>
                    <a:pt x="5167630" y="2282190"/>
                    <a:pt x="5201920" y="2282190"/>
                  </a:cubicBezTo>
                  <a:lnTo>
                    <a:pt x="5309870" y="2282190"/>
                  </a:lnTo>
                  <a:cubicBezTo>
                    <a:pt x="5344160" y="2282190"/>
                    <a:pt x="5373370" y="2310130"/>
                    <a:pt x="5373370" y="2345690"/>
                  </a:cubicBezTo>
                  <a:close/>
                  <a:moveTo>
                    <a:pt x="5126990" y="0"/>
                  </a:moveTo>
                  <a:lnTo>
                    <a:pt x="246380" y="0"/>
                  </a:lnTo>
                  <a:cubicBezTo>
                    <a:pt x="110490" y="0"/>
                    <a:pt x="0" y="110490"/>
                    <a:pt x="0" y="246380"/>
                  </a:cubicBezTo>
                  <a:lnTo>
                    <a:pt x="0" y="458470"/>
                  </a:lnTo>
                  <a:lnTo>
                    <a:pt x="5373370" y="458470"/>
                  </a:lnTo>
                  <a:lnTo>
                    <a:pt x="5373370" y="246380"/>
                  </a:lnTo>
                  <a:cubicBezTo>
                    <a:pt x="5373370" y="110490"/>
                    <a:pt x="5262880" y="0"/>
                    <a:pt x="5126990" y="0"/>
                  </a:cubicBezTo>
                  <a:close/>
                </a:path>
              </a:pathLst>
            </a:custGeom>
            <a:solidFill>
              <a:srgbClr val="908E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220980" y="160020"/>
              <a:ext cx="651510" cy="162560"/>
            </a:xfrm>
            <a:custGeom>
              <a:avLst/>
              <a:gdLst/>
              <a:ahLst/>
              <a:cxnLst/>
              <a:rect l="l" t="t" r="r" b="b"/>
              <a:pathLst>
                <a:path w="651510" h="162560">
                  <a:moveTo>
                    <a:pt x="162560" y="81280"/>
                  </a:moveTo>
                  <a:cubicBezTo>
                    <a:pt x="162560" y="125730"/>
                    <a:pt x="125730" y="162560"/>
                    <a:pt x="81280" y="162560"/>
                  </a:cubicBezTo>
                  <a:cubicBezTo>
                    <a:pt x="36830" y="162560"/>
                    <a:pt x="0" y="125730"/>
                    <a:pt x="0" y="81280"/>
                  </a:cubicBezTo>
                  <a:cubicBezTo>
                    <a:pt x="0" y="36830"/>
                    <a:pt x="36830" y="0"/>
                    <a:pt x="81280" y="0"/>
                  </a:cubicBezTo>
                  <a:cubicBezTo>
                    <a:pt x="125730" y="0"/>
                    <a:pt x="162560" y="35560"/>
                    <a:pt x="162560" y="81280"/>
                  </a:cubicBezTo>
                  <a:close/>
                  <a:moveTo>
                    <a:pt x="570230" y="0"/>
                  </a:moveTo>
                  <a:cubicBezTo>
                    <a:pt x="525780" y="0"/>
                    <a:pt x="488950" y="36830"/>
                    <a:pt x="488950" y="81280"/>
                  </a:cubicBezTo>
                  <a:cubicBezTo>
                    <a:pt x="488950" y="125730"/>
                    <a:pt x="525780" y="162560"/>
                    <a:pt x="570230" y="162560"/>
                  </a:cubicBezTo>
                  <a:cubicBezTo>
                    <a:pt x="614680" y="162560"/>
                    <a:pt x="651510" y="125730"/>
                    <a:pt x="651510" y="81280"/>
                  </a:cubicBezTo>
                  <a:cubicBezTo>
                    <a:pt x="651510" y="36830"/>
                    <a:pt x="614680" y="0"/>
                    <a:pt x="570230" y="0"/>
                  </a:cubicBezTo>
                  <a:close/>
                  <a:moveTo>
                    <a:pt x="325120" y="0"/>
                  </a:moveTo>
                  <a:cubicBezTo>
                    <a:pt x="280670" y="0"/>
                    <a:pt x="243840" y="36830"/>
                    <a:pt x="243840" y="81280"/>
                  </a:cubicBezTo>
                  <a:cubicBezTo>
                    <a:pt x="243840" y="125730"/>
                    <a:pt x="280670" y="162560"/>
                    <a:pt x="325120" y="162560"/>
                  </a:cubicBezTo>
                  <a:cubicBezTo>
                    <a:pt x="369570" y="162560"/>
                    <a:pt x="406400" y="125730"/>
                    <a:pt x="406400" y="81280"/>
                  </a:cubicBezTo>
                  <a:cubicBezTo>
                    <a:pt x="406400" y="36830"/>
                    <a:pt x="370840" y="0"/>
                    <a:pt x="3251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5397500" cy="6350000"/>
            </a:xfrm>
            <a:custGeom>
              <a:avLst/>
              <a:gdLst/>
              <a:ahLst/>
              <a:cxnLst/>
              <a:rect l="l" t="t" r="r" b="b"/>
              <a:pathLst>
                <a:path w="5397500" h="6350000">
                  <a:moveTo>
                    <a:pt x="5137150" y="0"/>
                  </a:moveTo>
                  <a:lnTo>
                    <a:pt x="259080" y="0"/>
                  </a:lnTo>
                  <a:cubicBezTo>
                    <a:pt x="115570" y="0"/>
                    <a:pt x="0" y="115570"/>
                    <a:pt x="0" y="259080"/>
                  </a:cubicBezTo>
                  <a:lnTo>
                    <a:pt x="0" y="6090920"/>
                  </a:lnTo>
                  <a:cubicBezTo>
                    <a:pt x="0" y="6234430"/>
                    <a:pt x="115570" y="6350000"/>
                    <a:pt x="259080" y="6350000"/>
                  </a:cubicBezTo>
                  <a:lnTo>
                    <a:pt x="5137150" y="6350000"/>
                  </a:lnTo>
                  <a:cubicBezTo>
                    <a:pt x="5140960" y="6350000"/>
                    <a:pt x="5143500" y="6350000"/>
                    <a:pt x="5147310" y="6350000"/>
                  </a:cubicBezTo>
                  <a:lnTo>
                    <a:pt x="5148580" y="6350000"/>
                  </a:lnTo>
                  <a:cubicBezTo>
                    <a:pt x="5149850" y="6350000"/>
                    <a:pt x="5149850" y="6350000"/>
                    <a:pt x="5151120" y="6350000"/>
                  </a:cubicBezTo>
                  <a:cubicBezTo>
                    <a:pt x="5288280" y="6343650"/>
                    <a:pt x="5397500" y="6230620"/>
                    <a:pt x="5397500" y="6092190"/>
                  </a:cubicBezTo>
                  <a:lnTo>
                    <a:pt x="5397500" y="4145280"/>
                  </a:lnTo>
                  <a:lnTo>
                    <a:pt x="5397500" y="2406650"/>
                  </a:lnTo>
                  <a:lnTo>
                    <a:pt x="5397500" y="471170"/>
                  </a:lnTo>
                  <a:lnTo>
                    <a:pt x="5397500" y="259080"/>
                  </a:lnTo>
                  <a:cubicBezTo>
                    <a:pt x="5396230" y="115570"/>
                    <a:pt x="5279390" y="0"/>
                    <a:pt x="5137150" y="0"/>
                  </a:cubicBezTo>
                  <a:close/>
                  <a:moveTo>
                    <a:pt x="259080" y="22860"/>
                  </a:moveTo>
                  <a:lnTo>
                    <a:pt x="5137150" y="22860"/>
                  </a:lnTo>
                  <a:cubicBezTo>
                    <a:pt x="5267960" y="22860"/>
                    <a:pt x="5373370" y="128270"/>
                    <a:pt x="5373370" y="259080"/>
                  </a:cubicBezTo>
                  <a:lnTo>
                    <a:pt x="5373370" y="459740"/>
                  </a:lnTo>
                  <a:lnTo>
                    <a:pt x="5147310" y="459740"/>
                  </a:lnTo>
                  <a:lnTo>
                    <a:pt x="22860" y="459740"/>
                  </a:lnTo>
                  <a:lnTo>
                    <a:pt x="22860" y="259080"/>
                  </a:lnTo>
                  <a:cubicBezTo>
                    <a:pt x="22860" y="128270"/>
                    <a:pt x="128270" y="22860"/>
                    <a:pt x="259080" y="22860"/>
                  </a:cubicBezTo>
                  <a:close/>
                  <a:moveTo>
                    <a:pt x="22860" y="6090920"/>
                  </a:moveTo>
                  <a:lnTo>
                    <a:pt x="22860" y="481330"/>
                  </a:lnTo>
                  <a:lnTo>
                    <a:pt x="5137150" y="481330"/>
                  </a:lnTo>
                  <a:lnTo>
                    <a:pt x="5137150" y="6327140"/>
                  </a:lnTo>
                  <a:lnTo>
                    <a:pt x="259080" y="6327140"/>
                  </a:lnTo>
                  <a:cubicBezTo>
                    <a:pt x="128270" y="6327140"/>
                    <a:pt x="22860" y="6221730"/>
                    <a:pt x="22860" y="6090920"/>
                  </a:cubicBezTo>
                  <a:close/>
                  <a:moveTo>
                    <a:pt x="5373370" y="6090920"/>
                  </a:moveTo>
                  <a:cubicBezTo>
                    <a:pt x="5373370" y="6214110"/>
                    <a:pt x="5279390" y="6314440"/>
                    <a:pt x="5158740" y="6325870"/>
                  </a:cubicBezTo>
                  <a:lnTo>
                    <a:pt x="5158740" y="4216400"/>
                  </a:lnTo>
                  <a:cubicBezTo>
                    <a:pt x="5181600" y="4248150"/>
                    <a:pt x="5218430" y="4269740"/>
                    <a:pt x="5260340" y="4269740"/>
                  </a:cubicBezTo>
                  <a:lnTo>
                    <a:pt x="5270500" y="4269740"/>
                  </a:lnTo>
                  <a:cubicBezTo>
                    <a:pt x="5312410" y="4269740"/>
                    <a:pt x="5350510" y="4248150"/>
                    <a:pt x="5372100" y="4216400"/>
                  </a:cubicBezTo>
                  <a:lnTo>
                    <a:pt x="5372100" y="6090920"/>
                  </a:lnTo>
                  <a:lnTo>
                    <a:pt x="5373370" y="6090920"/>
                  </a:lnTo>
                  <a:close/>
                  <a:moveTo>
                    <a:pt x="5158740" y="4145280"/>
                  </a:moveTo>
                  <a:lnTo>
                    <a:pt x="5158740" y="2406650"/>
                  </a:lnTo>
                  <a:cubicBezTo>
                    <a:pt x="5158740" y="2350770"/>
                    <a:pt x="5204460" y="2305050"/>
                    <a:pt x="5260340" y="2305050"/>
                  </a:cubicBezTo>
                  <a:lnTo>
                    <a:pt x="5270500" y="2305050"/>
                  </a:lnTo>
                  <a:cubicBezTo>
                    <a:pt x="5326380" y="2305050"/>
                    <a:pt x="5372100" y="2350770"/>
                    <a:pt x="5372100" y="2406650"/>
                  </a:cubicBezTo>
                  <a:lnTo>
                    <a:pt x="5372100" y="4145280"/>
                  </a:lnTo>
                  <a:cubicBezTo>
                    <a:pt x="5372100" y="4201160"/>
                    <a:pt x="5326380" y="4246880"/>
                    <a:pt x="5270500" y="4246880"/>
                  </a:cubicBezTo>
                  <a:lnTo>
                    <a:pt x="5260340" y="4246880"/>
                  </a:lnTo>
                  <a:cubicBezTo>
                    <a:pt x="5204460" y="4246880"/>
                    <a:pt x="5158740" y="4201160"/>
                    <a:pt x="5158740" y="4145280"/>
                  </a:cubicBezTo>
                  <a:close/>
                  <a:moveTo>
                    <a:pt x="5271770" y="2282190"/>
                  </a:moveTo>
                  <a:lnTo>
                    <a:pt x="5261610" y="2282190"/>
                  </a:lnTo>
                  <a:cubicBezTo>
                    <a:pt x="5219700" y="2282190"/>
                    <a:pt x="5181600" y="2303780"/>
                    <a:pt x="5160010" y="2335530"/>
                  </a:cubicBezTo>
                  <a:lnTo>
                    <a:pt x="5160010" y="481330"/>
                  </a:lnTo>
                  <a:lnTo>
                    <a:pt x="5374640" y="481330"/>
                  </a:lnTo>
                  <a:lnTo>
                    <a:pt x="5374640" y="2334260"/>
                  </a:lnTo>
                  <a:cubicBezTo>
                    <a:pt x="5350510" y="2303780"/>
                    <a:pt x="5313680" y="2282190"/>
                    <a:pt x="5271770" y="2282190"/>
                  </a:cubicBezTo>
                  <a:close/>
                  <a:moveTo>
                    <a:pt x="302260" y="332740"/>
                  </a:moveTo>
                  <a:cubicBezTo>
                    <a:pt x="353060" y="332740"/>
                    <a:pt x="394970" y="290830"/>
                    <a:pt x="394970" y="240030"/>
                  </a:cubicBezTo>
                  <a:cubicBezTo>
                    <a:pt x="394970" y="189230"/>
                    <a:pt x="353060" y="147320"/>
                    <a:pt x="302260" y="147320"/>
                  </a:cubicBezTo>
                  <a:cubicBezTo>
                    <a:pt x="251460" y="147320"/>
                    <a:pt x="209550" y="190500"/>
                    <a:pt x="209550" y="241300"/>
                  </a:cubicBezTo>
                  <a:cubicBezTo>
                    <a:pt x="209550" y="292100"/>
                    <a:pt x="251460" y="332740"/>
                    <a:pt x="302260" y="332740"/>
                  </a:cubicBezTo>
                  <a:close/>
                  <a:moveTo>
                    <a:pt x="302260" y="171450"/>
                  </a:moveTo>
                  <a:cubicBezTo>
                    <a:pt x="340360" y="171450"/>
                    <a:pt x="372110" y="203200"/>
                    <a:pt x="372110" y="241300"/>
                  </a:cubicBezTo>
                  <a:cubicBezTo>
                    <a:pt x="372110" y="279400"/>
                    <a:pt x="340360" y="311150"/>
                    <a:pt x="302260" y="311150"/>
                  </a:cubicBezTo>
                  <a:cubicBezTo>
                    <a:pt x="264160" y="311150"/>
                    <a:pt x="232410" y="279400"/>
                    <a:pt x="232410" y="241300"/>
                  </a:cubicBezTo>
                  <a:cubicBezTo>
                    <a:pt x="232410" y="201930"/>
                    <a:pt x="264160" y="171450"/>
                    <a:pt x="302260" y="171450"/>
                  </a:cubicBezTo>
                  <a:close/>
                  <a:moveTo>
                    <a:pt x="546100" y="332740"/>
                  </a:moveTo>
                  <a:cubicBezTo>
                    <a:pt x="596900" y="332740"/>
                    <a:pt x="638810" y="290830"/>
                    <a:pt x="638810" y="240030"/>
                  </a:cubicBezTo>
                  <a:cubicBezTo>
                    <a:pt x="638810" y="189230"/>
                    <a:pt x="596900" y="148590"/>
                    <a:pt x="546100" y="148590"/>
                  </a:cubicBezTo>
                  <a:cubicBezTo>
                    <a:pt x="495300" y="148590"/>
                    <a:pt x="454660" y="190500"/>
                    <a:pt x="454660" y="241300"/>
                  </a:cubicBezTo>
                  <a:cubicBezTo>
                    <a:pt x="454660" y="292100"/>
                    <a:pt x="495300" y="332740"/>
                    <a:pt x="546100" y="332740"/>
                  </a:cubicBezTo>
                  <a:close/>
                  <a:moveTo>
                    <a:pt x="546100" y="171450"/>
                  </a:moveTo>
                  <a:cubicBezTo>
                    <a:pt x="584200" y="171450"/>
                    <a:pt x="615950" y="203200"/>
                    <a:pt x="615950" y="241300"/>
                  </a:cubicBezTo>
                  <a:cubicBezTo>
                    <a:pt x="615950" y="279400"/>
                    <a:pt x="584200" y="311150"/>
                    <a:pt x="546100" y="311150"/>
                  </a:cubicBezTo>
                  <a:cubicBezTo>
                    <a:pt x="508000" y="311150"/>
                    <a:pt x="476250" y="279400"/>
                    <a:pt x="476250" y="241300"/>
                  </a:cubicBezTo>
                  <a:cubicBezTo>
                    <a:pt x="476250" y="201930"/>
                    <a:pt x="508000" y="171450"/>
                    <a:pt x="546100" y="171450"/>
                  </a:cubicBezTo>
                  <a:close/>
                  <a:moveTo>
                    <a:pt x="791210" y="332740"/>
                  </a:moveTo>
                  <a:cubicBezTo>
                    <a:pt x="842010" y="332740"/>
                    <a:pt x="883920" y="290830"/>
                    <a:pt x="883920" y="240030"/>
                  </a:cubicBezTo>
                  <a:cubicBezTo>
                    <a:pt x="883920" y="189230"/>
                    <a:pt x="842010" y="147320"/>
                    <a:pt x="791210" y="147320"/>
                  </a:cubicBezTo>
                  <a:cubicBezTo>
                    <a:pt x="740410" y="147320"/>
                    <a:pt x="698500" y="190500"/>
                    <a:pt x="698500" y="241300"/>
                  </a:cubicBezTo>
                  <a:cubicBezTo>
                    <a:pt x="698500" y="292100"/>
                    <a:pt x="740410" y="332740"/>
                    <a:pt x="791210" y="332740"/>
                  </a:cubicBezTo>
                  <a:close/>
                  <a:moveTo>
                    <a:pt x="791210" y="171450"/>
                  </a:moveTo>
                  <a:cubicBezTo>
                    <a:pt x="829310" y="171450"/>
                    <a:pt x="861060" y="203200"/>
                    <a:pt x="861060" y="241300"/>
                  </a:cubicBezTo>
                  <a:cubicBezTo>
                    <a:pt x="861060" y="279400"/>
                    <a:pt x="829310" y="311150"/>
                    <a:pt x="791210" y="311150"/>
                  </a:cubicBezTo>
                  <a:cubicBezTo>
                    <a:pt x="753110" y="311150"/>
                    <a:pt x="721360" y="279400"/>
                    <a:pt x="721360" y="241300"/>
                  </a:cubicBezTo>
                  <a:cubicBezTo>
                    <a:pt x="721360" y="201930"/>
                    <a:pt x="751840" y="171450"/>
                    <a:pt x="791210" y="17145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0" y="0"/>
            <a:ext cx="9129712" cy="10287000"/>
          </a:xfrm>
          <a:prstGeom prst="rect">
            <a:avLst/>
          </a:prstGeom>
          <a:solidFill>
            <a:srgbClr val="FFE6F1"/>
          </a:solidFill>
        </p:spPr>
      </p:sp>
      <p:sp>
        <p:nvSpPr>
          <p:cNvPr id="10" name="TextBox 10"/>
          <p:cNvSpPr txBox="1"/>
          <p:nvPr/>
        </p:nvSpPr>
        <p:spPr>
          <a:xfrm>
            <a:off x="1292301" y="3199417"/>
            <a:ext cx="7051599" cy="458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0"/>
              </a:lnSpc>
            </a:pPr>
            <a:r>
              <a:rPr lang="en-US" sz="15000" dirty="0" err="1">
                <a:solidFill>
                  <a:srgbClr val="231F20"/>
                </a:solidFill>
                <a:latin typeface="Baloo"/>
              </a:rPr>
              <a:t>Khởi</a:t>
            </a:r>
            <a:r>
              <a:rPr lang="en-US" sz="15000" dirty="0">
                <a:solidFill>
                  <a:srgbClr val="231F20"/>
                </a:solidFill>
                <a:latin typeface="Baloo"/>
              </a:rPr>
              <a:t> </a:t>
            </a:r>
          </a:p>
          <a:p>
            <a:pPr algn="ctr">
              <a:lnSpc>
                <a:spcPts val="18000"/>
              </a:lnSpc>
            </a:pPr>
            <a:r>
              <a:rPr lang="en-US" sz="15000" dirty="0" err="1">
                <a:solidFill>
                  <a:srgbClr val="231F20"/>
                </a:solidFill>
                <a:latin typeface="Baloo"/>
              </a:rPr>
              <a:t>động</a:t>
            </a:r>
            <a:endParaRPr lang="en-US" sz="15000" dirty="0">
              <a:solidFill>
                <a:srgbClr val="231F20"/>
              </a:solidFill>
              <a:latin typeface="Balo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653638"/>
            </a:xfrm>
            <a:custGeom>
              <a:avLst/>
              <a:gdLst/>
              <a:ahLst/>
              <a:cxnLst/>
              <a:rect l="l" t="t" r="r" b="b"/>
              <a:pathLst>
                <a:path w="18939801" h="10653638">
                  <a:moveTo>
                    <a:pt x="18939801" y="117720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860"/>
                  </a:lnTo>
                  <a:lnTo>
                    <a:pt x="0" y="58860"/>
                  </a:lnTo>
                  <a:lnTo>
                    <a:pt x="0" y="10653638"/>
                  </a:lnTo>
                  <a:lnTo>
                    <a:pt x="209280" y="10653638"/>
                  </a:lnTo>
                  <a:lnTo>
                    <a:pt x="209280" y="8593542"/>
                  </a:lnTo>
                  <a:lnTo>
                    <a:pt x="3767032" y="8593542"/>
                  </a:lnTo>
                  <a:lnTo>
                    <a:pt x="3767032" y="10653638"/>
                  </a:lnTo>
                  <a:lnTo>
                    <a:pt x="3976312" y="10653638"/>
                  </a:lnTo>
                  <a:lnTo>
                    <a:pt x="3976312" y="8593542"/>
                  </a:lnTo>
                  <a:lnTo>
                    <a:pt x="7534064" y="8593542"/>
                  </a:lnTo>
                  <a:lnTo>
                    <a:pt x="7534064" y="10653638"/>
                  </a:lnTo>
                  <a:lnTo>
                    <a:pt x="7743344" y="10653638"/>
                  </a:lnTo>
                  <a:lnTo>
                    <a:pt x="7743344" y="8593542"/>
                  </a:lnTo>
                  <a:lnTo>
                    <a:pt x="11301096" y="8593542"/>
                  </a:lnTo>
                  <a:lnTo>
                    <a:pt x="11301096" y="10653638"/>
                  </a:lnTo>
                  <a:lnTo>
                    <a:pt x="11510376" y="10653638"/>
                  </a:lnTo>
                  <a:lnTo>
                    <a:pt x="11510376" y="8593542"/>
                  </a:lnTo>
                  <a:lnTo>
                    <a:pt x="15068128" y="8593542"/>
                  </a:lnTo>
                  <a:lnTo>
                    <a:pt x="15068128" y="10653638"/>
                  </a:lnTo>
                  <a:lnTo>
                    <a:pt x="15277409" y="10653638"/>
                  </a:lnTo>
                  <a:lnTo>
                    <a:pt x="15277409" y="8593542"/>
                  </a:lnTo>
                  <a:lnTo>
                    <a:pt x="18939801" y="8593542"/>
                  </a:lnTo>
                  <a:lnTo>
                    <a:pt x="18939801" y="8475822"/>
                  </a:lnTo>
                  <a:lnTo>
                    <a:pt x="15277409" y="8475822"/>
                  </a:lnTo>
                  <a:lnTo>
                    <a:pt x="15277409" y="6474587"/>
                  </a:lnTo>
                  <a:lnTo>
                    <a:pt x="18939801" y="6474587"/>
                  </a:lnTo>
                  <a:lnTo>
                    <a:pt x="18939801" y="6356867"/>
                  </a:lnTo>
                  <a:lnTo>
                    <a:pt x="15277409" y="6356867"/>
                  </a:lnTo>
                  <a:lnTo>
                    <a:pt x="15277409" y="4355631"/>
                  </a:lnTo>
                  <a:lnTo>
                    <a:pt x="18939801" y="4355631"/>
                  </a:lnTo>
                  <a:lnTo>
                    <a:pt x="18939801" y="4237911"/>
                  </a:lnTo>
                  <a:lnTo>
                    <a:pt x="15277409" y="4237911"/>
                  </a:lnTo>
                  <a:lnTo>
                    <a:pt x="15277409" y="2236675"/>
                  </a:lnTo>
                  <a:lnTo>
                    <a:pt x="18939801" y="2236675"/>
                  </a:lnTo>
                  <a:lnTo>
                    <a:pt x="18939801" y="2118956"/>
                  </a:lnTo>
                  <a:lnTo>
                    <a:pt x="15277409" y="2118956"/>
                  </a:lnTo>
                  <a:lnTo>
                    <a:pt x="15277409" y="117720"/>
                  </a:lnTo>
                  <a:lnTo>
                    <a:pt x="18939801" y="117720"/>
                  </a:lnTo>
                  <a:close/>
                  <a:moveTo>
                    <a:pt x="3976312" y="2118956"/>
                  </a:moveTo>
                  <a:lnTo>
                    <a:pt x="3976312" y="117720"/>
                  </a:lnTo>
                  <a:lnTo>
                    <a:pt x="7534064" y="117720"/>
                  </a:lnTo>
                  <a:lnTo>
                    <a:pt x="7534064" y="2118956"/>
                  </a:lnTo>
                  <a:lnTo>
                    <a:pt x="3976312" y="2118956"/>
                  </a:lnTo>
                  <a:close/>
                  <a:moveTo>
                    <a:pt x="7534064" y="2236675"/>
                  </a:moveTo>
                  <a:lnTo>
                    <a:pt x="7534064" y="4237911"/>
                  </a:lnTo>
                  <a:lnTo>
                    <a:pt x="3976312" y="4237911"/>
                  </a:lnTo>
                  <a:lnTo>
                    <a:pt x="3976312" y="2236675"/>
                  </a:lnTo>
                  <a:lnTo>
                    <a:pt x="7534064" y="2236675"/>
                  </a:lnTo>
                  <a:close/>
                  <a:moveTo>
                    <a:pt x="3767032" y="2118956"/>
                  </a:moveTo>
                  <a:lnTo>
                    <a:pt x="209280" y="2118956"/>
                  </a:lnTo>
                  <a:lnTo>
                    <a:pt x="209280" y="117720"/>
                  </a:lnTo>
                  <a:lnTo>
                    <a:pt x="3767032" y="117720"/>
                  </a:lnTo>
                  <a:lnTo>
                    <a:pt x="3767032" y="2118956"/>
                  </a:lnTo>
                  <a:close/>
                  <a:moveTo>
                    <a:pt x="3767032" y="2236675"/>
                  </a:moveTo>
                  <a:lnTo>
                    <a:pt x="3767032" y="4237911"/>
                  </a:lnTo>
                  <a:lnTo>
                    <a:pt x="209280" y="4237911"/>
                  </a:lnTo>
                  <a:lnTo>
                    <a:pt x="209280" y="2236675"/>
                  </a:lnTo>
                  <a:lnTo>
                    <a:pt x="3767032" y="2236675"/>
                  </a:lnTo>
                  <a:close/>
                  <a:moveTo>
                    <a:pt x="3767032" y="4355631"/>
                  </a:moveTo>
                  <a:lnTo>
                    <a:pt x="3767032" y="6356867"/>
                  </a:lnTo>
                  <a:lnTo>
                    <a:pt x="209280" y="6356867"/>
                  </a:lnTo>
                  <a:lnTo>
                    <a:pt x="209280" y="4355631"/>
                  </a:lnTo>
                  <a:lnTo>
                    <a:pt x="3767032" y="4355631"/>
                  </a:lnTo>
                  <a:close/>
                  <a:moveTo>
                    <a:pt x="3976312" y="4355631"/>
                  </a:moveTo>
                  <a:lnTo>
                    <a:pt x="7534064" y="4355631"/>
                  </a:lnTo>
                  <a:lnTo>
                    <a:pt x="7534064" y="6356867"/>
                  </a:lnTo>
                  <a:lnTo>
                    <a:pt x="3976312" y="6356867"/>
                  </a:lnTo>
                  <a:lnTo>
                    <a:pt x="3976312" y="4355631"/>
                  </a:lnTo>
                  <a:close/>
                  <a:moveTo>
                    <a:pt x="7743344" y="4355631"/>
                  </a:moveTo>
                  <a:lnTo>
                    <a:pt x="11301096" y="4355631"/>
                  </a:lnTo>
                  <a:lnTo>
                    <a:pt x="11301096" y="6356867"/>
                  </a:lnTo>
                  <a:lnTo>
                    <a:pt x="7743344" y="6356867"/>
                  </a:lnTo>
                  <a:lnTo>
                    <a:pt x="7743344" y="4355631"/>
                  </a:lnTo>
                  <a:close/>
                  <a:moveTo>
                    <a:pt x="7743344" y="4237911"/>
                  </a:moveTo>
                  <a:lnTo>
                    <a:pt x="7743344" y="2236675"/>
                  </a:lnTo>
                  <a:lnTo>
                    <a:pt x="11301096" y="2236675"/>
                  </a:lnTo>
                  <a:lnTo>
                    <a:pt x="11301096" y="4237911"/>
                  </a:lnTo>
                  <a:lnTo>
                    <a:pt x="7743344" y="4237911"/>
                  </a:lnTo>
                  <a:close/>
                  <a:moveTo>
                    <a:pt x="7743344" y="2118956"/>
                  </a:moveTo>
                  <a:lnTo>
                    <a:pt x="7743344" y="117720"/>
                  </a:lnTo>
                  <a:lnTo>
                    <a:pt x="11301096" y="117720"/>
                  </a:lnTo>
                  <a:lnTo>
                    <a:pt x="11301096" y="2118956"/>
                  </a:lnTo>
                  <a:lnTo>
                    <a:pt x="7743344" y="2118956"/>
                  </a:lnTo>
                  <a:close/>
                  <a:moveTo>
                    <a:pt x="209280" y="8475822"/>
                  </a:moveTo>
                  <a:lnTo>
                    <a:pt x="209280" y="6474587"/>
                  </a:lnTo>
                  <a:lnTo>
                    <a:pt x="3767032" y="6474587"/>
                  </a:lnTo>
                  <a:lnTo>
                    <a:pt x="3767032" y="8475822"/>
                  </a:lnTo>
                  <a:lnTo>
                    <a:pt x="209280" y="8475822"/>
                  </a:lnTo>
                  <a:close/>
                  <a:moveTo>
                    <a:pt x="3976312" y="8475822"/>
                  </a:moveTo>
                  <a:lnTo>
                    <a:pt x="3976312" y="6474587"/>
                  </a:lnTo>
                  <a:lnTo>
                    <a:pt x="7534064" y="6474587"/>
                  </a:lnTo>
                  <a:lnTo>
                    <a:pt x="7534064" y="8475822"/>
                  </a:lnTo>
                  <a:lnTo>
                    <a:pt x="3976312" y="8475822"/>
                  </a:lnTo>
                  <a:close/>
                  <a:moveTo>
                    <a:pt x="7743344" y="8475822"/>
                  </a:moveTo>
                  <a:lnTo>
                    <a:pt x="7743344" y="6474587"/>
                  </a:lnTo>
                  <a:lnTo>
                    <a:pt x="11301096" y="6474587"/>
                  </a:lnTo>
                  <a:lnTo>
                    <a:pt x="11301096" y="8475822"/>
                  </a:lnTo>
                  <a:lnTo>
                    <a:pt x="7743344" y="8475822"/>
                  </a:lnTo>
                  <a:close/>
                  <a:moveTo>
                    <a:pt x="15068128" y="8475822"/>
                  </a:moveTo>
                  <a:lnTo>
                    <a:pt x="11510376" y="8475822"/>
                  </a:lnTo>
                  <a:lnTo>
                    <a:pt x="11510376" y="6474587"/>
                  </a:lnTo>
                  <a:lnTo>
                    <a:pt x="15068128" y="6474587"/>
                  </a:lnTo>
                  <a:lnTo>
                    <a:pt x="15068128" y="8475822"/>
                  </a:lnTo>
                  <a:close/>
                  <a:moveTo>
                    <a:pt x="15068128" y="6356867"/>
                  </a:moveTo>
                  <a:lnTo>
                    <a:pt x="11510376" y="6356867"/>
                  </a:lnTo>
                  <a:lnTo>
                    <a:pt x="11510376" y="4355631"/>
                  </a:lnTo>
                  <a:lnTo>
                    <a:pt x="15068128" y="4355631"/>
                  </a:lnTo>
                  <a:lnTo>
                    <a:pt x="15068128" y="6356867"/>
                  </a:lnTo>
                  <a:close/>
                  <a:moveTo>
                    <a:pt x="15068128" y="4237911"/>
                  </a:moveTo>
                  <a:lnTo>
                    <a:pt x="11510376" y="4237911"/>
                  </a:lnTo>
                  <a:lnTo>
                    <a:pt x="11510376" y="2236675"/>
                  </a:lnTo>
                  <a:lnTo>
                    <a:pt x="15068128" y="2236675"/>
                  </a:lnTo>
                  <a:lnTo>
                    <a:pt x="15068128" y="4237911"/>
                  </a:lnTo>
                  <a:close/>
                  <a:moveTo>
                    <a:pt x="15068128" y="2118956"/>
                  </a:moveTo>
                  <a:lnTo>
                    <a:pt x="11510376" y="2118956"/>
                  </a:lnTo>
                  <a:lnTo>
                    <a:pt x="11510376" y="117720"/>
                  </a:lnTo>
                  <a:lnTo>
                    <a:pt x="15068128" y="117720"/>
                  </a:lnTo>
                  <a:lnTo>
                    <a:pt x="15068128" y="2118956"/>
                  </a:lnTo>
                  <a:close/>
                </a:path>
              </a:pathLst>
            </a:custGeom>
            <a:solidFill>
              <a:srgbClr val="FFC5DE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28700" y="996309"/>
            <a:ext cx="14485667" cy="3735730"/>
            <a:chOff x="0" y="0"/>
            <a:chExt cx="12311380" cy="317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311380" cy="3175000"/>
            </a:xfrm>
            <a:custGeom>
              <a:avLst/>
              <a:gdLst/>
              <a:ahLst/>
              <a:cxnLst/>
              <a:rect l="l" t="t" r="r" b="b"/>
              <a:pathLst>
                <a:path w="12311380" h="3175000">
                  <a:moveTo>
                    <a:pt x="12311380" y="414020"/>
                  </a:moveTo>
                  <a:lnTo>
                    <a:pt x="12311380" y="2760980"/>
                  </a:lnTo>
                  <a:cubicBezTo>
                    <a:pt x="12311380" y="2989580"/>
                    <a:pt x="12124690" y="3175000"/>
                    <a:pt x="11897361" y="3175000"/>
                  </a:cubicBezTo>
                  <a:lnTo>
                    <a:pt x="414020" y="3175000"/>
                  </a:lnTo>
                  <a:cubicBezTo>
                    <a:pt x="185420" y="3175000"/>
                    <a:pt x="0" y="2989580"/>
                    <a:pt x="0" y="2762250"/>
                  </a:cubicBezTo>
                  <a:lnTo>
                    <a:pt x="0" y="414020"/>
                  </a:lnTo>
                  <a:cubicBezTo>
                    <a:pt x="0" y="185420"/>
                    <a:pt x="185420" y="0"/>
                    <a:pt x="414020" y="0"/>
                  </a:cubicBezTo>
                  <a:lnTo>
                    <a:pt x="11897360" y="0"/>
                  </a:lnTo>
                  <a:cubicBezTo>
                    <a:pt x="12125960" y="0"/>
                    <a:pt x="12311380" y="185420"/>
                    <a:pt x="12311380" y="41402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22860" y="548640"/>
              <a:ext cx="12265660" cy="2603500"/>
            </a:xfrm>
            <a:custGeom>
              <a:avLst/>
              <a:gdLst/>
              <a:ahLst/>
              <a:cxnLst/>
              <a:rect l="l" t="t" r="r" b="b"/>
              <a:pathLst>
                <a:path w="12265660" h="2603500">
                  <a:moveTo>
                    <a:pt x="12265660" y="2212340"/>
                  </a:moveTo>
                  <a:cubicBezTo>
                    <a:pt x="12265660" y="2428240"/>
                    <a:pt x="12090400" y="2603500"/>
                    <a:pt x="11874500" y="2603500"/>
                  </a:cubicBezTo>
                  <a:lnTo>
                    <a:pt x="391160" y="2603500"/>
                  </a:lnTo>
                  <a:cubicBezTo>
                    <a:pt x="175260" y="2603500"/>
                    <a:pt x="0" y="2428240"/>
                    <a:pt x="0" y="2212340"/>
                  </a:cubicBezTo>
                  <a:lnTo>
                    <a:pt x="0" y="0"/>
                  </a:lnTo>
                  <a:lnTo>
                    <a:pt x="12265660" y="0"/>
                  </a:lnTo>
                  <a:lnTo>
                    <a:pt x="12265660" y="221234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22860" y="22860"/>
              <a:ext cx="12265660" cy="502920"/>
            </a:xfrm>
            <a:custGeom>
              <a:avLst/>
              <a:gdLst/>
              <a:ahLst/>
              <a:cxnLst/>
              <a:rect l="l" t="t" r="r" b="b"/>
              <a:pathLst>
                <a:path w="12265660" h="502920">
                  <a:moveTo>
                    <a:pt x="11874500" y="0"/>
                  </a:moveTo>
                  <a:lnTo>
                    <a:pt x="391160" y="0"/>
                  </a:lnTo>
                  <a:cubicBezTo>
                    <a:pt x="175260" y="0"/>
                    <a:pt x="0" y="175260"/>
                    <a:pt x="0" y="391160"/>
                  </a:cubicBezTo>
                  <a:lnTo>
                    <a:pt x="0" y="502920"/>
                  </a:lnTo>
                  <a:lnTo>
                    <a:pt x="12265660" y="502920"/>
                  </a:lnTo>
                  <a:lnTo>
                    <a:pt x="12265660" y="391160"/>
                  </a:lnTo>
                  <a:cubicBezTo>
                    <a:pt x="12265660" y="175260"/>
                    <a:pt x="12090400" y="0"/>
                    <a:pt x="11874500" y="0"/>
                  </a:cubicBezTo>
                  <a:close/>
                  <a:moveTo>
                    <a:pt x="560070" y="361950"/>
                  </a:moveTo>
                  <a:cubicBezTo>
                    <a:pt x="560070" y="368300"/>
                    <a:pt x="554990" y="373380"/>
                    <a:pt x="548640" y="373380"/>
                  </a:cubicBezTo>
                  <a:lnTo>
                    <a:pt x="321310" y="373380"/>
                  </a:lnTo>
                  <a:cubicBezTo>
                    <a:pt x="314960" y="373380"/>
                    <a:pt x="309880" y="368300"/>
                    <a:pt x="309880" y="361950"/>
                  </a:cubicBezTo>
                  <a:lnTo>
                    <a:pt x="309880" y="135890"/>
                  </a:lnTo>
                  <a:cubicBezTo>
                    <a:pt x="309880" y="129540"/>
                    <a:pt x="314960" y="124460"/>
                    <a:pt x="321310" y="124460"/>
                  </a:cubicBezTo>
                  <a:lnTo>
                    <a:pt x="548640" y="124460"/>
                  </a:lnTo>
                  <a:cubicBezTo>
                    <a:pt x="554990" y="124460"/>
                    <a:pt x="560070" y="129540"/>
                    <a:pt x="560070" y="135890"/>
                  </a:cubicBezTo>
                  <a:lnTo>
                    <a:pt x="560070" y="361950"/>
                  </a:lnTo>
                  <a:close/>
                  <a:moveTo>
                    <a:pt x="905510" y="361950"/>
                  </a:moveTo>
                  <a:cubicBezTo>
                    <a:pt x="905510" y="368300"/>
                    <a:pt x="900430" y="373380"/>
                    <a:pt x="894080" y="373380"/>
                  </a:cubicBezTo>
                  <a:lnTo>
                    <a:pt x="666750" y="373380"/>
                  </a:lnTo>
                  <a:cubicBezTo>
                    <a:pt x="660400" y="373380"/>
                    <a:pt x="655320" y="368300"/>
                    <a:pt x="655320" y="361950"/>
                  </a:cubicBezTo>
                  <a:lnTo>
                    <a:pt x="655320" y="135890"/>
                  </a:lnTo>
                  <a:cubicBezTo>
                    <a:pt x="655320" y="129540"/>
                    <a:pt x="660400" y="124460"/>
                    <a:pt x="666750" y="124460"/>
                  </a:cubicBezTo>
                  <a:lnTo>
                    <a:pt x="894080" y="124460"/>
                  </a:lnTo>
                  <a:cubicBezTo>
                    <a:pt x="900430" y="124460"/>
                    <a:pt x="905510" y="129540"/>
                    <a:pt x="905510" y="135890"/>
                  </a:cubicBezTo>
                  <a:lnTo>
                    <a:pt x="905510" y="361950"/>
                  </a:lnTo>
                  <a:close/>
                  <a:moveTo>
                    <a:pt x="1250950" y="361950"/>
                  </a:moveTo>
                  <a:cubicBezTo>
                    <a:pt x="1250950" y="368300"/>
                    <a:pt x="1245870" y="373380"/>
                    <a:pt x="1239520" y="373380"/>
                  </a:cubicBezTo>
                  <a:lnTo>
                    <a:pt x="1013460" y="373380"/>
                  </a:lnTo>
                  <a:cubicBezTo>
                    <a:pt x="1007110" y="373380"/>
                    <a:pt x="1002030" y="368300"/>
                    <a:pt x="1002030" y="361950"/>
                  </a:cubicBezTo>
                  <a:lnTo>
                    <a:pt x="1002030" y="135890"/>
                  </a:lnTo>
                  <a:cubicBezTo>
                    <a:pt x="1002030" y="129540"/>
                    <a:pt x="1007110" y="124460"/>
                    <a:pt x="1013460" y="124460"/>
                  </a:cubicBezTo>
                  <a:lnTo>
                    <a:pt x="1240790" y="124460"/>
                  </a:lnTo>
                  <a:cubicBezTo>
                    <a:pt x="1245870" y="124460"/>
                    <a:pt x="1250950" y="129540"/>
                    <a:pt x="1252220" y="135890"/>
                  </a:cubicBezTo>
                  <a:lnTo>
                    <a:pt x="1252220" y="361950"/>
                  </a:lnTo>
                  <a:close/>
                  <a:moveTo>
                    <a:pt x="11926570" y="228600"/>
                  </a:moveTo>
                  <a:lnTo>
                    <a:pt x="11866880" y="285750"/>
                  </a:lnTo>
                  <a:lnTo>
                    <a:pt x="11880850" y="367030"/>
                  </a:lnTo>
                  <a:cubicBezTo>
                    <a:pt x="11882120" y="370840"/>
                    <a:pt x="11879580" y="375920"/>
                    <a:pt x="11877040" y="377190"/>
                  </a:cubicBezTo>
                  <a:cubicBezTo>
                    <a:pt x="11874500" y="378460"/>
                    <a:pt x="11873230" y="379730"/>
                    <a:pt x="11870690" y="379730"/>
                  </a:cubicBezTo>
                  <a:cubicBezTo>
                    <a:pt x="11868150" y="379730"/>
                    <a:pt x="11868150" y="379730"/>
                    <a:pt x="11865610" y="378460"/>
                  </a:cubicBezTo>
                  <a:lnTo>
                    <a:pt x="11791950" y="340360"/>
                  </a:lnTo>
                  <a:lnTo>
                    <a:pt x="11718290" y="378460"/>
                  </a:lnTo>
                  <a:cubicBezTo>
                    <a:pt x="11714480" y="379730"/>
                    <a:pt x="11709400" y="379730"/>
                    <a:pt x="11706860" y="377190"/>
                  </a:cubicBezTo>
                  <a:cubicBezTo>
                    <a:pt x="11704320" y="374650"/>
                    <a:pt x="11701779" y="370840"/>
                    <a:pt x="11701779" y="367030"/>
                  </a:cubicBezTo>
                  <a:lnTo>
                    <a:pt x="11715749" y="285750"/>
                  </a:lnTo>
                  <a:lnTo>
                    <a:pt x="11656059" y="228600"/>
                  </a:lnTo>
                  <a:cubicBezTo>
                    <a:pt x="11653519" y="226060"/>
                    <a:pt x="11652249" y="220980"/>
                    <a:pt x="11653519" y="217170"/>
                  </a:cubicBezTo>
                  <a:cubicBezTo>
                    <a:pt x="11654788" y="213360"/>
                    <a:pt x="11657329" y="209550"/>
                    <a:pt x="11662409" y="209550"/>
                  </a:cubicBezTo>
                  <a:lnTo>
                    <a:pt x="11743689" y="196850"/>
                  </a:lnTo>
                  <a:lnTo>
                    <a:pt x="11779249" y="123190"/>
                  </a:lnTo>
                  <a:cubicBezTo>
                    <a:pt x="11783059" y="115570"/>
                    <a:pt x="11795759" y="115570"/>
                    <a:pt x="11799569" y="123190"/>
                  </a:cubicBezTo>
                  <a:lnTo>
                    <a:pt x="11836399" y="196850"/>
                  </a:lnTo>
                  <a:lnTo>
                    <a:pt x="11917679" y="209550"/>
                  </a:lnTo>
                  <a:cubicBezTo>
                    <a:pt x="11922760" y="209550"/>
                    <a:pt x="11925299" y="212090"/>
                    <a:pt x="11929110" y="217170"/>
                  </a:cubicBezTo>
                  <a:cubicBezTo>
                    <a:pt x="11930380" y="220980"/>
                    <a:pt x="11929110" y="224790"/>
                    <a:pt x="11926570" y="228600"/>
                  </a:cubicBezTo>
                  <a:close/>
                </a:path>
              </a:pathLst>
            </a:custGeom>
            <a:solidFill>
              <a:srgbClr val="FFC5DE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55600" y="170180"/>
              <a:ext cx="11562079" cy="204470"/>
            </a:xfrm>
            <a:custGeom>
              <a:avLst/>
              <a:gdLst/>
              <a:ahLst/>
              <a:cxnLst/>
              <a:rect l="l" t="t" r="r" b="b"/>
              <a:pathLst>
                <a:path w="11562079" h="204470">
                  <a:moveTo>
                    <a:pt x="346710" y="0"/>
                  </a:moveTo>
                  <a:lnTo>
                    <a:pt x="346710" y="204470"/>
                  </a:lnTo>
                  <a:lnTo>
                    <a:pt x="551180" y="204470"/>
                  </a:lnTo>
                  <a:lnTo>
                    <a:pt x="551180" y="0"/>
                  </a:lnTo>
                  <a:lnTo>
                    <a:pt x="346710" y="0"/>
                  </a:lnTo>
                  <a:close/>
                  <a:moveTo>
                    <a:pt x="521970" y="165100"/>
                  </a:moveTo>
                  <a:cubicBezTo>
                    <a:pt x="521970" y="171450"/>
                    <a:pt x="516890" y="176530"/>
                    <a:pt x="510540" y="176530"/>
                  </a:cubicBezTo>
                  <a:lnTo>
                    <a:pt x="384810" y="176530"/>
                  </a:lnTo>
                  <a:cubicBezTo>
                    <a:pt x="378460" y="176530"/>
                    <a:pt x="373380" y="171450"/>
                    <a:pt x="373380" y="165100"/>
                  </a:cubicBezTo>
                  <a:lnTo>
                    <a:pt x="373380" y="39370"/>
                  </a:lnTo>
                  <a:cubicBezTo>
                    <a:pt x="373380" y="33020"/>
                    <a:pt x="378460" y="27940"/>
                    <a:pt x="384810" y="27940"/>
                  </a:cubicBezTo>
                  <a:lnTo>
                    <a:pt x="510540" y="27940"/>
                  </a:lnTo>
                  <a:cubicBezTo>
                    <a:pt x="516890" y="27940"/>
                    <a:pt x="521970" y="33020"/>
                    <a:pt x="521970" y="39370"/>
                  </a:cubicBezTo>
                  <a:lnTo>
                    <a:pt x="521970" y="165100"/>
                  </a:lnTo>
                  <a:close/>
                  <a:moveTo>
                    <a:pt x="396240" y="50800"/>
                  </a:moveTo>
                  <a:lnTo>
                    <a:pt x="499110" y="50800"/>
                  </a:lnTo>
                  <a:lnTo>
                    <a:pt x="499110" y="73660"/>
                  </a:lnTo>
                  <a:lnTo>
                    <a:pt x="396240" y="73660"/>
                  </a:lnTo>
                  <a:lnTo>
                    <a:pt x="396240" y="50800"/>
                  </a:lnTo>
                  <a:close/>
                  <a:moveTo>
                    <a:pt x="0" y="0"/>
                  </a:moveTo>
                  <a:lnTo>
                    <a:pt x="0" y="204470"/>
                  </a:lnTo>
                  <a:lnTo>
                    <a:pt x="204470" y="204470"/>
                  </a:lnTo>
                  <a:lnTo>
                    <a:pt x="204470" y="0"/>
                  </a:lnTo>
                  <a:lnTo>
                    <a:pt x="0" y="0"/>
                  </a:lnTo>
                  <a:close/>
                  <a:moveTo>
                    <a:pt x="170180" y="152400"/>
                  </a:moveTo>
                  <a:cubicBezTo>
                    <a:pt x="175260" y="157480"/>
                    <a:pt x="175260" y="163830"/>
                    <a:pt x="170180" y="167640"/>
                  </a:cubicBezTo>
                  <a:cubicBezTo>
                    <a:pt x="168910" y="168910"/>
                    <a:pt x="165100" y="170180"/>
                    <a:pt x="162560" y="170180"/>
                  </a:cubicBezTo>
                  <a:cubicBezTo>
                    <a:pt x="160020" y="170180"/>
                    <a:pt x="156210" y="168910"/>
                    <a:pt x="154940" y="167640"/>
                  </a:cubicBezTo>
                  <a:lnTo>
                    <a:pt x="102870" y="116840"/>
                  </a:lnTo>
                  <a:lnTo>
                    <a:pt x="52070" y="167640"/>
                  </a:lnTo>
                  <a:cubicBezTo>
                    <a:pt x="50800" y="168910"/>
                    <a:pt x="46990" y="170180"/>
                    <a:pt x="44450" y="170180"/>
                  </a:cubicBezTo>
                  <a:cubicBezTo>
                    <a:pt x="41910" y="170180"/>
                    <a:pt x="38100" y="168910"/>
                    <a:pt x="36830" y="167640"/>
                  </a:cubicBezTo>
                  <a:cubicBezTo>
                    <a:pt x="34290" y="163830"/>
                    <a:pt x="34290" y="156210"/>
                    <a:pt x="38100" y="152400"/>
                  </a:cubicBezTo>
                  <a:lnTo>
                    <a:pt x="90170" y="101600"/>
                  </a:lnTo>
                  <a:lnTo>
                    <a:pt x="38100" y="49530"/>
                  </a:lnTo>
                  <a:cubicBezTo>
                    <a:pt x="34290" y="45720"/>
                    <a:pt x="34290" y="38100"/>
                    <a:pt x="38100" y="34290"/>
                  </a:cubicBezTo>
                  <a:cubicBezTo>
                    <a:pt x="43180" y="30480"/>
                    <a:pt x="49530" y="30480"/>
                    <a:pt x="53340" y="34290"/>
                  </a:cubicBezTo>
                  <a:lnTo>
                    <a:pt x="105410" y="86360"/>
                  </a:lnTo>
                  <a:lnTo>
                    <a:pt x="156210" y="34290"/>
                  </a:lnTo>
                  <a:cubicBezTo>
                    <a:pt x="161290" y="30480"/>
                    <a:pt x="167640" y="30480"/>
                    <a:pt x="171450" y="34290"/>
                  </a:cubicBezTo>
                  <a:cubicBezTo>
                    <a:pt x="176530" y="39370"/>
                    <a:pt x="176530" y="45720"/>
                    <a:pt x="171450" y="49530"/>
                  </a:cubicBezTo>
                  <a:lnTo>
                    <a:pt x="120650" y="101600"/>
                  </a:lnTo>
                  <a:lnTo>
                    <a:pt x="170180" y="152400"/>
                  </a:lnTo>
                  <a:close/>
                  <a:moveTo>
                    <a:pt x="396240" y="95250"/>
                  </a:moveTo>
                  <a:lnTo>
                    <a:pt x="499110" y="95250"/>
                  </a:lnTo>
                  <a:lnTo>
                    <a:pt x="499110" y="153670"/>
                  </a:lnTo>
                  <a:lnTo>
                    <a:pt x="396240" y="153670"/>
                  </a:lnTo>
                  <a:lnTo>
                    <a:pt x="396240" y="95250"/>
                  </a:lnTo>
                  <a:close/>
                  <a:moveTo>
                    <a:pt x="11512550" y="127000"/>
                  </a:moveTo>
                  <a:cubicBezTo>
                    <a:pt x="11510010" y="129540"/>
                    <a:pt x="11508740" y="133350"/>
                    <a:pt x="11510010" y="137160"/>
                  </a:cubicBezTo>
                  <a:lnTo>
                    <a:pt x="11520170" y="201930"/>
                  </a:lnTo>
                  <a:lnTo>
                    <a:pt x="11463020" y="171450"/>
                  </a:lnTo>
                  <a:cubicBezTo>
                    <a:pt x="11460480" y="170180"/>
                    <a:pt x="11456670" y="170180"/>
                    <a:pt x="11452860" y="171450"/>
                  </a:cubicBezTo>
                  <a:lnTo>
                    <a:pt x="11395710" y="201930"/>
                  </a:lnTo>
                  <a:lnTo>
                    <a:pt x="11405870" y="137160"/>
                  </a:lnTo>
                  <a:cubicBezTo>
                    <a:pt x="11405870" y="133350"/>
                    <a:pt x="11405870" y="129540"/>
                    <a:pt x="11403330" y="127000"/>
                  </a:cubicBezTo>
                  <a:lnTo>
                    <a:pt x="11356339" y="81280"/>
                  </a:lnTo>
                  <a:lnTo>
                    <a:pt x="11421109" y="71120"/>
                  </a:lnTo>
                  <a:cubicBezTo>
                    <a:pt x="11424919" y="71120"/>
                    <a:pt x="11427459" y="68580"/>
                    <a:pt x="11429999" y="64770"/>
                  </a:cubicBezTo>
                  <a:lnTo>
                    <a:pt x="11459209" y="6350"/>
                  </a:lnTo>
                  <a:lnTo>
                    <a:pt x="11488419" y="64770"/>
                  </a:lnTo>
                  <a:cubicBezTo>
                    <a:pt x="11490959" y="67310"/>
                    <a:pt x="11493499" y="71120"/>
                    <a:pt x="11497309" y="71120"/>
                  </a:cubicBezTo>
                  <a:lnTo>
                    <a:pt x="11562079" y="81280"/>
                  </a:lnTo>
                  <a:lnTo>
                    <a:pt x="11512550" y="127000"/>
                  </a:lnTo>
                  <a:close/>
                  <a:moveTo>
                    <a:pt x="692150" y="0"/>
                  </a:moveTo>
                  <a:lnTo>
                    <a:pt x="692150" y="204470"/>
                  </a:lnTo>
                  <a:lnTo>
                    <a:pt x="896620" y="204470"/>
                  </a:lnTo>
                  <a:lnTo>
                    <a:pt x="896620" y="0"/>
                  </a:lnTo>
                  <a:lnTo>
                    <a:pt x="692150" y="0"/>
                  </a:lnTo>
                  <a:close/>
                  <a:moveTo>
                    <a:pt x="868680" y="172720"/>
                  </a:moveTo>
                  <a:lnTo>
                    <a:pt x="720090" y="172720"/>
                  </a:lnTo>
                  <a:cubicBezTo>
                    <a:pt x="713740" y="172720"/>
                    <a:pt x="708660" y="167640"/>
                    <a:pt x="708660" y="161290"/>
                  </a:cubicBezTo>
                  <a:cubicBezTo>
                    <a:pt x="708660" y="154940"/>
                    <a:pt x="713740" y="149860"/>
                    <a:pt x="720090" y="149860"/>
                  </a:cubicBezTo>
                  <a:lnTo>
                    <a:pt x="867410" y="149860"/>
                  </a:lnTo>
                  <a:cubicBezTo>
                    <a:pt x="873760" y="149860"/>
                    <a:pt x="878840" y="154940"/>
                    <a:pt x="878840" y="161290"/>
                  </a:cubicBezTo>
                  <a:cubicBezTo>
                    <a:pt x="878840" y="167640"/>
                    <a:pt x="875030" y="172720"/>
                    <a:pt x="868680" y="172720"/>
                  </a:cubicBezTo>
                  <a:close/>
                </a:path>
              </a:pathLst>
            </a:custGeom>
            <a:solidFill>
              <a:srgbClr val="FFE6F1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52345" y="5920051"/>
            <a:ext cx="1582747" cy="11683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52345" y="7943920"/>
            <a:ext cx="1582747" cy="1168355"/>
          </a:xfrm>
          <a:prstGeom prst="rect">
            <a:avLst/>
          </a:prstGeom>
        </p:spPr>
      </p:pic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298508" y="5067300"/>
            <a:ext cx="5326619" cy="5327685"/>
            <a:chOff x="0" y="0"/>
            <a:chExt cx="6348730" cy="6350000"/>
          </a:xfrm>
        </p:grpSpPr>
        <p:sp>
          <p:nvSpPr>
            <p:cNvPr id="12" name="Freeform 12"/>
            <p:cNvSpPr/>
            <p:nvPr/>
          </p:nvSpPr>
          <p:spPr>
            <a:xfrm>
              <a:off x="12700" y="524510"/>
              <a:ext cx="6324600" cy="5814060"/>
            </a:xfrm>
            <a:custGeom>
              <a:avLst/>
              <a:gdLst/>
              <a:ahLst/>
              <a:cxnLst/>
              <a:rect l="l" t="t" r="r" b="b"/>
              <a:pathLst>
                <a:path w="6324600" h="5814060">
                  <a:moveTo>
                    <a:pt x="5095240" y="0"/>
                  </a:moveTo>
                  <a:lnTo>
                    <a:pt x="5412740" y="0"/>
                  </a:lnTo>
                  <a:moveTo>
                    <a:pt x="5412740" y="0"/>
                  </a:moveTo>
                  <a:lnTo>
                    <a:pt x="6324600" y="0"/>
                  </a:lnTo>
                  <a:lnTo>
                    <a:pt x="6324600" y="5441950"/>
                  </a:lnTo>
                  <a:cubicBezTo>
                    <a:pt x="6324600" y="5599430"/>
                    <a:pt x="6225540" y="5735320"/>
                    <a:pt x="6087110" y="5788660"/>
                  </a:cubicBezTo>
                  <a:lnTo>
                    <a:pt x="6087110" y="5814060"/>
                  </a:lnTo>
                  <a:lnTo>
                    <a:pt x="372110" y="5814060"/>
                  </a:lnTo>
                  <a:cubicBezTo>
                    <a:pt x="167640" y="5812790"/>
                    <a:pt x="0" y="5645150"/>
                    <a:pt x="0" y="5440680"/>
                  </a:cubicBezTo>
                  <a:lnTo>
                    <a:pt x="0" y="0"/>
                  </a:lnTo>
                  <a:lnTo>
                    <a:pt x="5095240" y="0"/>
                  </a:lnTo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6324600" cy="698500"/>
            </a:xfrm>
            <a:custGeom>
              <a:avLst/>
              <a:gdLst/>
              <a:ahLst/>
              <a:cxnLst/>
              <a:rect l="l" t="t" r="r" b="b"/>
              <a:pathLst>
                <a:path w="6324600" h="698500">
                  <a:moveTo>
                    <a:pt x="6324600" y="372110"/>
                  </a:moveTo>
                  <a:lnTo>
                    <a:pt x="6324600" y="698500"/>
                  </a:lnTo>
                  <a:lnTo>
                    <a:pt x="5259070" y="698500"/>
                  </a:lnTo>
                  <a:moveTo>
                    <a:pt x="5259070" y="698500"/>
                  </a:moveTo>
                  <a:lnTo>
                    <a:pt x="0" y="698500"/>
                  </a:lnTo>
                  <a:lnTo>
                    <a:pt x="0" y="369570"/>
                  </a:lnTo>
                  <a:cubicBezTo>
                    <a:pt x="0" y="165100"/>
                    <a:pt x="165100" y="0"/>
                    <a:pt x="369570" y="0"/>
                  </a:cubicBezTo>
                  <a:lnTo>
                    <a:pt x="5952490" y="0"/>
                  </a:lnTo>
                  <a:cubicBezTo>
                    <a:pt x="6158230" y="0"/>
                    <a:pt x="6324600" y="166370"/>
                    <a:pt x="6324600" y="372110"/>
                  </a:cubicBezTo>
                </a:path>
              </a:pathLst>
            </a:custGeom>
            <a:solidFill>
              <a:srgbClr val="FFC5D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4870450" y="236220"/>
              <a:ext cx="1106170" cy="279400"/>
            </a:xfrm>
            <a:custGeom>
              <a:avLst/>
              <a:gdLst/>
              <a:ahLst/>
              <a:cxnLst/>
              <a:rect l="l" t="t" r="r" b="b"/>
              <a:pathLst>
                <a:path w="1106170" h="279400">
                  <a:moveTo>
                    <a:pt x="279400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279400" y="279400"/>
                  </a:lnTo>
                  <a:lnTo>
                    <a:pt x="279400" y="0"/>
                  </a:lnTo>
                  <a:close/>
                  <a:moveTo>
                    <a:pt x="1106170" y="0"/>
                  </a:moveTo>
                  <a:lnTo>
                    <a:pt x="826770" y="0"/>
                  </a:lnTo>
                  <a:lnTo>
                    <a:pt x="826770" y="279400"/>
                  </a:lnTo>
                  <a:lnTo>
                    <a:pt x="1106170" y="279400"/>
                  </a:lnTo>
                  <a:lnTo>
                    <a:pt x="1106170" y="0"/>
                  </a:lnTo>
                  <a:close/>
                  <a:moveTo>
                    <a:pt x="692150" y="0"/>
                  </a:moveTo>
                  <a:lnTo>
                    <a:pt x="412750" y="0"/>
                  </a:lnTo>
                  <a:lnTo>
                    <a:pt x="412750" y="279400"/>
                  </a:lnTo>
                  <a:lnTo>
                    <a:pt x="692150" y="279400"/>
                  </a:lnTo>
                  <a:lnTo>
                    <a:pt x="69215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6348730" cy="6350000"/>
            </a:xfrm>
            <a:custGeom>
              <a:avLst/>
              <a:gdLst/>
              <a:ahLst/>
              <a:cxnLst/>
              <a:rect l="l" t="t" r="r" b="b"/>
              <a:pathLst>
                <a:path w="6348730" h="6350000">
                  <a:moveTo>
                    <a:pt x="384810" y="6350000"/>
                  </a:moveTo>
                  <a:cubicBezTo>
                    <a:pt x="172720" y="6350000"/>
                    <a:pt x="0" y="6177280"/>
                    <a:pt x="0" y="5963920"/>
                  </a:cubicBezTo>
                  <a:lnTo>
                    <a:pt x="0" y="384810"/>
                  </a:lnTo>
                  <a:cubicBezTo>
                    <a:pt x="0" y="172720"/>
                    <a:pt x="172720" y="0"/>
                    <a:pt x="384810" y="0"/>
                  </a:cubicBezTo>
                  <a:lnTo>
                    <a:pt x="5965190" y="0"/>
                  </a:lnTo>
                  <a:cubicBezTo>
                    <a:pt x="6068060" y="0"/>
                    <a:pt x="6164580" y="40640"/>
                    <a:pt x="6236970" y="113030"/>
                  </a:cubicBezTo>
                  <a:cubicBezTo>
                    <a:pt x="6309360" y="185420"/>
                    <a:pt x="6348730" y="281940"/>
                    <a:pt x="6347460" y="384810"/>
                  </a:cubicBezTo>
                  <a:lnTo>
                    <a:pt x="6347460" y="5963920"/>
                  </a:lnTo>
                  <a:cubicBezTo>
                    <a:pt x="6347460" y="6122670"/>
                    <a:pt x="6248400" y="6266180"/>
                    <a:pt x="6102350" y="6323330"/>
                  </a:cubicBezTo>
                  <a:cubicBezTo>
                    <a:pt x="6056630" y="6341109"/>
                    <a:pt x="6012180" y="6350000"/>
                    <a:pt x="5962650" y="6350000"/>
                  </a:cubicBezTo>
                  <a:lnTo>
                    <a:pt x="384810" y="6350000"/>
                  </a:lnTo>
                  <a:lnTo>
                    <a:pt x="384810" y="6350000"/>
                  </a:lnTo>
                  <a:close/>
                  <a:moveTo>
                    <a:pt x="25400" y="5963920"/>
                  </a:moveTo>
                  <a:cubicBezTo>
                    <a:pt x="25400" y="6162040"/>
                    <a:pt x="186690" y="6323330"/>
                    <a:pt x="384810" y="6323330"/>
                  </a:cubicBezTo>
                  <a:lnTo>
                    <a:pt x="5963920" y="6323330"/>
                  </a:lnTo>
                  <a:cubicBezTo>
                    <a:pt x="6010910" y="6323330"/>
                    <a:pt x="6052820" y="6315710"/>
                    <a:pt x="6093460" y="6299200"/>
                  </a:cubicBezTo>
                  <a:cubicBezTo>
                    <a:pt x="6229350" y="6247130"/>
                    <a:pt x="6322060" y="6113780"/>
                    <a:pt x="6323330" y="5967730"/>
                  </a:cubicBezTo>
                  <a:lnTo>
                    <a:pt x="6322060" y="5965190"/>
                  </a:lnTo>
                  <a:lnTo>
                    <a:pt x="6322060" y="723900"/>
                  </a:lnTo>
                  <a:lnTo>
                    <a:pt x="25400" y="723900"/>
                  </a:lnTo>
                  <a:lnTo>
                    <a:pt x="25400" y="5963920"/>
                  </a:lnTo>
                  <a:close/>
                  <a:moveTo>
                    <a:pt x="6324600" y="697230"/>
                  </a:moveTo>
                  <a:lnTo>
                    <a:pt x="6324600" y="384810"/>
                  </a:lnTo>
                  <a:cubicBezTo>
                    <a:pt x="6324600" y="186690"/>
                    <a:pt x="6163310" y="25400"/>
                    <a:pt x="5965190" y="25400"/>
                  </a:cubicBezTo>
                  <a:lnTo>
                    <a:pt x="386080" y="25400"/>
                  </a:lnTo>
                  <a:cubicBezTo>
                    <a:pt x="187960" y="25400"/>
                    <a:pt x="26670" y="186690"/>
                    <a:pt x="26670" y="384810"/>
                  </a:cubicBezTo>
                  <a:lnTo>
                    <a:pt x="26670" y="697230"/>
                  </a:lnTo>
                  <a:lnTo>
                    <a:pt x="6324600" y="697230"/>
                  </a:lnTo>
                  <a:close/>
                  <a:moveTo>
                    <a:pt x="5697220" y="527050"/>
                  </a:moveTo>
                  <a:cubicBezTo>
                    <a:pt x="5690870" y="527050"/>
                    <a:pt x="5684520" y="521970"/>
                    <a:pt x="5684520" y="514350"/>
                  </a:cubicBezTo>
                  <a:lnTo>
                    <a:pt x="5684520" y="234950"/>
                  </a:lnTo>
                  <a:cubicBezTo>
                    <a:pt x="5684520" y="228600"/>
                    <a:pt x="5689600" y="222250"/>
                    <a:pt x="5697220" y="222250"/>
                  </a:cubicBezTo>
                  <a:lnTo>
                    <a:pt x="5976620" y="222250"/>
                  </a:lnTo>
                  <a:cubicBezTo>
                    <a:pt x="5980430" y="222250"/>
                    <a:pt x="5984240" y="223520"/>
                    <a:pt x="5986780" y="227330"/>
                  </a:cubicBezTo>
                  <a:cubicBezTo>
                    <a:pt x="5989320" y="229870"/>
                    <a:pt x="5989320" y="232410"/>
                    <a:pt x="5989320" y="236220"/>
                  </a:cubicBezTo>
                  <a:lnTo>
                    <a:pt x="5989320" y="514350"/>
                  </a:lnTo>
                  <a:cubicBezTo>
                    <a:pt x="5989320" y="520700"/>
                    <a:pt x="5984240" y="527050"/>
                    <a:pt x="5976620" y="527050"/>
                  </a:cubicBezTo>
                  <a:lnTo>
                    <a:pt x="5697220" y="527050"/>
                  </a:lnTo>
                  <a:close/>
                  <a:moveTo>
                    <a:pt x="5963920" y="501650"/>
                  </a:moveTo>
                  <a:lnTo>
                    <a:pt x="5963920" y="248920"/>
                  </a:lnTo>
                  <a:lnTo>
                    <a:pt x="5711190" y="248920"/>
                  </a:lnTo>
                  <a:lnTo>
                    <a:pt x="5711190" y="501650"/>
                  </a:lnTo>
                  <a:lnTo>
                    <a:pt x="5963920" y="501650"/>
                  </a:lnTo>
                  <a:close/>
                  <a:moveTo>
                    <a:pt x="5284470" y="527050"/>
                  </a:moveTo>
                  <a:cubicBezTo>
                    <a:pt x="5278120" y="527050"/>
                    <a:pt x="5271770" y="521970"/>
                    <a:pt x="5271770" y="514350"/>
                  </a:cubicBezTo>
                  <a:lnTo>
                    <a:pt x="5271770" y="234950"/>
                  </a:lnTo>
                  <a:cubicBezTo>
                    <a:pt x="5271770" y="228600"/>
                    <a:pt x="5276850" y="222250"/>
                    <a:pt x="5284470" y="222250"/>
                  </a:cubicBezTo>
                  <a:lnTo>
                    <a:pt x="5563870" y="222250"/>
                  </a:lnTo>
                  <a:cubicBezTo>
                    <a:pt x="5567680" y="222250"/>
                    <a:pt x="5571490" y="223520"/>
                    <a:pt x="5574030" y="227330"/>
                  </a:cubicBezTo>
                  <a:cubicBezTo>
                    <a:pt x="5576570" y="229870"/>
                    <a:pt x="5576570" y="232410"/>
                    <a:pt x="5576570" y="236220"/>
                  </a:cubicBezTo>
                  <a:lnTo>
                    <a:pt x="5576570" y="514350"/>
                  </a:lnTo>
                  <a:cubicBezTo>
                    <a:pt x="5576570" y="520700"/>
                    <a:pt x="5571490" y="527050"/>
                    <a:pt x="5563870" y="527050"/>
                  </a:cubicBezTo>
                  <a:lnTo>
                    <a:pt x="5284470" y="527050"/>
                  </a:lnTo>
                  <a:close/>
                  <a:moveTo>
                    <a:pt x="5551170" y="501650"/>
                  </a:moveTo>
                  <a:lnTo>
                    <a:pt x="5551170" y="248920"/>
                  </a:lnTo>
                  <a:lnTo>
                    <a:pt x="5298440" y="248920"/>
                  </a:lnTo>
                  <a:lnTo>
                    <a:pt x="5298440" y="501650"/>
                  </a:lnTo>
                  <a:lnTo>
                    <a:pt x="5551170" y="501650"/>
                  </a:lnTo>
                  <a:close/>
                  <a:moveTo>
                    <a:pt x="4870450" y="527050"/>
                  </a:moveTo>
                  <a:cubicBezTo>
                    <a:pt x="4864100" y="527050"/>
                    <a:pt x="4857750" y="521970"/>
                    <a:pt x="4857750" y="514350"/>
                  </a:cubicBezTo>
                  <a:lnTo>
                    <a:pt x="4857750" y="234950"/>
                  </a:lnTo>
                  <a:cubicBezTo>
                    <a:pt x="4857750" y="228600"/>
                    <a:pt x="4862830" y="222250"/>
                    <a:pt x="4870450" y="222250"/>
                  </a:cubicBezTo>
                  <a:lnTo>
                    <a:pt x="5149850" y="222250"/>
                  </a:lnTo>
                  <a:cubicBezTo>
                    <a:pt x="5153660" y="222250"/>
                    <a:pt x="5157470" y="223520"/>
                    <a:pt x="5160010" y="227330"/>
                  </a:cubicBezTo>
                  <a:cubicBezTo>
                    <a:pt x="5162550" y="229870"/>
                    <a:pt x="5162550" y="232410"/>
                    <a:pt x="5162550" y="236220"/>
                  </a:cubicBezTo>
                  <a:lnTo>
                    <a:pt x="5162550" y="514350"/>
                  </a:lnTo>
                  <a:cubicBezTo>
                    <a:pt x="5162550" y="520700"/>
                    <a:pt x="5157470" y="527050"/>
                    <a:pt x="5149850" y="527050"/>
                  </a:cubicBezTo>
                  <a:lnTo>
                    <a:pt x="4870450" y="527050"/>
                  </a:lnTo>
                  <a:close/>
                  <a:moveTo>
                    <a:pt x="5137150" y="501650"/>
                  </a:moveTo>
                  <a:lnTo>
                    <a:pt x="5137150" y="248920"/>
                  </a:lnTo>
                  <a:lnTo>
                    <a:pt x="4884420" y="248920"/>
                  </a:lnTo>
                  <a:lnTo>
                    <a:pt x="4884420" y="501650"/>
                  </a:lnTo>
                  <a:lnTo>
                    <a:pt x="5137150" y="501650"/>
                  </a:lnTo>
                  <a:close/>
                  <a:moveTo>
                    <a:pt x="5908040" y="458470"/>
                  </a:moveTo>
                  <a:cubicBezTo>
                    <a:pt x="5905500" y="458470"/>
                    <a:pt x="5901690" y="457200"/>
                    <a:pt x="5899150" y="455930"/>
                  </a:cubicBezTo>
                  <a:lnTo>
                    <a:pt x="5838190" y="394970"/>
                  </a:lnTo>
                  <a:lnTo>
                    <a:pt x="5777230" y="455930"/>
                  </a:lnTo>
                  <a:cubicBezTo>
                    <a:pt x="5773420" y="459740"/>
                    <a:pt x="5770880" y="459740"/>
                    <a:pt x="5768340" y="459740"/>
                  </a:cubicBezTo>
                  <a:cubicBezTo>
                    <a:pt x="5765800" y="459740"/>
                    <a:pt x="5761990" y="458470"/>
                    <a:pt x="5759450" y="457200"/>
                  </a:cubicBezTo>
                  <a:cubicBezTo>
                    <a:pt x="5754370" y="450850"/>
                    <a:pt x="5754370" y="443230"/>
                    <a:pt x="5758180" y="438150"/>
                  </a:cubicBezTo>
                  <a:lnTo>
                    <a:pt x="5819140" y="377190"/>
                  </a:lnTo>
                  <a:lnTo>
                    <a:pt x="5758180" y="316230"/>
                  </a:lnTo>
                  <a:cubicBezTo>
                    <a:pt x="5753100" y="311150"/>
                    <a:pt x="5753100" y="302260"/>
                    <a:pt x="5758180" y="297180"/>
                  </a:cubicBezTo>
                  <a:cubicBezTo>
                    <a:pt x="5760720" y="294640"/>
                    <a:pt x="5763260" y="293370"/>
                    <a:pt x="5767070" y="293370"/>
                  </a:cubicBezTo>
                  <a:cubicBezTo>
                    <a:pt x="5770880" y="293370"/>
                    <a:pt x="5774690" y="294640"/>
                    <a:pt x="5775960" y="297180"/>
                  </a:cubicBezTo>
                  <a:lnTo>
                    <a:pt x="5836920" y="358140"/>
                  </a:lnTo>
                  <a:lnTo>
                    <a:pt x="5897880" y="297180"/>
                  </a:lnTo>
                  <a:cubicBezTo>
                    <a:pt x="5900420" y="294640"/>
                    <a:pt x="5902960" y="293370"/>
                    <a:pt x="5906770" y="293370"/>
                  </a:cubicBezTo>
                  <a:cubicBezTo>
                    <a:pt x="5910580" y="293370"/>
                    <a:pt x="5914390" y="294640"/>
                    <a:pt x="5915660" y="297180"/>
                  </a:cubicBezTo>
                  <a:cubicBezTo>
                    <a:pt x="5920740" y="302260"/>
                    <a:pt x="5920740" y="311150"/>
                    <a:pt x="5915660" y="316230"/>
                  </a:cubicBezTo>
                  <a:lnTo>
                    <a:pt x="5854700" y="377190"/>
                  </a:lnTo>
                  <a:lnTo>
                    <a:pt x="5915660" y="438150"/>
                  </a:lnTo>
                  <a:cubicBezTo>
                    <a:pt x="5920740" y="443230"/>
                    <a:pt x="5920740" y="452120"/>
                    <a:pt x="5915660" y="457200"/>
                  </a:cubicBezTo>
                  <a:cubicBezTo>
                    <a:pt x="5914390" y="458470"/>
                    <a:pt x="5910580" y="458470"/>
                    <a:pt x="5908040" y="458470"/>
                  </a:cubicBezTo>
                  <a:close/>
                  <a:moveTo>
                    <a:pt x="5346700" y="458470"/>
                  </a:moveTo>
                  <a:cubicBezTo>
                    <a:pt x="5340350" y="458470"/>
                    <a:pt x="5334000" y="452120"/>
                    <a:pt x="5334000" y="445770"/>
                  </a:cubicBezTo>
                  <a:lnTo>
                    <a:pt x="5334000" y="306070"/>
                  </a:lnTo>
                  <a:cubicBezTo>
                    <a:pt x="5334000" y="299720"/>
                    <a:pt x="5339080" y="293370"/>
                    <a:pt x="5346700" y="293370"/>
                  </a:cubicBezTo>
                  <a:lnTo>
                    <a:pt x="5500370" y="293370"/>
                  </a:lnTo>
                  <a:cubicBezTo>
                    <a:pt x="5506720" y="293370"/>
                    <a:pt x="5513070" y="298450"/>
                    <a:pt x="5513070" y="306070"/>
                  </a:cubicBezTo>
                  <a:lnTo>
                    <a:pt x="5513070" y="445770"/>
                  </a:lnTo>
                  <a:cubicBezTo>
                    <a:pt x="5513070" y="452120"/>
                    <a:pt x="5507990" y="458470"/>
                    <a:pt x="5500370" y="458470"/>
                  </a:cubicBezTo>
                  <a:lnTo>
                    <a:pt x="5346700" y="458470"/>
                  </a:lnTo>
                  <a:close/>
                  <a:moveTo>
                    <a:pt x="5488940" y="431800"/>
                  </a:moveTo>
                  <a:lnTo>
                    <a:pt x="5488940" y="351790"/>
                  </a:lnTo>
                  <a:lnTo>
                    <a:pt x="5360670" y="351790"/>
                  </a:lnTo>
                  <a:lnTo>
                    <a:pt x="5360670" y="431800"/>
                  </a:lnTo>
                  <a:lnTo>
                    <a:pt x="5488940" y="431800"/>
                  </a:lnTo>
                  <a:close/>
                  <a:moveTo>
                    <a:pt x="4922520" y="457200"/>
                  </a:moveTo>
                  <a:cubicBezTo>
                    <a:pt x="4916170" y="457200"/>
                    <a:pt x="4911090" y="452120"/>
                    <a:pt x="4911090" y="444500"/>
                  </a:cubicBezTo>
                  <a:cubicBezTo>
                    <a:pt x="4911090" y="436880"/>
                    <a:pt x="4917440" y="431800"/>
                    <a:pt x="4923790" y="431800"/>
                  </a:cubicBezTo>
                  <a:lnTo>
                    <a:pt x="5095240" y="431800"/>
                  </a:lnTo>
                  <a:cubicBezTo>
                    <a:pt x="5102860" y="431800"/>
                    <a:pt x="5107940" y="438150"/>
                    <a:pt x="5107940" y="444500"/>
                  </a:cubicBezTo>
                  <a:cubicBezTo>
                    <a:pt x="5107940" y="450850"/>
                    <a:pt x="5101590" y="457200"/>
                    <a:pt x="5095240" y="457200"/>
                  </a:cubicBezTo>
                  <a:lnTo>
                    <a:pt x="4923790" y="457200"/>
                  </a:lnTo>
                  <a:cubicBezTo>
                    <a:pt x="4925060" y="457200"/>
                    <a:pt x="4923790" y="457200"/>
                    <a:pt x="4922520" y="45720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81358" y="6115938"/>
            <a:ext cx="3451288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79368" y="617239"/>
            <a:ext cx="1601031" cy="41148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595754" y="5920051"/>
            <a:ext cx="7082644" cy="4063365"/>
            <a:chOff x="0" y="0"/>
            <a:chExt cx="1865388" cy="107018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13240" cy="1070187"/>
            </a:xfrm>
            <a:custGeom>
              <a:avLst/>
              <a:gdLst/>
              <a:ahLst/>
              <a:cxnLst/>
              <a:rect l="l" t="t" r="r" b="b"/>
              <a:pathLst>
                <a:path w="1813240" h="1070187">
                  <a:moveTo>
                    <a:pt x="57351" y="0"/>
                  </a:moveTo>
                  <a:lnTo>
                    <a:pt x="1755889" y="0"/>
                  </a:lnTo>
                  <a:cubicBezTo>
                    <a:pt x="1787563" y="0"/>
                    <a:pt x="1813240" y="25677"/>
                    <a:pt x="1813240" y="57351"/>
                  </a:cubicBezTo>
                  <a:lnTo>
                    <a:pt x="1813240" y="1012836"/>
                  </a:lnTo>
                  <a:cubicBezTo>
                    <a:pt x="1813240" y="1028046"/>
                    <a:pt x="1807198" y="1042634"/>
                    <a:pt x="1796442" y="1053389"/>
                  </a:cubicBezTo>
                  <a:cubicBezTo>
                    <a:pt x="1785687" y="1064144"/>
                    <a:pt x="1771100" y="1070187"/>
                    <a:pt x="1755889" y="1070187"/>
                  </a:cubicBezTo>
                  <a:lnTo>
                    <a:pt x="57351" y="1070187"/>
                  </a:lnTo>
                  <a:cubicBezTo>
                    <a:pt x="25677" y="1070187"/>
                    <a:pt x="0" y="1044510"/>
                    <a:pt x="0" y="1012836"/>
                  </a:cubicBezTo>
                  <a:lnTo>
                    <a:pt x="0" y="57351"/>
                  </a:lnTo>
                  <a:cubicBezTo>
                    <a:pt x="0" y="25677"/>
                    <a:pt x="25677" y="0"/>
                    <a:pt x="57351" y="0"/>
                  </a:cubicBezTo>
                  <a:close/>
                </a:path>
              </a:pathLst>
            </a:custGeom>
            <a:solidFill>
              <a:srgbClr val="FFE6F1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76644"/>
              <a:ext cx="1865388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500"/>
                </a:lnSpc>
              </a:pPr>
              <a:r>
                <a:rPr lang="en-US" sz="5000" dirty="0" err="1">
                  <a:solidFill>
                    <a:srgbClr val="000000"/>
                  </a:solidFill>
                  <a:latin typeface="Baloo"/>
                </a:rPr>
                <a:t>Bộ</a:t>
              </a:r>
              <a:r>
                <a:rPr lang="en-US" sz="5000" dirty="0">
                  <a:solidFill>
                    <a:srgbClr val="000000"/>
                  </a:solidFill>
                  <a:latin typeface="Baloo"/>
                </a:rPr>
                <a:t> </a:t>
              </a:r>
              <a:r>
                <a:rPr lang="en-US" sz="5000" dirty="0" err="1">
                  <a:solidFill>
                    <a:srgbClr val="000000"/>
                  </a:solidFill>
                  <a:latin typeface="Baloo"/>
                </a:rPr>
                <a:t>não</a:t>
              </a:r>
              <a:r>
                <a:rPr lang="en-US" sz="5000" dirty="0">
                  <a:solidFill>
                    <a:srgbClr val="000000"/>
                  </a:solidFill>
                  <a:latin typeface="Baloo"/>
                </a:rPr>
                <a:t> con </a:t>
              </a:r>
              <a:r>
                <a:rPr lang="en-US" sz="5000" dirty="0" err="1">
                  <a:solidFill>
                    <a:srgbClr val="000000"/>
                  </a:solidFill>
                  <a:latin typeface="Baloo"/>
                </a:rPr>
                <a:t>người</a:t>
              </a:r>
              <a:r>
                <a:rPr lang="en-US" sz="5000" dirty="0">
                  <a:solidFill>
                    <a:srgbClr val="000000"/>
                  </a:solidFill>
                  <a:latin typeface="Baloo"/>
                </a:rPr>
                <a:t> </a:t>
              </a:r>
              <a:r>
                <a:rPr lang="en-US" sz="5000" dirty="0" err="1">
                  <a:solidFill>
                    <a:srgbClr val="000000"/>
                  </a:solidFill>
                  <a:latin typeface="Baloo"/>
                </a:rPr>
                <a:t>và</a:t>
              </a:r>
              <a:r>
                <a:rPr lang="en-US" sz="5000" dirty="0">
                  <a:solidFill>
                    <a:srgbClr val="000000"/>
                  </a:solidFill>
                  <a:latin typeface="Baloo"/>
                </a:rPr>
                <a:t> </a:t>
              </a:r>
              <a:r>
                <a:rPr lang="en-US" sz="5000" dirty="0" err="1">
                  <a:solidFill>
                    <a:srgbClr val="000000"/>
                  </a:solidFill>
                  <a:latin typeface="Baloo"/>
                </a:rPr>
                <a:t>máy</a:t>
              </a:r>
              <a:r>
                <a:rPr lang="en-US" sz="5000" dirty="0">
                  <a:solidFill>
                    <a:srgbClr val="000000"/>
                  </a:solidFill>
                  <a:latin typeface="Baloo"/>
                </a:rPr>
                <a:t> </a:t>
              </a:r>
              <a:r>
                <a:rPr lang="en-US" sz="5000" dirty="0" err="1">
                  <a:solidFill>
                    <a:srgbClr val="000000"/>
                  </a:solidFill>
                  <a:latin typeface="Baloo"/>
                </a:rPr>
                <a:t>tính</a:t>
              </a:r>
              <a:r>
                <a:rPr lang="en-US" sz="5000" dirty="0">
                  <a:solidFill>
                    <a:srgbClr val="000000"/>
                  </a:solidFill>
                  <a:latin typeface="Baloo"/>
                </a:rPr>
                <a:t> </a:t>
              </a:r>
              <a:r>
                <a:rPr lang="en-US" sz="5000" dirty="0" err="1">
                  <a:solidFill>
                    <a:srgbClr val="000000"/>
                  </a:solidFill>
                  <a:latin typeface="Baloo"/>
                </a:rPr>
                <a:t>đều</a:t>
              </a:r>
              <a:r>
                <a:rPr lang="en-US" sz="5000" dirty="0">
                  <a:solidFill>
                    <a:srgbClr val="000000"/>
                  </a:solidFill>
                  <a:latin typeface="Baloo"/>
                </a:rPr>
                <a:t> </a:t>
              </a:r>
              <a:r>
                <a:rPr lang="en-US" sz="5000" dirty="0" err="1">
                  <a:solidFill>
                    <a:srgbClr val="000000"/>
                  </a:solidFill>
                  <a:latin typeface="Baloo"/>
                </a:rPr>
                <a:t>là</a:t>
              </a:r>
              <a:r>
                <a:rPr lang="en-US" sz="5000" dirty="0">
                  <a:solidFill>
                    <a:srgbClr val="000000"/>
                  </a:solidFill>
                  <a:latin typeface="Baloo"/>
                </a:rPr>
                <a:t> </a:t>
              </a:r>
              <a:r>
                <a:rPr lang="en-US" sz="5000" dirty="0" err="1">
                  <a:solidFill>
                    <a:srgbClr val="000000"/>
                  </a:solidFill>
                  <a:latin typeface="Baloo"/>
                </a:rPr>
                <a:t>những</a:t>
              </a:r>
              <a:r>
                <a:rPr lang="en-US" sz="5000" dirty="0">
                  <a:solidFill>
                    <a:srgbClr val="000000"/>
                  </a:solidFill>
                  <a:latin typeface="Baloo"/>
                </a:rPr>
                <a:t> </a:t>
              </a:r>
              <a:r>
                <a:rPr lang="en-US" sz="5000" dirty="0" err="1">
                  <a:solidFill>
                    <a:srgbClr val="000000"/>
                  </a:solidFill>
                  <a:latin typeface="Baloo"/>
                </a:rPr>
                <a:t>bộ</a:t>
              </a:r>
              <a:r>
                <a:rPr lang="en-US" sz="5000" dirty="0">
                  <a:solidFill>
                    <a:srgbClr val="000000"/>
                  </a:solidFill>
                  <a:latin typeface="Baloo"/>
                </a:rPr>
                <a:t> vi </a:t>
              </a:r>
              <a:r>
                <a:rPr lang="en-US" sz="5000" dirty="0" err="1">
                  <a:solidFill>
                    <a:srgbClr val="000000"/>
                  </a:solidFill>
                  <a:latin typeface="Baloo"/>
                </a:rPr>
                <a:t>xử</a:t>
              </a:r>
              <a:r>
                <a:rPr lang="en-US" sz="5000" dirty="0">
                  <a:solidFill>
                    <a:srgbClr val="000000"/>
                  </a:solidFill>
                  <a:latin typeface="Baloo"/>
                </a:rPr>
                <a:t> </a:t>
              </a:r>
              <a:r>
                <a:rPr lang="en-US" sz="5000" dirty="0" err="1">
                  <a:solidFill>
                    <a:srgbClr val="000000"/>
                  </a:solidFill>
                  <a:latin typeface="Baloo"/>
                </a:rPr>
                <a:t>lí</a:t>
              </a:r>
              <a:r>
                <a:rPr lang="en-US" sz="5000" dirty="0">
                  <a:solidFill>
                    <a:srgbClr val="000000"/>
                  </a:solidFill>
                  <a:latin typeface="Baloo"/>
                </a:rPr>
                <a:t> </a:t>
              </a:r>
              <a:r>
                <a:rPr lang="en-US" sz="5000" dirty="0" err="1">
                  <a:solidFill>
                    <a:srgbClr val="000000"/>
                  </a:solidFill>
                  <a:latin typeface="Baloo"/>
                </a:rPr>
                <a:t>thông</a:t>
              </a:r>
              <a:r>
                <a:rPr lang="en-US" sz="5000" dirty="0">
                  <a:solidFill>
                    <a:srgbClr val="000000"/>
                  </a:solidFill>
                  <a:latin typeface="Baloo"/>
                </a:rPr>
                <a:t> tin </a:t>
              </a:r>
              <a:r>
                <a:rPr lang="en-US" sz="5000" dirty="0" err="1">
                  <a:solidFill>
                    <a:srgbClr val="000000"/>
                  </a:solidFill>
                  <a:latin typeface="Baloo"/>
                </a:rPr>
                <a:t>có</a:t>
              </a:r>
              <a:r>
                <a:rPr lang="en-US" sz="5000" dirty="0">
                  <a:solidFill>
                    <a:srgbClr val="000000"/>
                  </a:solidFill>
                  <a:latin typeface="Baloo"/>
                </a:rPr>
                <a:t> </a:t>
              </a:r>
              <a:r>
                <a:rPr lang="en-US" sz="5000" dirty="0" err="1">
                  <a:solidFill>
                    <a:srgbClr val="000000"/>
                  </a:solidFill>
                  <a:latin typeface="Baloo"/>
                </a:rPr>
                <a:t>cấu</a:t>
              </a:r>
              <a:r>
                <a:rPr lang="en-US" sz="5000" dirty="0">
                  <a:solidFill>
                    <a:srgbClr val="000000"/>
                  </a:solidFill>
                  <a:latin typeface="Baloo"/>
                </a:rPr>
                <a:t> </a:t>
              </a:r>
              <a:r>
                <a:rPr lang="en-US" sz="5000" dirty="0" err="1">
                  <a:solidFill>
                    <a:srgbClr val="000000"/>
                  </a:solidFill>
                  <a:latin typeface="Baloo"/>
                </a:rPr>
                <a:t>tạo</a:t>
              </a:r>
              <a:r>
                <a:rPr lang="en-US" sz="5000" dirty="0">
                  <a:solidFill>
                    <a:srgbClr val="000000"/>
                  </a:solidFill>
                  <a:latin typeface="Baloo"/>
                </a:rPr>
                <a:t> </a:t>
              </a:r>
              <a:r>
                <a:rPr lang="en-US" sz="5000" dirty="0" err="1">
                  <a:solidFill>
                    <a:srgbClr val="000000"/>
                  </a:solidFill>
                  <a:latin typeface="Baloo"/>
                </a:rPr>
                <a:t>phức</a:t>
              </a:r>
              <a:r>
                <a:rPr lang="en-US" sz="5000" dirty="0">
                  <a:solidFill>
                    <a:srgbClr val="000000"/>
                  </a:solidFill>
                  <a:latin typeface="Baloo"/>
                </a:rPr>
                <a:t> </a:t>
              </a:r>
              <a:r>
                <a:rPr lang="en-US" sz="5000" dirty="0" err="1">
                  <a:solidFill>
                    <a:srgbClr val="000000"/>
                  </a:solidFill>
                  <a:latin typeface="Baloo"/>
                </a:rPr>
                <a:t>tạp</a:t>
              </a:r>
              <a:r>
                <a:rPr lang="en-US" sz="5000" dirty="0">
                  <a:solidFill>
                    <a:srgbClr val="000000"/>
                  </a:solidFill>
                  <a:latin typeface="Baloo"/>
                </a:rPr>
                <a:t>.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134998" y="2442477"/>
            <a:ext cx="10147473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0"/>
              </a:lnSpc>
            </a:pPr>
            <a:r>
              <a:rPr lang="en-US" sz="5100" dirty="0">
                <a:solidFill>
                  <a:srgbClr val="231F20"/>
                </a:solidFill>
                <a:latin typeface="Baloo"/>
              </a:rPr>
              <a:t>Theo </a:t>
            </a:r>
            <a:r>
              <a:rPr lang="en-US" sz="5100" dirty="0" err="1">
                <a:solidFill>
                  <a:srgbClr val="231F20"/>
                </a:solidFill>
                <a:latin typeface="Baloo"/>
              </a:rPr>
              <a:t>em</a:t>
            </a:r>
            <a:r>
              <a:rPr lang="en-US" sz="5100" dirty="0">
                <a:solidFill>
                  <a:srgbClr val="231F20"/>
                </a:solidFill>
                <a:latin typeface="Baloo"/>
              </a:rPr>
              <a:t>, </a:t>
            </a:r>
            <a:r>
              <a:rPr lang="en-US" sz="5100" dirty="0" err="1">
                <a:solidFill>
                  <a:srgbClr val="231F20"/>
                </a:solidFill>
                <a:latin typeface="Baloo"/>
              </a:rPr>
              <a:t>bộ</a:t>
            </a:r>
            <a:r>
              <a:rPr lang="en-US" sz="51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5100" dirty="0" err="1">
                <a:solidFill>
                  <a:srgbClr val="231F20"/>
                </a:solidFill>
                <a:latin typeface="Baloo"/>
              </a:rPr>
              <a:t>não</a:t>
            </a:r>
            <a:r>
              <a:rPr lang="en-US" sz="5100" dirty="0">
                <a:solidFill>
                  <a:srgbClr val="231F20"/>
                </a:solidFill>
                <a:latin typeface="Baloo"/>
              </a:rPr>
              <a:t> con </a:t>
            </a:r>
            <a:r>
              <a:rPr lang="en-US" sz="5100" dirty="0" err="1">
                <a:solidFill>
                  <a:srgbClr val="231F20"/>
                </a:solidFill>
                <a:latin typeface="Baloo"/>
              </a:rPr>
              <a:t>người</a:t>
            </a:r>
            <a:r>
              <a:rPr lang="en-US" sz="51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5100" dirty="0" err="1">
                <a:solidFill>
                  <a:srgbClr val="231F20"/>
                </a:solidFill>
                <a:latin typeface="Baloo"/>
              </a:rPr>
              <a:t>và</a:t>
            </a:r>
            <a:r>
              <a:rPr lang="en-US" sz="51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5100" dirty="0" err="1">
                <a:solidFill>
                  <a:srgbClr val="231F20"/>
                </a:solidFill>
                <a:latin typeface="Baloo"/>
              </a:rPr>
              <a:t>máy</a:t>
            </a:r>
            <a:r>
              <a:rPr lang="en-US" sz="51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5100" dirty="0" err="1">
                <a:solidFill>
                  <a:srgbClr val="231F20"/>
                </a:solidFill>
                <a:latin typeface="Baloo"/>
              </a:rPr>
              <a:t>tính</a:t>
            </a:r>
            <a:r>
              <a:rPr lang="en-US" sz="51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5100" dirty="0" err="1">
                <a:solidFill>
                  <a:srgbClr val="231F20"/>
                </a:solidFill>
                <a:latin typeface="Baloo"/>
              </a:rPr>
              <a:t>có</a:t>
            </a:r>
            <a:r>
              <a:rPr lang="en-US" sz="51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5100" dirty="0" err="1">
                <a:solidFill>
                  <a:srgbClr val="231F20"/>
                </a:solidFill>
                <a:latin typeface="Baloo"/>
              </a:rPr>
              <a:t>điểm</a:t>
            </a:r>
            <a:r>
              <a:rPr lang="en-US" sz="51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5100" dirty="0" err="1">
                <a:solidFill>
                  <a:srgbClr val="231F20"/>
                </a:solidFill>
                <a:latin typeface="Baloo"/>
              </a:rPr>
              <a:t>nào</a:t>
            </a:r>
            <a:r>
              <a:rPr lang="en-US" sz="51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5100" dirty="0" err="1">
                <a:solidFill>
                  <a:srgbClr val="231F20"/>
                </a:solidFill>
                <a:latin typeface="Baloo"/>
              </a:rPr>
              <a:t>chung</a:t>
            </a:r>
            <a:r>
              <a:rPr lang="en-US" sz="5100" dirty="0">
                <a:solidFill>
                  <a:srgbClr val="231F20"/>
                </a:solidFill>
                <a:latin typeface="Baloo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4000500" y="5129212"/>
            <a:ext cx="10287000" cy="0"/>
          </a:xfrm>
          <a:prstGeom prst="line">
            <a:avLst/>
          </a:prstGeom>
          <a:ln w="28575" cap="flat">
            <a:solidFill>
              <a:srgbClr val="231F2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340144" y="1301050"/>
            <a:ext cx="6919156" cy="8142099"/>
            <a:chOff x="0" y="0"/>
            <a:chExt cx="5396230" cy="6350000"/>
          </a:xfrm>
        </p:grpSpPr>
        <p:sp>
          <p:nvSpPr>
            <p:cNvPr id="4" name="Freeform 4"/>
            <p:cNvSpPr/>
            <p:nvPr/>
          </p:nvSpPr>
          <p:spPr>
            <a:xfrm>
              <a:off x="11430" y="11430"/>
              <a:ext cx="5373370" cy="6327140"/>
            </a:xfrm>
            <a:custGeom>
              <a:avLst/>
              <a:gdLst/>
              <a:ahLst/>
              <a:cxnLst/>
              <a:rect l="l" t="t" r="r" b="b"/>
              <a:pathLst>
                <a:path w="5373370" h="6327140">
                  <a:moveTo>
                    <a:pt x="5373370" y="610870"/>
                  </a:moveTo>
                  <a:lnTo>
                    <a:pt x="5373370" y="953770"/>
                  </a:lnTo>
                  <a:moveTo>
                    <a:pt x="5373370" y="953770"/>
                  </a:moveTo>
                  <a:lnTo>
                    <a:pt x="5373370" y="6079490"/>
                  </a:lnTo>
                  <a:cubicBezTo>
                    <a:pt x="5373370" y="6216650"/>
                    <a:pt x="5262880" y="6327140"/>
                    <a:pt x="5125720" y="6327140"/>
                  </a:cubicBezTo>
                  <a:lnTo>
                    <a:pt x="247650" y="6327140"/>
                  </a:lnTo>
                  <a:cubicBezTo>
                    <a:pt x="110490" y="6327140"/>
                    <a:pt x="0" y="6216650"/>
                    <a:pt x="0" y="6079490"/>
                  </a:cubicBezTo>
                  <a:lnTo>
                    <a:pt x="0" y="247650"/>
                  </a:lnTo>
                  <a:cubicBezTo>
                    <a:pt x="0" y="110490"/>
                    <a:pt x="110490" y="0"/>
                    <a:pt x="247650" y="0"/>
                  </a:cubicBezTo>
                  <a:lnTo>
                    <a:pt x="5125720" y="0"/>
                  </a:lnTo>
                  <a:cubicBezTo>
                    <a:pt x="5262880" y="0"/>
                    <a:pt x="5373370" y="110490"/>
                    <a:pt x="5373370" y="247650"/>
                  </a:cubicBezTo>
                  <a:lnTo>
                    <a:pt x="5373370" y="610870"/>
                  </a:lnTo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5" name="Freeform 5"/>
            <p:cNvSpPr/>
            <p:nvPr/>
          </p:nvSpPr>
          <p:spPr>
            <a:xfrm>
              <a:off x="5148580" y="471170"/>
              <a:ext cx="236220" cy="5868670"/>
            </a:xfrm>
            <a:custGeom>
              <a:avLst/>
              <a:gdLst/>
              <a:ahLst/>
              <a:cxnLst/>
              <a:rect l="l" t="t" r="r" b="b"/>
              <a:pathLst>
                <a:path w="236220" h="5868670">
                  <a:moveTo>
                    <a:pt x="236220" y="240030"/>
                  </a:moveTo>
                  <a:lnTo>
                    <a:pt x="236220" y="494030"/>
                  </a:lnTo>
                  <a:moveTo>
                    <a:pt x="236220" y="494030"/>
                  </a:moveTo>
                  <a:lnTo>
                    <a:pt x="236220" y="5868670"/>
                  </a:lnTo>
                  <a:lnTo>
                    <a:pt x="0" y="5868670"/>
                  </a:lnTo>
                  <a:lnTo>
                    <a:pt x="0" y="0"/>
                  </a:lnTo>
                  <a:lnTo>
                    <a:pt x="236220" y="0"/>
                  </a:lnTo>
                  <a:lnTo>
                    <a:pt x="236220" y="24003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1430" y="11430"/>
              <a:ext cx="5373370" cy="4245610"/>
            </a:xfrm>
            <a:custGeom>
              <a:avLst/>
              <a:gdLst/>
              <a:ahLst/>
              <a:cxnLst/>
              <a:rect l="l" t="t" r="r" b="b"/>
              <a:pathLst>
                <a:path w="5373370" h="4245610">
                  <a:moveTo>
                    <a:pt x="5373370" y="2345690"/>
                  </a:moveTo>
                  <a:lnTo>
                    <a:pt x="5373370" y="4182110"/>
                  </a:lnTo>
                  <a:cubicBezTo>
                    <a:pt x="5373370" y="4217670"/>
                    <a:pt x="5344160" y="4245610"/>
                    <a:pt x="5309870" y="4245610"/>
                  </a:cubicBezTo>
                  <a:lnTo>
                    <a:pt x="5201920" y="4245610"/>
                  </a:lnTo>
                  <a:cubicBezTo>
                    <a:pt x="5166360" y="4245610"/>
                    <a:pt x="5138420" y="4216400"/>
                    <a:pt x="5138420" y="4182110"/>
                  </a:cubicBezTo>
                  <a:lnTo>
                    <a:pt x="5138420" y="2345690"/>
                  </a:lnTo>
                  <a:cubicBezTo>
                    <a:pt x="5138420" y="2310130"/>
                    <a:pt x="5167630" y="2282190"/>
                    <a:pt x="5201920" y="2282190"/>
                  </a:cubicBezTo>
                  <a:lnTo>
                    <a:pt x="5309870" y="2282190"/>
                  </a:lnTo>
                  <a:cubicBezTo>
                    <a:pt x="5344160" y="2282190"/>
                    <a:pt x="5373370" y="2310130"/>
                    <a:pt x="5373370" y="2345690"/>
                  </a:cubicBezTo>
                  <a:close/>
                  <a:moveTo>
                    <a:pt x="5126990" y="0"/>
                  </a:moveTo>
                  <a:lnTo>
                    <a:pt x="246380" y="0"/>
                  </a:lnTo>
                  <a:cubicBezTo>
                    <a:pt x="110490" y="0"/>
                    <a:pt x="0" y="110490"/>
                    <a:pt x="0" y="246380"/>
                  </a:cubicBezTo>
                  <a:lnTo>
                    <a:pt x="0" y="458470"/>
                  </a:lnTo>
                  <a:lnTo>
                    <a:pt x="5373370" y="458470"/>
                  </a:lnTo>
                  <a:lnTo>
                    <a:pt x="5373370" y="246380"/>
                  </a:lnTo>
                  <a:cubicBezTo>
                    <a:pt x="5373370" y="110490"/>
                    <a:pt x="5262880" y="0"/>
                    <a:pt x="5126990" y="0"/>
                  </a:cubicBezTo>
                  <a:close/>
                </a:path>
              </a:pathLst>
            </a:custGeom>
            <a:solidFill>
              <a:srgbClr val="908E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220980" y="160020"/>
              <a:ext cx="651510" cy="162560"/>
            </a:xfrm>
            <a:custGeom>
              <a:avLst/>
              <a:gdLst/>
              <a:ahLst/>
              <a:cxnLst/>
              <a:rect l="l" t="t" r="r" b="b"/>
              <a:pathLst>
                <a:path w="651510" h="162560">
                  <a:moveTo>
                    <a:pt x="162560" y="81280"/>
                  </a:moveTo>
                  <a:cubicBezTo>
                    <a:pt x="162560" y="125730"/>
                    <a:pt x="125730" y="162560"/>
                    <a:pt x="81280" y="162560"/>
                  </a:cubicBezTo>
                  <a:cubicBezTo>
                    <a:pt x="36830" y="162560"/>
                    <a:pt x="0" y="125730"/>
                    <a:pt x="0" y="81280"/>
                  </a:cubicBezTo>
                  <a:cubicBezTo>
                    <a:pt x="0" y="36830"/>
                    <a:pt x="36830" y="0"/>
                    <a:pt x="81280" y="0"/>
                  </a:cubicBezTo>
                  <a:cubicBezTo>
                    <a:pt x="125730" y="0"/>
                    <a:pt x="162560" y="35560"/>
                    <a:pt x="162560" y="81280"/>
                  </a:cubicBezTo>
                  <a:close/>
                  <a:moveTo>
                    <a:pt x="570230" y="0"/>
                  </a:moveTo>
                  <a:cubicBezTo>
                    <a:pt x="525780" y="0"/>
                    <a:pt x="488950" y="36830"/>
                    <a:pt x="488950" y="81280"/>
                  </a:cubicBezTo>
                  <a:cubicBezTo>
                    <a:pt x="488950" y="125730"/>
                    <a:pt x="525780" y="162560"/>
                    <a:pt x="570230" y="162560"/>
                  </a:cubicBezTo>
                  <a:cubicBezTo>
                    <a:pt x="614680" y="162560"/>
                    <a:pt x="651510" y="125730"/>
                    <a:pt x="651510" y="81280"/>
                  </a:cubicBezTo>
                  <a:cubicBezTo>
                    <a:pt x="651510" y="36830"/>
                    <a:pt x="614680" y="0"/>
                    <a:pt x="570230" y="0"/>
                  </a:cubicBezTo>
                  <a:close/>
                  <a:moveTo>
                    <a:pt x="325120" y="0"/>
                  </a:moveTo>
                  <a:cubicBezTo>
                    <a:pt x="280670" y="0"/>
                    <a:pt x="243840" y="36830"/>
                    <a:pt x="243840" y="81280"/>
                  </a:cubicBezTo>
                  <a:cubicBezTo>
                    <a:pt x="243840" y="125730"/>
                    <a:pt x="280670" y="162560"/>
                    <a:pt x="325120" y="162560"/>
                  </a:cubicBezTo>
                  <a:cubicBezTo>
                    <a:pt x="369570" y="162560"/>
                    <a:pt x="406400" y="125730"/>
                    <a:pt x="406400" y="81280"/>
                  </a:cubicBezTo>
                  <a:cubicBezTo>
                    <a:pt x="406400" y="36830"/>
                    <a:pt x="370840" y="0"/>
                    <a:pt x="3251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5397500" cy="6350000"/>
            </a:xfrm>
            <a:custGeom>
              <a:avLst/>
              <a:gdLst/>
              <a:ahLst/>
              <a:cxnLst/>
              <a:rect l="l" t="t" r="r" b="b"/>
              <a:pathLst>
                <a:path w="5397500" h="6350000">
                  <a:moveTo>
                    <a:pt x="5137150" y="0"/>
                  </a:moveTo>
                  <a:lnTo>
                    <a:pt x="259080" y="0"/>
                  </a:lnTo>
                  <a:cubicBezTo>
                    <a:pt x="115570" y="0"/>
                    <a:pt x="0" y="115570"/>
                    <a:pt x="0" y="259080"/>
                  </a:cubicBezTo>
                  <a:lnTo>
                    <a:pt x="0" y="6090920"/>
                  </a:lnTo>
                  <a:cubicBezTo>
                    <a:pt x="0" y="6234430"/>
                    <a:pt x="115570" y="6350000"/>
                    <a:pt x="259080" y="6350000"/>
                  </a:cubicBezTo>
                  <a:lnTo>
                    <a:pt x="5137150" y="6350000"/>
                  </a:lnTo>
                  <a:cubicBezTo>
                    <a:pt x="5140960" y="6350000"/>
                    <a:pt x="5143500" y="6350000"/>
                    <a:pt x="5147310" y="6350000"/>
                  </a:cubicBezTo>
                  <a:lnTo>
                    <a:pt x="5148580" y="6350000"/>
                  </a:lnTo>
                  <a:cubicBezTo>
                    <a:pt x="5149850" y="6350000"/>
                    <a:pt x="5149850" y="6350000"/>
                    <a:pt x="5151120" y="6350000"/>
                  </a:cubicBezTo>
                  <a:cubicBezTo>
                    <a:pt x="5288280" y="6343650"/>
                    <a:pt x="5397500" y="6230620"/>
                    <a:pt x="5397500" y="6092190"/>
                  </a:cubicBezTo>
                  <a:lnTo>
                    <a:pt x="5397500" y="4145280"/>
                  </a:lnTo>
                  <a:lnTo>
                    <a:pt x="5397500" y="2406650"/>
                  </a:lnTo>
                  <a:lnTo>
                    <a:pt x="5397500" y="471170"/>
                  </a:lnTo>
                  <a:lnTo>
                    <a:pt x="5397500" y="259080"/>
                  </a:lnTo>
                  <a:cubicBezTo>
                    <a:pt x="5396230" y="115570"/>
                    <a:pt x="5279390" y="0"/>
                    <a:pt x="5137150" y="0"/>
                  </a:cubicBezTo>
                  <a:close/>
                  <a:moveTo>
                    <a:pt x="259080" y="22860"/>
                  </a:moveTo>
                  <a:lnTo>
                    <a:pt x="5137150" y="22860"/>
                  </a:lnTo>
                  <a:cubicBezTo>
                    <a:pt x="5267960" y="22860"/>
                    <a:pt x="5373370" y="128270"/>
                    <a:pt x="5373370" y="259080"/>
                  </a:cubicBezTo>
                  <a:lnTo>
                    <a:pt x="5373370" y="459740"/>
                  </a:lnTo>
                  <a:lnTo>
                    <a:pt x="5147310" y="459740"/>
                  </a:lnTo>
                  <a:lnTo>
                    <a:pt x="22860" y="459740"/>
                  </a:lnTo>
                  <a:lnTo>
                    <a:pt x="22860" y="259080"/>
                  </a:lnTo>
                  <a:cubicBezTo>
                    <a:pt x="22860" y="128270"/>
                    <a:pt x="128270" y="22860"/>
                    <a:pt x="259080" y="22860"/>
                  </a:cubicBezTo>
                  <a:close/>
                  <a:moveTo>
                    <a:pt x="22860" y="6090920"/>
                  </a:moveTo>
                  <a:lnTo>
                    <a:pt x="22860" y="481330"/>
                  </a:lnTo>
                  <a:lnTo>
                    <a:pt x="5137150" y="481330"/>
                  </a:lnTo>
                  <a:lnTo>
                    <a:pt x="5137150" y="6327140"/>
                  </a:lnTo>
                  <a:lnTo>
                    <a:pt x="259080" y="6327140"/>
                  </a:lnTo>
                  <a:cubicBezTo>
                    <a:pt x="128270" y="6327140"/>
                    <a:pt x="22860" y="6221730"/>
                    <a:pt x="22860" y="6090920"/>
                  </a:cubicBezTo>
                  <a:close/>
                  <a:moveTo>
                    <a:pt x="5373370" y="6090920"/>
                  </a:moveTo>
                  <a:cubicBezTo>
                    <a:pt x="5373370" y="6214110"/>
                    <a:pt x="5279390" y="6314440"/>
                    <a:pt x="5158740" y="6325870"/>
                  </a:cubicBezTo>
                  <a:lnTo>
                    <a:pt x="5158740" y="4216400"/>
                  </a:lnTo>
                  <a:cubicBezTo>
                    <a:pt x="5181600" y="4248150"/>
                    <a:pt x="5218430" y="4269740"/>
                    <a:pt x="5260340" y="4269740"/>
                  </a:cubicBezTo>
                  <a:lnTo>
                    <a:pt x="5270500" y="4269740"/>
                  </a:lnTo>
                  <a:cubicBezTo>
                    <a:pt x="5312410" y="4269740"/>
                    <a:pt x="5350510" y="4248150"/>
                    <a:pt x="5372100" y="4216400"/>
                  </a:cubicBezTo>
                  <a:lnTo>
                    <a:pt x="5372100" y="6090920"/>
                  </a:lnTo>
                  <a:lnTo>
                    <a:pt x="5373370" y="6090920"/>
                  </a:lnTo>
                  <a:close/>
                  <a:moveTo>
                    <a:pt x="5158740" y="4145280"/>
                  </a:moveTo>
                  <a:lnTo>
                    <a:pt x="5158740" y="2406650"/>
                  </a:lnTo>
                  <a:cubicBezTo>
                    <a:pt x="5158740" y="2350770"/>
                    <a:pt x="5204460" y="2305050"/>
                    <a:pt x="5260340" y="2305050"/>
                  </a:cubicBezTo>
                  <a:lnTo>
                    <a:pt x="5270500" y="2305050"/>
                  </a:lnTo>
                  <a:cubicBezTo>
                    <a:pt x="5326380" y="2305050"/>
                    <a:pt x="5372100" y="2350770"/>
                    <a:pt x="5372100" y="2406650"/>
                  </a:cubicBezTo>
                  <a:lnTo>
                    <a:pt x="5372100" y="4145280"/>
                  </a:lnTo>
                  <a:cubicBezTo>
                    <a:pt x="5372100" y="4201160"/>
                    <a:pt x="5326380" y="4246880"/>
                    <a:pt x="5270500" y="4246880"/>
                  </a:cubicBezTo>
                  <a:lnTo>
                    <a:pt x="5260340" y="4246880"/>
                  </a:lnTo>
                  <a:cubicBezTo>
                    <a:pt x="5204460" y="4246880"/>
                    <a:pt x="5158740" y="4201160"/>
                    <a:pt x="5158740" y="4145280"/>
                  </a:cubicBezTo>
                  <a:close/>
                  <a:moveTo>
                    <a:pt x="5271770" y="2282190"/>
                  </a:moveTo>
                  <a:lnTo>
                    <a:pt x="5261610" y="2282190"/>
                  </a:lnTo>
                  <a:cubicBezTo>
                    <a:pt x="5219700" y="2282190"/>
                    <a:pt x="5181600" y="2303780"/>
                    <a:pt x="5160010" y="2335530"/>
                  </a:cubicBezTo>
                  <a:lnTo>
                    <a:pt x="5160010" y="481330"/>
                  </a:lnTo>
                  <a:lnTo>
                    <a:pt x="5374640" y="481330"/>
                  </a:lnTo>
                  <a:lnTo>
                    <a:pt x="5374640" y="2334260"/>
                  </a:lnTo>
                  <a:cubicBezTo>
                    <a:pt x="5350510" y="2303780"/>
                    <a:pt x="5313680" y="2282190"/>
                    <a:pt x="5271770" y="2282190"/>
                  </a:cubicBezTo>
                  <a:close/>
                  <a:moveTo>
                    <a:pt x="302260" y="332740"/>
                  </a:moveTo>
                  <a:cubicBezTo>
                    <a:pt x="353060" y="332740"/>
                    <a:pt x="394970" y="290830"/>
                    <a:pt x="394970" y="240030"/>
                  </a:cubicBezTo>
                  <a:cubicBezTo>
                    <a:pt x="394970" y="189230"/>
                    <a:pt x="353060" y="147320"/>
                    <a:pt x="302260" y="147320"/>
                  </a:cubicBezTo>
                  <a:cubicBezTo>
                    <a:pt x="251460" y="147320"/>
                    <a:pt x="209550" y="190500"/>
                    <a:pt x="209550" y="241300"/>
                  </a:cubicBezTo>
                  <a:cubicBezTo>
                    <a:pt x="209550" y="292100"/>
                    <a:pt x="251460" y="332740"/>
                    <a:pt x="302260" y="332740"/>
                  </a:cubicBezTo>
                  <a:close/>
                  <a:moveTo>
                    <a:pt x="302260" y="171450"/>
                  </a:moveTo>
                  <a:cubicBezTo>
                    <a:pt x="340360" y="171450"/>
                    <a:pt x="372110" y="203200"/>
                    <a:pt x="372110" y="241300"/>
                  </a:cubicBezTo>
                  <a:cubicBezTo>
                    <a:pt x="372110" y="279400"/>
                    <a:pt x="340360" y="311150"/>
                    <a:pt x="302260" y="311150"/>
                  </a:cubicBezTo>
                  <a:cubicBezTo>
                    <a:pt x="264160" y="311150"/>
                    <a:pt x="232410" y="279400"/>
                    <a:pt x="232410" y="241300"/>
                  </a:cubicBezTo>
                  <a:cubicBezTo>
                    <a:pt x="232410" y="201930"/>
                    <a:pt x="264160" y="171450"/>
                    <a:pt x="302260" y="171450"/>
                  </a:cubicBezTo>
                  <a:close/>
                  <a:moveTo>
                    <a:pt x="546100" y="332740"/>
                  </a:moveTo>
                  <a:cubicBezTo>
                    <a:pt x="596900" y="332740"/>
                    <a:pt x="638810" y="290830"/>
                    <a:pt x="638810" y="240030"/>
                  </a:cubicBezTo>
                  <a:cubicBezTo>
                    <a:pt x="638810" y="189230"/>
                    <a:pt x="596900" y="148590"/>
                    <a:pt x="546100" y="148590"/>
                  </a:cubicBezTo>
                  <a:cubicBezTo>
                    <a:pt x="495300" y="148590"/>
                    <a:pt x="454660" y="190500"/>
                    <a:pt x="454660" y="241300"/>
                  </a:cubicBezTo>
                  <a:cubicBezTo>
                    <a:pt x="454660" y="292100"/>
                    <a:pt x="495300" y="332740"/>
                    <a:pt x="546100" y="332740"/>
                  </a:cubicBezTo>
                  <a:close/>
                  <a:moveTo>
                    <a:pt x="546100" y="171450"/>
                  </a:moveTo>
                  <a:cubicBezTo>
                    <a:pt x="584200" y="171450"/>
                    <a:pt x="615950" y="203200"/>
                    <a:pt x="615950" y="241300"/>
                  </a:cubicBezTo>
                  <a:cubicBezTo>
                    <a:pt x="615950" y="279400"/>
                    <a:pt x="584200" y="311150"/>
                    <a:pt x="546100" y="311150"/>
                  </a:cubicBezTo>
                  <a:cubicBezTo>
                    <a:pt x="508000" y="311150"/>
                    <a:pt x="476250" y="279400"/>
                    <a:pt x="476250" y="241300"/>
                  </a:cubicBezTo>
                  <a:cubicBezTo>
                    <a:pt x="476250" y="201930"/>
                    <a:pt x="508000" y="171450"/>
                    <a:pt x="546100" y="171450"/>
                  </a:cubicBezTo>
                  <a:close/>
                  <a:moveTo>
                    <a:pt x="791210" y="332740"/>
                  </a:moveTo>
                  <a:cubicBezTo>
                    <a:pt x="842010" y="332740"/>
                    <a:pt x="883920" y="290830"/>
                    <a:pt x="883920" y="240030"/>
                  </a:cubicBezTo>
                  <a:cubicBezTo>
                    <a:pt x="883920" y="189230"/>
                    <a:pt x="842010" y="147320"/>
                    <a:pt x="791210" y="147320"/>
                  </a:cubicBezTo>
                  <a:cubicBezTo>
                    <a:pt x="740410" y="147320"/>
                    <a:pt x="698500" y="190500"/>
                    <a:pt x="698500" y="241300"/>
                  </a:cubicBezTo>
                  <a:cubicBezTo>
                    <a:pt x="698500" y="292100"/>
                    <a:pt x="740410" y="332740"/>
                    <a:pt x="791210" y="332740"/>
                  </a:cubicBezTo>
                  <a:close/>
                  <a:moveTo>
                    <a:pt x="791210" y="171450"/>
                  </a:moveTo>
                  <a:cubicBezTo>
                    <a:pt x="829310" y="171450"/>
                    <a:pt x="861060" y="203200"/>
                    <a:pt x="861060" y="241300"/>
                  </a:cubicBezTo>
                  <a:cubicBezTo>
                    <a:pt x="861060" y="279400"/>
                    <a:pt x="829310" y="311150"/>
                    <a:pt x="791210" y="311150"/>
                  </a:cubicBezTo>
                  <a:cubicBezTo>
                    <a:pt x="753110" y="311150"/>
                    <a:pt x="721360" y="279400"/>
                    <a:pt x="721360" y="241300"/>
                  </a:cubicBezTo>
                  <a:cubicBezTo>
                    <a:pt x="721360" y="201930"/>
                    <a:pt x="751840" y="171450"/>
                    <a:pt x="791210" y="17145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0" y="0"/>
            <a:ext cx="9129712" cy="10287000"/>
          </a:xfrm>
          <a:prstGeom prst="rect">
            <a:avLst/>
          </a:prstGeom>
          <a:solidFill>
            <a:srgbClr val="FFE6F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06572" y="3129850"/>
            <a:ext cx="4411579" cy="41148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68085" y="3076575"/>
            <a:ext cx="7051599" cy="458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0"/>
              </a:lnSpc>
            </a:pPr>
            <a:r>
              <a:rPr lang="en-US" sz="15000" dirty="0" err="1">
                <a:solidFill>
                  <a:srgbClr val="231F20"/>
                </a:solidFill>
                <a:latin typeface="Baloo"/>
              </a:rPr>
              <a:t>Khám</a:t>
            </a:r>
            <a:r>
              <a:rPr lang="en-US" sz="150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15000" dirty="0" err="1">
                <a:solidFill>
                  <a:srgbClr val="231F20"/>
                </a:solidFill>
                <a:latin typeface="Baloo"/>
              </a:rPr>
              <a:t>phá</a:t>
            </a:r>
            <a:endParaRPr lang="en-US" sz="15000" dirty="0">
              <a:solidFill>
                <a:srgbClr val="231F20"/>
              </a:solidFill>
              <a:latin typeface="Balo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653638"/>
            </a:xfrm>
            <a:custGeom>
              <a:avLst/>
              <a:gdLst/>
              <a:ahLst/>
              <a:cxnLst/>
              <a:rect l="l" t="t" r="r" b="b"/>
              <a:pathLst>
                <a:path w="18939801" h="10653638">
                  <a:moveTo>
                    <a:pt x="18939801" y="117720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860"/>
                  </a:lnTo>
                  <a:lnTo>
                    <a:pt x="0" y="58860"/>
                  </a:lnTo>
                  <a:lnTo>
                    <a:pt x="0" y="10653638"/>
                  </a:lnTo>
                  <a:lnTo>
                    <a:pt x="209280" y="10653638"/>
                  </a:lnTo>
                  <a:lnTo>
                    <a:pt x="209280" y="8593542"/>
                  </a:lnTo>
                  <a:lnTo>
                    <a:pt x="3767032" y="8593542"/>
                  </a:lnTo>
                  <a:lnTo>
                    <a:pt x="3767032" y="10653638"/>
                  </a:lnTo>
                  <a:lnTo>
                    <a:pt x="3976312" y="10653638"/>
                  </a:lnTo>
                  <a:lnTo>
                    <a:pt x="3976312" y="8593542"/>
                  </a:lnTo>
                  <a:lnTo>
                    <a:pt x="7534064" y="8593542"/>
                  </a:lnTo>
                  <a:lnTo>
                    <a:pt x="7534064" y="10653638"/>
                  </a:lnTo>
                  <a:lnTo>
                    <a:pt x="7743344" y="10653638"/>
                  </a:lnTo>
                  <a:lnTo>
                    <a:pt x="7743344" y="8593542"/>
                  </a:lnTo>
                  <a:lnTo>
                    <a:pt x="11301096" y="8593542"/>
                  </a:lnTo>
                  <a:lnTo>
                    <a:pt x="11301096" y="10653638"/>
                  </a:lnTo>
                  <a:lnTo>
                    <a:pt x="11510376" y="10653638"/>
                  </a:lnTo>
                  <a:lnTo>
                    <a:pt x="11510376" y="8593542"/>
                  </a:lnTo>
                  <a:lnTo>
                    <a:pt x="15068128" y="8593542"/>
                  </a:lnTo>
                  <a:lnTo>
                    <a:pt x="15068128" y="10653638"/>
                  </a:lnTo>
                  <a:lnTo>
                    <a:pt x="15277409" y="10653638"/>
                  </a:lnTo>
                  <a:lnTo>
                    <a:pt x="15277409" y="8593542"/>
                  </a:lnTo>
                  <a:lnTo>
                    <a:pt x="18939801" y="8593542"/>
                  </a:lnTo>
                  <a:lnTo>
                    <a:pt x="18939801" y="8475822"/>
                  </a:lnTo>
                  <a:lnTo>
                    <a:pt x="15277409" y="8475822"/>
                  </a:lnTo>
                  <a:lnTo>
                    <a:pt x="15277409" y="6474587"/>
                  </a:lnTo>
                  <a:lnTo>
                    <a:pt x="18939801" y="6474587"/>
                  </a:lnTo>
                  <a:lnTo>
                    <a:pt x="18939801" y="6356867"/>
                  </a:lnTo>
                  <a:lnTo>
                    <a:pt x="15277409" y="6356867"/>
                  </a:lnTo>
                  <a:lnTo>
                    <a:pt x="15277409" y="4355631"/>
                  </a:lnTo>
                  <a:lnTo>
                    <a:pt x="18939801" y="4355631"/>
                  </a:lnTo>
                  <a:lnTo>
                    <a:pt x="18939801" y="4237911"/>
                  </a:lnTo>
                  <a:lnTo>
                    <a:pt x="15277409" y="4237911"/>
                  </a:lnTo>
                  <a:lnTo>
                    <a:pt x="15277409" y="2236675"/>
                  </a:lnTo>
                  <a:lnTo>
                    <a:pt x="18939801" y="2236675"/>
                  </a:lnTo>
                  <a:lnTo>
                    <a:pt x="18939801" y="2118956"/>
                  </a:lnTo>
                  <a:lnTo>
                    <a:pt x="15277409" y="2118956"/>
                  </a:lnTo>
                  <a:lnTo>
                    <a:pt x="15277409" y="117720"/>
                  </a:lnTo>
                  <a:lnTo>
                    <a:pt x="18939801" y="117720"/>
                  </a:lnTo>
                  <a:close/>
                  <a:moveTo>
                    <a:pt x="3976312" y="2118956"/>
                  </a:moveTo>
                  <a:lnTo>
                    <a:pt x="3976312" y="117720"/>
                  </a:lnTo>
                  <a:lnTo>
                    <a:pt x="7534064" y="117720"/>
                  </a:lnTo>
                  <a:lnTo>
                    <a:pt x="7534064" y="2118956"/>
                  </a:lnTo>
                  <a:lnTo>
                    <a:pt x="3976312" y="2118956"/>
                  </a:lnTo>
                  <a:close/>
                  <a:moveTo>
                    <a:pt x="7534064" y="2236675"/>
                  </a:moveTo>
                  <a:lnTo>
                    <a:pt x="7534064" y="4237911"/>
                  </a:lnTo>
                  <a:lnTo>
                    <a:pt x="3976312" y="4237911"/>
                  </a:lnTo>
                  <a:lnTo>
                    <a:pt x="3976312" y="2236675"/>
                  </a:lnTo>
                  <a:lnTo>
                    <a:pt x="7534064" y="2236675"/>
                  </a:lnTo>
                  <a:close/>
                  <a:moveTo>
                    <a:pt x="3767032" y="2118956"/>
                  </a:moveTo>
                  <a:lnTo>
                    <a:pt x="209280" y="2118956"/>
                  </a:lnTo>
                  <a:lnTo>
                    <a:pt x="209280" y="117720"/>
                  </a:lnTo>
                  <a:lnTo>
                    <a:pt x="3767032" y="117720"/>
                  </a:lnTo>
                  <a:lnTo>
                    <a:pt x="3767032" y="2118956"/>
                  </a:lnTo>
                  <a:close/>
                  <a:moveTo>
                    <a:pt x="3767032" y="2236675"/>
                  </a:moveTo>
                  <a:lnTo>
                    <a:pt x="3767032" y="4237911"/>
                  </a:lnTo>
                  <a:lnTo>
                    <a:pt x="209280" y="4237911"/>
                  </a:lnTo>
                  <a:lnTo>
                    <a:pt x="209280" y="2236675"/>
                  </a:lnTo>
                  <a:lnTo>
                    <a:pt x="3767032" y="2236675"/>
                  </a:lnTo>
                  <a:close/>
                  <a:moveTo>
                    <a:pt x="3767032" y="4355631"/>
                  </a:moveTo>
                  <a:lnTo>
                    <a:pt x="3767032" y="6356867"/>
                  </a:lnTo>
                  <a:lnTo>
                    <a:pt x="209280" y="6356867"/>
                  </a:lnTo>
                  <a:lnTo>
                    <a:pt x="209280" y="4355631"/>
                  </a:lnTo>
                  <a:lnTo>
                    <a:pt x="3767032" y="4355631"/>
                  </a:lnTo>
                  <a:close/>
                  <a:moveTo>
                    <a:pt x="3976312" y="4355631"/>
                  </a:moveTo>
                  <a:lnTo>
                    <a:pt x="7534064" y="4355631"/>
                  </a:lnTo>
                  <a:lnTo>
                    <a:pt x="7534064" y="6356867"/>
                  </a:lnTo>
                  <a:lnTo>
                    <a:pt x="3976312" y="6356867"/>
                  </a:lnTo>
                  <a:lnTo>
                    <a:pt x="3976312" y="4355631"/>
                  </a:lnTo>
                  <a:close/>
                  <a:moveTo>
                    <a:pt x="7743344" y="4355631"/>
                  </a:moveTo>
                  <a:lnTo>
                    <a:pt x="11301096" y="4355631"/>
                  </a:lnTo>
                  <a:lnTo>
                    <a:pt x="11301096" y="6356867"/>
                  </a:lnTo>
                  <a:lnTo>
                    <a:pt x="7743344" y="6356867"/>
                  </a:lnTo>
                  <a:lnTo>
                    <a:pt x="7743344" y="4355631"/>
                  </a:lnTo>
                  <a:close/>
                  <a:moveTo>
                    <a:pt x="7743344" y="4237911"/>
                  </a:moveTo>
                  <a:lnTo>
                    <a:pt x="7743344" y="2236675"/>
                  </a:lnTo>
                  <a:lnTo>
                    <a:pt x="11301096" y="2236675"/>
                  </a:lnTo>
                  <a:lnTo>
                    <a:pt x="11301096" y="4237911"/>
                  </a:lnTo>
                  <a:lnTo>
                    <a:pt x="7743344" y="4237911"/>
                  </a:lnTo>
                  <a:close/>
                  <a:moveTo>
                    <a:pt x="7743344" y="2118956"/>
                  </a:moveTo>
                  <a:lnTo>
                    <a:pt x="7743344" y="117720"/>
                  </a:lnTo>
                  <a:lnTo>
                    <a:pt x="11301096" y="117720"/>
                  </a:lnTo>
                  <a:lnTo>
                    <a:pt x="11301096" y="2118956"/>
                  </a:lnTo>
                  <a:lnTo>
                    <a:pt x="7743344" y="2118956"/>
                  </a:lnTo>
                  <a:close/>
                  <a:moveTo>
                    <a:pt x="209280" y="8475822"/>
                  </a:moveTo>
                  <a:lnTo>
                    <a:pt x="209280" y="6474587"/>
                  </a:lnTo>
                  <a:lnTo>
                    <a:pt x="3767032" y="6474587"/>
                  </a:lnTo>
                  <a:lnTo>
                    <a:pt x="3767032" y="8475822"/>
                  </a:lnTo>
                  <a:lnTo>
                    <a:pt x="209280" y="8475822"/>
                  </a:lnTo>
                  <a:close/>
                  <a:moveTo>
                    <a:pt x="3976312" y="8475822"/>
                  </a:moveTo>
                  <a:lnTo>
                    <a:pt x="3976312" y="6474587"/>
                  </a:lnTo>
                  <a:lnTo>
                    <a:pt x="7534064" y="6474587"/>
                  </a:lnTo>
                  <a:lnTo>
                    <a:pt x="7534064" y="8475822"/>
                  </a:lnTo>
                  <a:lnTo>
                    <a:pt x="3976312" y="8475822"/>
                  </a:lnTo>
                  <a:close/>
                  <a:moveTo>
                    <a:pt x="7743344" y="8475822"/>
                  </a:moveTo>
                  <a:lnTo>
                    <a:pt x="7743344" y="6474587"/>
                  </a:lnTo>
                  <a:lnTo>
                    <a:pt x="11301096" y="6474587"/>
                  </a:lnTo>
                  <a:lnTo>
                    <a:pt x="11301096" y="8475822"/>
                  </a:lnTo>
                  <a:lnTo>
                    <a:pt x="7743344" y="8475822"/>
                  </a:lnTo>
                  <a:close/>
                  <a:moveTo>
                    <a:pt x="15068128" y="8475822"/>
                  </a:moveTo>
                  <a:lnTo>
                    <a:pt x="11510376" y="8475822"/>
                  </a:lnTo>
                  <a:lnTo>
                    <a:pt x="11510376" y="6474587"/>
                  </a:lnTo>
                  <a:lnTo>
                    <a:pt x="15068128" y="6474587"/>
                  </a:lnTo>
                  <a:lnTo>
                    <a:pt x="15068128" y="8475822"/>
                  </a:lnTo>
                  <a:close/>
                  <a:moveTo>
                    <a:pt x="15068128" y="6356867"/>
                  </a:moveTo>
                  <a:lnTo>
                    <a:pt x="11510376" y="6356867"/>
                  </a:lnTo>
                  <a:lnTo>
                    <a:pt x="11510376" y="4355631"/>
                  </a:lnTo>
                  <a:lnTo>
                    <a:pt x="15068128" y="4355631"/>
                  </a:lnTo>
                  <a:lnTo>
                    <a:pt x="15068128" y="6356867"/>
                  </a:lnTo>
                  <a:close/>
                  <a:moveTo>
                    <a:pt x="15068128" y="4237911"/>
                  </a:moveTo>
                  <a:lnTo>
                    <a:pt x="11510376" y="4237911"/>
                  </a:lnTo>
                  <a:lnTo>
                    <a:pt x="11510376" y="2236675"/>
                  </a:lnTo>
                  <a:lnTo>
                    <a:pt x="15068128" y="2236675"/>
                  </a:lnTo>
                  <a:lnTo>
                    <a:pt x="15068128" y="4237911"/>
                  </a:lnTo>
                  <a:close/>
                  <a:moveTo>
                    <a:pt x="15068128" y="2118956"/>
                  </a:moveTo>
                  <a:lnTo>
                    <a:pt x="11510376" y="2118956"/>
                  </a:lnTo>
                  <a:lnTo>
                    <a:pt x="11510376" y="117720"/>
                  </a:lnTo>
                  <a:lnTo>
                    <a:pt x="15068128" y="117720"/>
                  </a:lnTo>
                  <a:lnTo>
                    <a:pt x="15068128" y="2118956"/>
                  </a:lnTo>
                  <a:close/>
                </a:path>
              </a:pathLst>
            </a:custGeom>
            <a:solidFill>
              <a:srgbClr val="FFC5DE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759034" y="-1466119"/>
            <a:ext cx="9743050" cy="7315701"/>
            <a:chOff x="0" y="0"/>
            <a:chExt cx="845693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456930" cy="6350000"/>
            </a:xfrm>
            <a:custGeom>
              <a:avLst/>
              <a:gdLst/>
              <a:ahLst/>
              <a:cxnLst/>
              <a:rect l="l" t="t" r="r" b="b"/>
              <a:pathLst>
                <a:path w="8456930" h="6350000">
                  <a:moveTo>
                    <a:pt x="8456930" y="355600"/>
                  </a:moveTo>
                  <a:lnTo>
                    <a:pt x="8456930" y="637540"/>
                  </a:lnTo>
                  <a:lnTo>
                    <a:pt x="8455661" y="5728970"/>
                  </a:lnTo>
                  <a:lnTo>
                    <a:pt x="8455661" y="5994400"/>
                  </a:lnTo>
                  <a:cubicBezTo>
                    <a:pt x="8455661" y="6189980"/>
                    <a:pt x="8295641" y="6350000"/>
                    <a:pt x="8100061" y="6350000"/>
                  </a:cubicBezTo>
                  <a:lnTo>
                    <a:pt x="355600" y="6350000"/>
                  </a:lnTo>
                  <a:cubicBezTo>
                    <a:pt x="160020" y="6350000"/>
                    <a:pt x="0" y="6189980"/>
                    <a:pt x="0" y="5994400"/>
                  </a:cubicBezTo>
                  <a:lnTo>
                    <a:pt x="0" y="638810"/>
                  </a:lnTo>
                  <a:cubicBezTo>
                    <a:pt x="0" y="637540"/>
                    <a:pt x="0" y="638810"/>
                    <a:pt x="0" y="637540"/>
                  </a:cubicBezTo>
                  <a:cubicBezTo>
                    <a:pt x="0" y="636270"/>
                    <a:pt x="0" y="636270"/>
                    <a:pt x="0" y="636270"/>
                  </a:cubicBezTo>
                  <a:lnTo>
                    <a:pt x="0" y="355600"/>
                  </a:lnTo>
                  <a:cubicBezTo>
                    <a:pt x="0" y="160020"/>
                    <a:pt x="160020" y="0"/>
                    <a:pt x="355600" y="0"/>
                  </a:cubicBezTo>
                  <a:lnTo>
                    <a:pt x="8101330" y="0"/>
                  </a:lnTo>
                  <a:cubicBezTo>
                    <a:pt x="8296910" y="0"/>
                    <a:pt x="8456930" y="160020"/>
                    <a:pt x="8456930" y="35560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828040" y="265430"/>
              <a:ext cx="175260" cy="196850"/>
            </a:xfrm>
            <a:custGeom>
              <a:avLst/>
              <a:gdLst/>
              <a:ahLst/>
              <a:cxnLst/>
              <a:rect l="l" t="t" r="r" b="b"/>
              <a:pathLst>
                <a:path w="175260" h="196850">
                  <a:moveTo>
                    <a:pt x="0" y="196850"/>
                  </a:moveTo>
                  <a:lnTo>
                    <a:pt x="175260" y="196850"/>
                  </a:lnTo>
                  <a:lnTo>
                    <a:pt x="175260" y="0"/>
                  </a:lnTo>
                  <a:lnTo>
                    <a:pt x="165100" y="0"/>
                  </a:lnTo>
                  <a:lnTo>
                    <a:pt x="165100" y="171450"/>
                  </a:lnTo>
                  <a:cubicBezTo>
                    <a:pt x="165100" y="179070"/>
                    <a:pt x="158750" y="186690"/>
                    <a:pt x="149860" y="186690"/>
                  </a:cubicBezTo>
                  <a:lnTo>
                    <a:pt x="0" y="186690"/>
                  </a:lnTo>
                  <a:lnTo>
                    <a:pt x="0" y="196850"/>
                  </a:lnTo>
                  <a:close/>
                </a:path>
              </a:pathLst>
            </a:custGeom>
            <a:solidFill>
              <a:srgbClr val="FFC5D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786130" y="224790"/>
              <a:ext cx="175260" cy="196850"/>
            </a:xfrm>
            <a:custGeom>
              <a:avLst/>
              <a:gdLst/>
              <a:ahLst/>
              <a:cxnLst/>
              <a:rect l="l" t="t" r="r" b="b"/>
              <a:pathLst>
                <a:path w="175260" h="196850">
                  <a:moveTo>
                    <a:pt x="0" y="0"/>
                  </a:moveTo>
                  <a:lnTo>
                    <a:pt x="175260" y="0"/>
                  </a:lnTo>
                  <a:lnTo>
                    <a:pt x="175260" y="196850"/>
                  </a:lnTo>
                  <a:lnTo>
                    <a:pt x="0" y="196850"/>
                  </a:lnTo>
                  <a:close/>
                </a:path>
              </a:pathLst>
            </a:custGeom>
            <a:solidFill>
              <a:srgbClr val="FFC5DE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83260" y="5888990"/>
              <a:ext cx="2155190" cy="287020"/>
            </a:xfrm>
            <a:custGeom>
              <a:avLst/>
              <a:gdLst/>
              <a:ahLst/>
              <a:cxnLst/>
              <a:rect l="l" t="t" r="r" b="b"/>
              <a:pathLst>
                <a:path w="2155190" h="287020">
                  <a:moveTo>
                    <a:pt x="2011680" y="0"/>
                  </a:moveTo>
                  <a:lnTo>
                    <a:pt x="143510" y="0"/>
                  </a:lnTo>
                  <a:cubicBezTo>
                    <a:pt x="64770" y="0"/>
                    <a:pt x="0" y="64770"/>
                    <a:pt x="0" y="143510"/>
                  </a:cubicBezTo>
                  <a:cubicBezTo>
                    <a:pt x="0" y="222250"/>
                    <a:pt x="64770" y="287020"/>
                    <a:pt x="143510" y="287020"/>
                  </a:cubicBezTo>
                  <a:lnTo>
                    <a:pt x="2012950" y="287020"/>
                  </a:lnTo>
                  <a:cubicBezTo>
                    <a:pt x="2091690" y="287020"/>
                    <a:pt x="2155190" y="222250"/>
                    <a:pt x="2155190" y="143510"/>
                  </a:cubicBezTo>
                  <a:cubicBezTo>
                    <a:pt x="2155190" y="64770"/>
                    <a:pt x="2090420" y="0"/>
                    <a:pt x="2011680" y="0"/>
                  </a:cubicBezTo>
                  <a:close/>
                </a:path>
              </a:pathLst>
            </a:custGeom>
            <a:solidFill>
              <a:srgbClr val="FFC5DE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31750" y="31750"/>
              <a:ext cx="8392160" cy="590550"/>
            </a:xfrm>
            <a:custGeom>
              <a:avLst/>
              <a:gdLst/>
              <a:ahLst/>
              <a:cxnLst/>
              <a:rect l="l" t="t" r="r" b="b"/>
              <a:pathLst>
                <a:path w="8392160" h="590550">
                  <a:moveTo>
                    <a:pt x="0" y="590550"/>
                  </a:moveTo>
                  <a:lnTo>
                    <a:pt x="8392160" y="590550"/>
                  </a:lnTo>
                  <a:lnTo>
                    <a:pt x="8392160" y="323850"/>
                  </a:lnTo>
                  <a:cubicBezTo>
                    <a:pt x="8392160" y="146050"/>
                    <a:pt x="8247380" y="0"/>
                    <a:pt x="8068310" y="0"/>
                  </a:cubicBezTo>
                  <a:lnTo>
                    <a:pt x="323850" y="0"/>
                  </a:lnTo>
                  <a:cubicBezTo>
                    <a:pt x="144780" y="0"/>
                    <a:pt x="0" y="144780"/>
                    <a:pt x="0" y="323850"/>
                  </a:cubicBezTo>
                  <a:lnTo>
                    <a:pt x="0" y="590550"/>
                  </a:lnTo>
                  <a:close/>
                  <a:moveTo>
                    <a:pt x="1182370" y="297180"/>
                  </a:moveTo>
                  <a:lnTo>
                    <a:pt x="1426210" y="297180"/>
                  </a:lnTo>
                  <a:cubicBezTo>
                    <a:pt x="1435100" y="297180"/>
                    <a:pt x="1441450" y="304800"/>
                    <a:pt x="1441450" y="312420"/>
                  </a:cubicBezTo>
                  <a:cubicBezTo>
                    <a:pt x="1441450" y="321310"/>
                    <a:pt x="1433830" y="327660"/>
                    <a:pt x="1426210" y="327660"/>
                  </a:cubicBezTo>
                  <a:lnTo>
                    <a:pt x="1182370" y="327660"/>
                  </a:lnTo>
                  <a:cubicBezTo>
                    <a:pt x="1173480" y="327660"/>
                    <a:pt x="1167130" y="320040"/>
                    <a:pt x="1167130" y="312420"/>
                  </a:cubicBezTo>
                  <a:cubicBezTo>
                    <a:pt x="1167130" y="303530"/>
                    <a:pt x="1174750" y="297180"/>
                    <a:pt x="1182370" y="297180"/>
                  </a:cubicBezTo>
                  <a:close/>
                  <a:moveTo>
                    <a:pt x="723900" y="177800"/>
                  </a:moveTo>
                  <a:cubicBezTo>
                    <a:pt x="723900" y="170180"/>
                    <a:pt x="730250" y="162560"/>
                    <a:pt x="739140" y="162560"/>
                  </a:cubicBezTo>
                  <a:lnTo>
                    <a:pt x="946150" y="162560"/>
                  </a:lnTo>
                  <a:cubicBezTo>
                    <a:pt x="953770" y="162560"/>
                    <a:pt x="961390" y="168910"/>
                    <a:pt x="961390" y="177800"/>
                  </a:cubicBezTo>
                  <a:lnTo>
                    <a:pt x="961390" y="203200"/>
                  </a:lnTo>
                  <a:lnTo>
                    <a:pt x="986790" y="203200"/>
                  </a:lnTo>
                  <a:cubicBezTo>
                    <a:pt x="994410" y="203200"/>
                    <a:pt x="1002030" y="209550"/>
                    <a:pt x="1002030" y="218440"/>
                  </a:cubicBezTo>
                  <a:lnTo>
                    <a:pt x="1002030" y="445770"/>
                  </a:lnTo>
                  <a:cubicBezTo>
                    <a:pt x="1002030" y="453390"/>
                    <a:pt x="995680" y="461010"/>
                    <a:pt x="986790" y="461010"/>
                  </a:cubicBezTo>
                  <a:lnTo>
                    <a:pt x="779780" y="461010"/>
                  </a:lnTo>
                  <a:cubicBezTo>
                    <a:pt x="772160" y="461010"/>
                    <a:pt x="764540" y="454660"/>
                    <a:pt x="764540" y="445770"/>
                  </a:cubicBezTo>
                  <a:lnTo>
                    <a:pt x="764540" y="420370"/>
                  </a:lnTo>
                  <a:lnTo>
                    <a:pt x="739140" y="420370"/>
                  </a:lnTo>
                  <a:cubicBezTo>
                    <a:pt x="730250" y="420370"/>
                    <a:pt x="723900" y="414020"/>
                    <a:pt x="723900" y="405130"/>
                  </a:cubicBezTo>
                  <a:lnTo>
                    <a:pt x="723900" y="177800"/>
                  </a:lnTo>
                  <a:close/>
                  <a:moveTo>
                    <a:pt x="289560" y="165100"/>
                  </a:moveTo>
                  <a:cubicBezTo>
                    <a:pt x="295910" y="158750"/>
                    <a:pt x="306070" y="160020"/>
                    <a:pt x="311150" y="166370"/>
                  </a:cubicBezTo>
                  <a:lnTo>
                    <a:pt x="421640" y="288290"/>
                  </a:lnTo>
                  <a:lnTo>
                    <a:pt x="532130" y="166370"/>
                  </a:lnTo>
                  <a:cubicBezTo>
                    <a:pt x="538480" y="160020"/>
                    <a:pt x="547370" y="160020"/>
                    <a:pt x="553720" y="165100"/>
                  </a:cubicBezTo>
                  <a:cubicBezTo>
                    <a:pt x="560070" y="171450"/>
                    <a:pt x="560070" y="180340"/>
                    <a:pt x="554990" y="186690"/>
                  </a:cubicBezTo>
                  <a:lnTo>
                    <a:pt x="441960" y="311150"/>
                  </a:lnTo>
                  <a:lnTo>
                    <a:pt x="554990" y="435610"/>
                  </a:lnTo>
                  <a:cubicBezTo>
                    <a:pt x="561340" y="441960"/>
                    <a:pt x="560070" y="452120"/>
                    <a:pt x="553720" y="457200"/>
                  </a:cubicBezTo>
                  <a:cubicBezTo>
                    <a:pt x="551180" y="459740"/>
                    <a:pt x="547370" y="461010"/>
                    <a:pt x="543560" y="461010"/>
                  </a:cubicBezTo>
                  <a:cubicBezTo>
                    <a:pt x="539750" y="461010"/>
                    <a:pt x="534670" y="459740"/>
                    <a:pt x="532130" y="455930"/>
                  </a:cubicBezTo>
                  <a:lnTo>
                    <a:pt x="421640" y="334010"/>
                  </a:lnTo>
                  <a:lnTo>
                    <a:pt x="311150" y="457200"/>
                  </a:lnTo>
                  <a:cubicBezTo>
                    <a:pt x="308610" y="461010"/>
                    <a:pt x="303530" y="462280"/>
                    <a:pt x="299720" y="462280"/>
                  </a:cubicBezTo>
                  <a:cubicBezTo>
                    <a:pt x="295910" y="462280"/>
                    <a:pt x="292100" y="461010"/>
                    <a:pt x="289560" y="458470"/>
                  </a:cubicBezTo>
                  <a:cubicBezTo>
                    <a:pt x="283210" y="452120"/>
                    <a:pt x="283210" y="441960"/>
                    <a:pt x="288290" y="435610"/>
                  </a:cubicBezTo>
                  <a:lnTo>
                    <a:pt x="401320" y="311150"/>
                  </a:lnTo>
                  <a:lnTo>
                    <a:pt x="288290" y="186690"/>
                  </a:lnTo>
                  <a:cubicBezTo>
                    <a:pt x="281940" y="180340"/>
                    <a:pt x="283210" y="170180"/>
                    <a:pt x="289560" y="165100"/>
                  </a:cubicBezTo>
                  <a:close/>
                </a:path>
              </a:pathLst>
            </a:custGeom>
            <a:solidFill>
              <a:srgbClr val="FFC5DE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31750" y="652780"/>
              <a:ext cx="8393430" cy="5059680"/>
            </a:xfrm>
            <a:custGeom>
              <a:avLst/>
              <a:gdLst/>
              <a:ahLst/>
              <a:cxnLst/>
              <a:rect l="l" t="t" r="r" b="b"/>
              <a:pathLst>
                <a:path w="8393430" h="5059680">
                  <a:moveTo>
                    <a:pt x="0" y="0"/>
                  </a:moveTo>
                  <a:lnTo>
                    <a:pt x="8393430" y="0"/>
                  </a:lnTo>
                  <a:lnTo>
                    <a:pt x="8393430" y="5059680"/>
                  </a:lnTo>
                  <a:lnTo>
                    <a:pt x="0" y="5059680"/>
                  </a:lnTo>
                  <a:close/>
                </a:path>
              </a:pathLst>
            </a:custGeom>
            <a:solidFill>
              <a:srgbClr val="FFE6F1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1750" y="5744210"/>
              <a:ext cx="8393430" cy="574040"/>
            </a:xfrm>
            <a:custGeom>
              <a:avLst/>
              <a:gdLst/>
              <a:ahLst/>
              <a:cxnLst/>
              <a:rect l="l" t="t" r="r" b="b"/>
              <a:pathLst>
                <a:path w="8393430" h="574040">
                  <a:moveTo>
                    <a:pt x="8393430" y="0"/>
                  </a:moveTo>
                  <a:lnTo>
                    <a:pt x="0" y="0"/>
                  </a:lnTo>
                  <a:cubicBezTo>
                    <a:pt x="0" y="68580"/>
                    <a:pt x="0" y="157480"/>
                    <a:pt x="0" y="250190"/>
                  </a:cubicBezTo>
                  <a:cubicBezTo>
                    <a:pt x="0" y="427990"/>
                    <a:pt x="144780" y="574040"/>
                    <a:pt x="323850" y="574040"/>
                  </a:cubicBezTo>
                  <a:lnTo>
                    <a:pt x="8068310" y="574040"/>
                  </a:lnTo>
                  <a:cubicBezTo>
                    <a:pt x="8247380" y="574040"/>
                    <a:pt x="8393430" y="429260"/>
                    <a:pt x="8393430" y="250190"/>
                  </a:cubicBezTo>
                  <a:lnTo>
                    <a:pt x="8393430" y="0"/>
                  </a:lnTo>
                  <a:close/>
                  <a:moveTo>
                    <a:pt x="435610" y="401320"/>
                  </a:moveTo>
                  <a:cubicBezTo>
                    <a:pt x="433070" y="406400"/>
                    <a:pt x="426720" y="410210"/>
                    <a:pt x="421640" y="410210"/>
                  </a:cubicBezTo>
                  <a:cubicBezTo>
                    <a:pt x="419100" y="410210"/>
                    <a:pt x="416560" y="410210"/>
                    <a:pt x="414020" y="408940"/>
                  </a:cubicBezTo>
                  <a:lnTo>
                    <a:pt x="199390" y="300990"/>
                  </a:lnTo>
                  <a:cubicBezTo>
                    <a:pt x="194310" y="298450"/>
                    <a:pt x="190500" y="293370"/>
                    <a:pt x="190500" y="287020"/>
                  </a:cubicBezTo>
                  <a:cubicBezTo>
                    <a:pt x="190500" y="280670"/>
                    <a:pt x="194310" y="275590"/>
                    <a:pt x="199390" y="273050"/>
                  </a:cubicBezTo>
                  <a:lnTo>
                    <a:pt x="414020" y="166370"/>
                  </a:lnTo>
                  <a:cubicBezTo>
                    <a:pt x="421640" y="162560"/>
                    <a:pt x="430530" y="165100"/>
                    <a:pt x="435610" y="173990"/>
                  </a:cubicBezTo>
                  <a:cubicBezTo>
                    <a:pt x="438150" y="180340"/>
                    <a:pt x="435610" y="190500"/>
                    <a:pt x="427990" y="194310"/>
                  </a:cubicBezTo>
                  <a:lnTo>
                    <a:pt x="241300" y="287020"/>
                  </a:lnTo>
                  <a:lnTo>
                    <a:pt x="427990" y="379730"/>
                  </a:lnTo>
                  <a:cubicBezTo>
                    <a:pt x="435610" y="383540"/>
                    <a:pt x="439420" y="392430"/>
                    <a:pt x="435610" y="401320"/>
                  </a:cubicBezTo>
                  <a:close/>
                  <a:moveTo>
                    <a:pt x="2663190" y="462280"/>
                  </a:moveTo>
                  <a:lnTo>
                    <a:pt x="795020" y="462280"/>
                  </a:lnTo>
                  <a:cubicBezTo>
                    <a:pt x="698500" y="462280"/>
                    <a:pt x="619760" y="383540"/>
                    <a:pt x="619760" y="287020"/>
                  </a:cubicBezTo>
                  <a:cubicBezTo>
                    <a:pt x="619760" y="190501"/>
                    <a:pt x="698500" y="111760"/>
                    <a:pt x="795020" y="111760"/>
                  </a:cubicBezTo>
                  <a:lnTo>
                    <a:pt x="2664460" y="111760"/>
                  </a:lnTo>
                  <a:cubicBezTo>
                    <a:pt x="2760980" y="111760"/>
                    <a:pt x="2838450" y="190501"/>
                    <a:pt x="2838450" y="287020"/>
                  </a:cubicBezTo>
                  <a:cubicBezTo>
                    <a:pt x="2838450" y="383540"/>
                    <a:pt x="2759710" y="462280"/>
                    <a:pt x="2663190" y="462280"/>
                  </a:cubicBezTo>
                  <a:close/>
                  <a:moveTo>
                    <a:pt x="8194040" y="300990"/>
                  </a:moveTo>
                  <a:lnTo>
                    <a:pt x="7979410" y="407670"/>
                  </a:lnTo>
                  <a:cubicBezTo>
                    <a:pt x="7976870" y="408940"/>
                    <a:pt x="7974330" y="408940"/>
                    <a:pt x="7971790" y="408940"/>
                  </a:cubicBezTo>
                  <a:cubicBezTo>
                    <a:pt x="7965440" y="408940"/>
                    <a:pt x="7960360" y="405130"/>
                    <a:pt x="7957820" y="400050"/>
                  </a:cubicBezTo>
                  <a:cubicBezTo>
                    <a:pt x="7954011" y="392430"/>
                    <a:pt x="7956551" y="382270"/>
                    <a:pt x="7965440" y="378460"/>
                  </a:cubicBezTo>
                  <a:lnTo>
                    <a:pt x="8152130" y="285750"/>
                  </a:lnTo>
                  <a:lnTo>
                    <a:pt x="7965440" y="193040"/>
                  </a:lnTo>
                  <a:cubicBezTo>
                    <a:pt x="7957820" y="189230"/>
                    <a:pt x="7954010" y="180340"/>
                    <a:pt x="7957820" y="171450"/>
                  </a:cubicBezTo>
                  <a:cubicBezTo>
                    <a:pt x="7961630" y="163830"/>
                    <a:pt x="7970520" y="160020"/>
                    <a:pt x="7979411" y="163830"/>
                  </a:cubicBezTo>
                  <a:lnTo>
                    <a:pt x="8194041" y="270510"/>
                  </a:lnTo>
                  <a:cubicBezTo>
                    <a:pt x="8199121" y="275590"/>
                    <a:pt x="8202931" y="281940"/>
                    <a:pt x="8202931" y="287020"/>
                  </a:cubicBezTo>
                  <a:cubicBezTo>
                    <a:pt x="8202930" y="293370"/>
                    <a:pt x="8199120" y="298450"/>
                    <a:pt x="8194040" y="3009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1819945" y="1028700"/>
            <a:ext cx="5439355" cy="5440443"/>
            <a:chOff x="0" y="0"/>
            <a:chExt cx="6348730" cy="6350000"/>
          </a:xfrm>
        </p:grpSpPr>
        <p:sp>
          <p:nvSpPr>
            <p:cNvPr id="13" name="Freeform 13"/>
            <p:cNvSpPr/>
            <p:nvPr/>
          </p:nvSpPr>
          <p:spPr>
            <a:xfrm>
              <a:off x="12700" y="524510"/>
              <a:ext cx="6324600" cy="5814060"/>
            </a:xfrm>
            <a:custGeom>
              <a:avLst/>
              <a:gdLst/>
              <a:ahLst/>
              <a:cxnLst/>
              <a:rect l="l" t="t" r="r" b="b"/>
              <a:pathLst>
                <a:path w="6324600" h="5814060">
                  <a:moveTo>
                    <a:pt x="5095240" y="0"/>
                  </a:moveTo>
                  <a:lnTo>
                    <a:pt x="5412740" y="0"/>
                  </a:lnTo>
                  <a:moveTo>
                    <a:pt x="5412740" y="0"/>
                  </a:moveTo>
                  <a:lnTo>
                    <a:pt x="6324600" y="0"/>
                  </a:lnTo>
                  <a:lnTo>
                    <a:pt x="6324600" y="5441950"/>
                  </a:lnTo>
                  <a:cubicBezTo>
                    <a:pt x="6324600" y="5599430"/>
                    <a:pt x="6225540" y="5735320"/>
                    <a:pt x="6087110" y="5788660"/>
                  </a:cubicBezTo>
                  <a:lnTo>
                    <a:pt x="6087110" y="5814060"/>
                  </a:lnTo>
                  <a:lnTo>
                    <a:pt x="372110" y="5814060"/>
                  </a:lnTo>
                  <a:cubicBezTo>
                    <a:pt x="167640" y="5812790"/>
                    <a:pt x="0" y="5645150"/>
                    <a:pt x="0" y="5440680"/>
                  </a:cubicBezTo>
                  <a:lnTo>
                    <a:pt x="0" y="0"/>
                  </a:lnTo>
                  <a:lnTo>
                    <a:pt x="5095240" y="0"/>
                  </a:lnTo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14" name="Freeform 14"/>
            <p:cNvSpPr/>
            <p:nvPr/>
          </p:nvSpPr>
          <p:spPr>
            <a:xfrm>
              <a:off x="12700" y="12700"/>
              <a:ext cx="6324600" cy="698500"/>
            </a:xfrm>
            <a:custGeom>
              <a:avLst/>
              <a:gdLst/>
              <a:ahLst/>
              <a:cxnLst/>
              <a:rect l="l" t="t" r="r" b="b"/>
              <a:pathLst>
                <a:path w="6324600" h="698500">
                  <a:moveTo>
                    <a:pt x="6324600" y="372110"/>
                  </a:moveTo>
                  <a:lnTo>
                    <a:pt x="6324600" y="698500"/>
                  </a:lnTo>
                  <a:lnTo>
                    <a:pt x="5259070" y="698500"/>
                  </a:lnTo>
                  <a:moveTo>
                    <a:pt x="5259070" y="698500"/>
                  </a:moveTo>
                  <a:lnTo>
                    <a:pt x="0" y="698500"/>
                  </a:lnTo>
                  <a:lnTo>
                    <a:pt x="0" y="369570"/>
                  </a:lnTo>
                  <a:cubicBezTo>
                    <a:pt x="0" y="165100"/>
                    <a:pt x="165100" y="0"/>
                    <a:pt x="369570" y="0"/>
                  </a:cubicBezTo>
                  <a:lnTo>
                    <a:pt x="5952490" y="0"/>
                  </a:lnTo>
                  <a:cubicBezTo>
                    <a:pt x="6158230" y="0"/>
                    <a:pt x="6324600" y="166370"/>
                    <a:pt x="6324600" y="372110"/>
                  </a:cubicBezTo>
                </a:path>
              </a:pathLst>
            </a:custGeom>
            <a:solidFill>
              <a:srgbClr val="EFEFE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4870450" y="236220"/>
              <a:ext cx="1106170" cy="279400"/>
            </a:xfrm>
            <a:custGeom>
              <a:avLst/>
              <a:gdLst/>
              <a:ahLst/>
              <a:cxnLst/>
              <a:rect l="l" t="t" r="r" b="b"/>
              <a:pathLst>
                <a:path w="1106170" h="279400">
                  <a:moveTo>
                    <a:pt x="279400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279400" y="279400"/>
                  </a:lnTo>
                  <a:lnTo>
                    <a:pt x="279400" y="0"/>
                  </a:lnTo>
                  <a:close/>
                  <a:moveTo>
                    <a:pt x="1106170" y="0"/>
                  </a:moveTo>
                  <a:lnTo>
                    <a:pt x="826770" y="0"/>
                  </a:lnTo>
                  <a:lnTo>
                    <a:pt x="826770" y="279400"/>
                  </a:lnTo>
                  <a:lnTo>
                    <a:pt x="1106170" y="279400"/>
                  </a:lnTo>
                  <a:lnTo>
                    <a:pt x="1106170" y="0"/>
                  </a:lnTo>
                  <a:close/>
                  <a:moveTo>
                    <a:pt x="692150" y="0"/>
                  </a:moveTo>
                  <a:lnTo>
                    <a:pt x="412750" y="0"/>
                  </a:lnTo>
                  <a:lnTo>
                    <a:pt x="412750" y="279400"/>
                  </a:lnTo>
                  <a:lnTo>
                    <a:pt x="692150" y="279400"/>
                  </a:lnTo>
                  <a:lnTo>
                    <a:pt x="69215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6348730" cy="6350000"/>
            </a:xfrm>
            <a:custGeom>
              <a:avLst/>
              <a:gdLst/>
              <a:ahLst/>
              <a:cxnLst/>
              <a:rect l="l" t="t" r="r" b="b"/>
              <a:pathLst>
                <a:path w="6348730" h="6350000">
                  <a:moveTo>
                    <a:pt x="384810" y="6350000"/>
                  </a:moveTo>
                  <a:cubicBezTo>
                    <a:pt x="172720" y="6350000"/>
                    <a:pt x="0" y="6177280"/>
                    <a:pt x="0" y="5963920"/>
                  </a:cubicBezTo>
                  <a:lnTo>
                    <a:pt x="0" y="384810"/>
                  </a:lnTo>
                  <a:cubicBezTo>
                    <a:pt x="0" y="172720"/>
                    <a:pt x="172720" y="0"/>
                    <a:pt x="384810" y="0"/>
                  </a:cubicBezTo>
                  <a:lnTo>
                    <a:pt x="5965190" y="0"/>
                  </a:lnTo>
                  <a:cubicBezTo>
                    <a:pt x="6068060" y="0"/>
                    <a:pt x="6164580" y="40640"/>
                    <a:pt x="6236970" y="113030"/>
                  </a:cubicBezTo>
                  <a:cubicBezTo>
                    <a:pt x="6309360" y="185420"/>
                    <a:pt x="6348730" y="281940"/>
                    <a:pt x="6347460" y="384810"/>
                  </a:cubicBezTo>
                  <a:lnTo>
                    <a:pt x="6347460" y="5963920"/>
                  </a:lnTo>
                  <a:cubicBezTo>
                    <a:pt x="6347460" y="6122670"/>
                    <a:pt x="6248400" y="6266180"/>
                    <a:pt x="6102350" y="6323330"/>
                  </a:cubicBezTo>
                  <a:cubicBezTo>
                    <a:pt x="6056630" y="6341109"/>
                    <a:pt x="6012180" y="6350000"/>
                    <a:pt x="5962650" y="6350000"/>
                  </a:cubicBezTo>
                  <a:lnTo>
                    <a:pt x="384810" y="6350000"/>
                  </a:lnTo>
                  <a:lnTo>
                    <a:pt x="384810" y="6350000"/>
                  </a:lnTo>
                  <a:close/>
                  <a:moveTo>
                    <a:pt x="25400" y="5963920"/>
                  </a:moveTo>
                  <a:cubicBezTo>
                    <a:pt x="25400" y="6162040"/>
                    <a:pt x="186690" y="6323330"/>
                    <a:pt x="384810" y="6323330"/>
                  </a:cubicBezTo>
                  <a:lnTo>
                    <a:pt x="5963920" y="6323330"/>
                  </a:lnTo>
                  <a:cubicBezTo>
                    <a:pt x="6010910" y="6323330"/>
                    <a:pt x="6052820" y="6315710"/>
                    <a:pt x="6093460" y="6299200"/>
                  </a:cubicBezTo>
                  <a:cubicBezTo>
                    <a:pt x="6229350" y="6247130"/>
                    <a:pt x="6322060" y="6113780"/>
                    <a:pt x="6323330" y="5967730"/>
                  </a:cubicBezTo>
                  <a:lnTo>
                    <a:pt x="6322060" y="5965190"/>
                  </a:lnTo>
                  <a:lnTo>
                    <a:pt x="6322060" y="723900"/>
                  </a:lnTo>
                  <a:lnTo>
                    <a:pt x="25400" y="723900"/>
                  </a:lnTo>
                  <a:lnTo>
                    <a:pt x="25400" y="5963920"/>
                  </a:lnTo>
                  <a:close/>
                  <a:moveTo>
                    <a:pt x="6324600" y="697230"/>
                  </a:moveTo>
                  <a:lnTo>
                    <a:pt x="6324600" y="384810"/>
                  </a:lnTo>
                  <a:cubicBezTo>
                    <a:pt x="6324600" y="186690"/>
                    <a:pt x="6163310" y="25400"/>
                    <a:pt x="5965190" y="25400"/>
                  </a:cubicBezTo>
                  <a:lnTo>
                    <a:pt x="386080" y="25400"/>
                  </a:lnTo>
                  <a:cubicBezTo>
                    <a:pt x="187960" y="25400"/>
                    <a:pt x="26670" y="186690"/>
                    <a:pt x="26670" y="384810"/>
                  </a:cubicBezTo>
                  <a:lnTo>
                    <a:pt x="26670" y="697230"/>
                  </a:lnTo>
                  <a:lnTo>
                    <a:pt x="6324600" y="697230"/>
                  </a:lnTo>
                  <a:close/>
                  <a:moveTo>
                    <a:pt x="5697220" y="527050"/>
                  </a:moveTo>
                  <a:cubicBezTo>
                    <a:pt x="5690870" y="527050"/>
                    <a:pt x="5684520" y="521970"/>
                    <a:pt x="5684520" y="514350"/>
                  </a:cubicBezTo>
                  <a:lnTo>
                    <a:pt x="5684520" y="234950"/>
                  </a:lnTo>
                  <a:cubicBezTo>
                    <a:pt x="5684520" y="228600"/>
                    <a:pt x="5689600" y="222250"/>
                    <a:pt x="5697220" y="222250"/>
                  </a:cubicBezTo>
                  <a:lnTo>
                    <a:pt x="5976620" y="222250"/>
                  </a:lnTo>
                  <a:cubicBezTo>
                    <a:pt x="5980430" y="222250"/>
                    <a:pt x="5984240" y="223520"/>
                    <a:pt x="5986780" y="227330"/>
                  </a:cubicBezTo>
                  <a:cubicBezTo>
                    <a:pt x="5989320" y="229870"/>
                    <a:pt x="5989320" y="232410"/>
                    <a:pt x="5989320" y="236220"/>
                  </a:cubicBezTo>
                  <a:lnTo>
                    <a:pt x="5989320" y="514350"/>
                  </a:lnTo>
                  <a:cubicBezTo>
                    <a:pt x="5989320" y="520700"/>
                    <a:pt x="5984240" y="527050"/>
                    <a:pt x="5976620" y="527050"/>
                  </a:cubicBezTo>
                  <a:lnTo>
                    <a:pt x="5697220" y="527050"/>
                  </a:lnTo>
                  <a:close/>
                  <a:moveTo>
                    <a:pt x="5963920" y="501650"/>
                  </a:moveTo>
                  <a:lnTo>
                    <a:pt x="5963920" y="248920"/>
                  </a:lnTo>
                  <a:lnTo>
                    <a:pt x="5711190" y="248920"/>
                  </a:lnTo>
                  <a:lnTo>
                    <a:pt x="5711190" y="501650"/>
                  </a:lnTo>
                  <a:lnTo>
                    <a:pt x="5963920" y="501650"/>
                  </a:lnTo>
                  <a:close/>
                  <a:moveTo>
                    <a:pt x="5284470" y="527050"/>
                  </a:moveTo>
                  <a:cubicBezTo>
                    <a:pt x="5278120" y="527050"/>
                    <a:pt x="5271770" y="521970"/>
                    <a:pt x="5271770" y="514350"/>
                  </a:cubicBezTo>
                  <a:lnTo>
                    <a:pt x="5271770" y="234950"/>
                  </a:lnTo>
                  <a:cubicBezTo>
                    <a:pt x="5271770" y="228600"/>
                    <a:pt x="5276850" y="222250"/>
                    <a:pt x="5284470" y="222250"/>
                  </a:cubicBezTo>
                  <a:lnTo>
                    <a:pt x="5563870" y="222250"/>
                  </a:lnTo>
                  <a:cubicBezTo>
                    <a:pt x="5567680" y="222250"/>
                    <a:pt x="5571490" y="223520"/>
                    <a:pt x="5574030" y="227330"/>
                  </a:cubicBezTo>
                  <a:cubicBezTo>
                    <a:pt x="5576570" y="229870"/>
                    <a:pt x="5576570" y="232410"/>
                    <a:pt x="5576570" y="236220"/>
                  </a:cubicBezTo>
                  <a:lnTo>
                    <a:pt x="5576570" y="514350"/>
                  </a:lnTo>
                  <a:cubicBezTo>
                    <a:pt x="5576570" y="520700"/>
                    <a:pt x="5571490" y="527050"/>
                    <a:pt x="5563870" y="527050"/>
                  </a:cubicBezTo>
                  <a:lnTo>
                    <a:pt x="5284470" y="527050"/>
                  </a:lnTo>
                  <a:close/>
                  <a:moveTo>
                    <a:pt x="5551170" y="501650"/>
                  </a:moveTo>
                  <a:lnTo>
                    <a:pt x="5551170" y="248920"/>
                  </a:lnTo>
                  <a:lnTo>
                    <a:pt x="5298440" y="248920"/>
                  </a:lnTo>
                  <a:lnTo>
                    <a:pt x="5298440" y="501650"/>
                  </a:lnTo>
                  <a:lnTo>
                    <a:pt x="5551170" y="501650"/>
                  </a:lnTo>
                  <a:close/>
                  <a:moveTo>
                    <a:pt x="4870450" y="527050"/>
                  </a:moveTo>
                  <a:cubicBezTo>
                    <a:pt x="4864100" y="527050"/>
                    <a:pt x="4857750" y="521970"/>
                    <a:pt x="4857750" y="514350"/>
                  </a:cubicBezTo>
                  <a:lnTo>
                    <a:pt x="4857750" y="234950"/>
                  </a:lnTo>
                  <a:cubicBezTo>
                    <a:pt x="4857750" y="228600"/>
                    <a:pt x="4862830" y="222250"/>
                    <a:pt x="4870450" y="222250"/>
                  </a:cubicBezTo>
                  <a:lnTo>
                    <a:pt x="5149850" y="222250"/>
                  </a:lnTo>
                  <a:cubicBezTo>
                    <a:pt x="5153660" y="222250"/>
                    <a:pt x="5157470" y="223520"/>
                    <a:pt x="5160010" y="227330"/>
                  </a:cubicBezTo>
                  <a:cubicBezTo>
                    <a:pt x="5162550" y="229870"/>
                    <a:pt x="5162550" y="232410"/>
                    <a:pt x="5162550" y="236220"/>
                  </a:cubicBezTo>
                  <a:lnTo>
                    <a:pt x="5162550" y="514350"/>
                  </a:lnTo>
                  <a:cubicBezTo>
                    <a:pt x="5162550" y="520700"/>
                    <a:pt x="5157470" y="527050"/>
                    <a:pt x="5149850" y="527050"/>
                  </a:cubicBezTo>
                  <a:lnTo>
                    <a:pt x="4870450" y="527050"/>
                  </a:lnTo>
                  <a:close/>
                  <a:moveTo>
                    <a:pt x="5137150" y="501650"/>
                  </a:moveTo>
                  <a:lnTo>
                    <a:pt x="5137150" y="248920"/>
                  </a:lnTo>
                  <a:lnTo>
                    <a:pt x="4884420" y="248920"/>
                  </a:lnTo>
                  <a:lnTo>
                    <a:pt x="4884420" y="501650"/>
                  </a:lnTo>
                  <a:lnTo>
                    <a:pt x="5137150" y="501650"/>
                  </a:lnTo>
                  <a:close/>
                  <a:moveTo>
                    <a:pt x="5908040" y="458470"/>
                  </a:moveTo>
                  <a:cubicBezTo>
                    <a:pt x="5905500" y="458470"/>
                    <a:pt x="5901690" y="457200"/>
                    <a:pt x="5899150" y="455930"/>
                  </a:cubicBezTo>
                  <a:lnTo>
                    <a:pt x="5838190" y="394970"/>
                  </a:lnTo>
                  <a:lnTo>
                    <a:pt x="5777230" y="455930"/>
                  </a:lnTo>
                  <a:cubicBezTo>
                    <a:pt x="5773420" y="459740"/>
                    <a:pt x="5770880" y="459740"/>
                    <a:pt x="5768340" y="459740"/>
                  </a:cubicBezTo>
                  <a:cubicBezTo>
                    <a:pt x="5765800" y="459740"/>
                    <a:pt x="5761990" y="458470"/>
                    <a:pt x="5759450" y="457200"/>
                  </a:cubicBezTo>
                  <a:cubicBezTo>
                    <a:pt x="5754370" y="450850"/>
                    <a:pt x="5754370" y="443230"/>
                    <a:pt x="5758180" y="438150"/>
                  </a:cubicBezTo>
                  <a:lnTo>
                    <a:pt x="5819140" y="377190"/>
                  </a:lnTo>
                  <a:lnTo>
                    <a:pt x="5758180" y="316230"/>
                  </a:lnTo>
                  <a:cubicBezTo>
                    <a:pt x="5753100" y="311150"/>
                    <a:pt x="5753100" y="302260"/>
                    <a:pt x="5758180" y="297180"/>
                  </a:cubicBezTo>
                  <a:cubicBezTo>
                    <a:pt x="5760720" y="294640"/>
                    <a:pt x="5763260" y="293370"/>
                    <a:pt x="5767070" y="293370"/>
                  </a:cubicBezTo>
                  <a:cubicBezTo>
                    <a:pt x="5770880" y="293370"/>
                    <a:pt x="5774690" y="294640"/>
                    <a:pt x="5775960" y="297180"/>
                  </a:cubicBezTo>
                  <a:lnTo>
                    <a:pt x="5836920" y="358140"/>
                  </a:lnTo>
                  <a:lnTo>
                    <a:pt x="5897880" y="297180"/>
                  </a:lnTo>
                  <a:cubicBezTo>
                    <a:pt x="5900420" y="294640"/>
                    <a:pt x="5902960" y="293370"/>
                    <a:pt x="5906770" y="293370"/>
                  </a:cubicBezTo>
                  <a:cubicBezTo>
                    <a:pt x="5910580" y="293370"/>
                    <a:pt x="5914390" y="294640"/>
                    <a:pt x="5915660" y="297180"/>
                  </a:cubicBezTo>
                  <a:cubicBezTo>
                    <a:pt x="5920740" y="302260"/>
                    <a:pt x="5920740" y="311150"/>
                    <a:pt x="5915660" y="316230"/>
                  </a:cubicBezTo>
                  <a:lnTo>
                    <a:pt x="5854700" y="377190"/>
                  </a:lnTo>
                  <a:lnTo>
                    <a:pt x="5915660" y="438150"/>
                  </a:lnTo>
                  <a:cubicBezTo>
                    <a:pt x="5920740" y="443230"/>
                    <a:pt x="5920740" y="452120"/>
                    <a:pt x="5915660" y="457200"/>
                  </a:cubicBezTo>
                  <a:cubicBezTo>
                    <a:pt x="5914390" y="458470"/>
                    <a:pt x="5910580" y="458470"/>
                    <a:pt x="5908040" y="458470"/>
                  </a:cubicBezTo>
                  <a:close/>
                  <a:moveTo>
                    <a:pt x="5346700" y="458470"/>
                  </a:moveTo>
                  <a:cubicBezTo>
                    <a:pt x="5340350" y="458470"/>
                    <a:pt x="5334000" y="452120"/>
                    <a:pt x="5334000" y="445770"/>
                  </a:cubicBezTo>
                  <a:lnTo>
                    <a:pt x="5334000" y="306070"/>
                  </a:lnTo>
                  <a:cubicBezTo>
                    <a:pt x="5334000" y="299720"/>
                    <a:pt x="5339080" y="293370"/>
                    <a:pt x="5346700" y="293370"/>
                  </a:cubicBezTo>
                  <a:lnTo>
                    <a:pt x="5500370" y="293370"/>
                  </a:lnTo>
                  <a:cubicBezTo>
                    <a:pt x="5506720" y="293370"/>
                    <a:pt x="5513070" y="298450"/>
                    <a:pt x="5513070" y="306070"/>
                  </a:cubicBezTo>
                  <a:lnTo>
                    <a:pt x="5513070" y="445770"/>
                  </a:lnTo>
                  <a:cubicBezTo>
                    <a:pt x="5513070" y="452120"/>
                    <a:pt x="5507990" y="458470"/>
                    <a:pt x="5500370" y="458470"/>
                  </a:cubicBezTo>
                  <a:lnTo>
                    <a:pt x="5346700" y="458470"/>
                  </a:lnTo>
                  <a:close/>
                  <a:moveTo>
                    <a:pt x="5488940" y="431800"/>
                  </a:moveTo>
                  <a:lnTo>
                    <a:pt x="5488940" y="351790"/>
                  </a:lnTo>
                  <a:lnTo>
                    <a:pt x="5360670" y="351790"/>
                  </a:lnTo>
                  <a:lnTo>
                    <a:pt x="5360670" y="431800"/>
                  </a:lnTo>
                  <a:lnTo>
                    <a:pt x="5488940" y="431800"/>
                  </a:lnTo>
                  <a:close/>
                  <a:moveTo>
                    <a:pt x="4922520" y="457200"/>
                  </a:moveTo>
                  <a:cubicBezTo>
                    <a:pt x="4916170" y="457200"/>
                    <a:pt x="4911090" y="452120"/>
                    <a:pt x="4911090" y="444500"/>
                  </a:cubicBezTo>
                  <a:cubicBezTo>
                    <a:pt x="4911090" y="436880"/>
                    <a:pt x="4917440" y="431800"/>
                    <a:pt x="4923790" y="431800"/>
                  </a:cubicBezTo>
                  <a:lnTo>
                    <a:pt x="5095240" y="431800"/>
                  </a:lnTo>
                  <a:cubicBezTo>
                    <a:pt x="5102860" y="431800"/>
                    <a:pt x="5107940" y="438150"/>
                    <a:pt x="5107940" y="444500"/>
                  </a:cubicBezTo>
                  <a:cubicBezTo>
                    <a:pt x="5107940" y="450850"/>
                    <a:pt x="5101590" y="457200"/>
                    <a:pt x="5095240" y="457200"/>
                  </a:cubicBezTo>
                  <a:lnTo>
                    <a:pt x="4923790" y="457200"/>
                  </a:lnTo>
                  <a:cubicBezTo>
                    <a:pt x="4925060" y="457200"/>
                    <a:pt x="4923790" y="457200"/>
                    <a:pt x="4922520" y="45720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3115581" y="6476005"/>
            <a:ext cx="8297916" cy="2782295"/>
            <a:chOff x="0" y="0"/>
            <a:chExt cx="18938240" cy="6350000"/>
          </a:xfrm>
        </p:grpSpPr>
        <p:sp>
          <p:nvSpPr>
            <p:cNvPr id="18" name="Freeform 18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908EF4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0ECF6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61755" y="1691522"/>
            <a:ext cx="4402996" cy="4114800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028700" y="684361"/>
            <a:ext cx="8631012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dirty="0" err="1">
                <a:solidFill>
                  <a:srgbClr val="231F20"/>
                </a:solidFill>
                <a:latin typeface="Baloo"/>
              </a:rPr>
              <a:t>Hoạt</a:t>
            </a:r>
            <a:r>
              <a:rPr lang="en-US" sz="60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6000" dirty="0" err="1">
                <a:solidFill>
                  <a:srgbClr val="231F20"/>
                </a:solidFill>
                <a:latin typeface="Baloo"/>
              </a:rPr>
              <a:t>động</a:t>
            </a:r>
            <a:r>
              <a:rPr lang="en-US" sz="6000" dirty="0">
                <a:solidFill>
                  <a:srgbClr val="231F20"/>
                </a:solidFill>
                <a:latin typeface="Baloo"/>
              </a:rPr>
              <a:t> 1 – </a:t>
            </a:r>
            <a:r>
              <a:rPr lang="en-US" sz="6000" dirty="0" err="1">
                <a:solidFill>
                  <a:srgbClr val="231F20"/>
                </a:solidFill>
                <a:latin typeface="Baloo"/>
              </a:rPr>
              <a:t>Trò</a:t>
            </a:r>
            <a:r>
              <a:rPr lang="en-US" sz="60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6000" dirty="0" err="1">
                <a:solidFill>
                  <a:srgbClr val="231F20"/>
                </a:solidFill>
                <a:latin typeface="Baloo"/>
              </a:rPr>
              <a:t>chơi</a:t>
            </a:r>
            <a:r>
              <a:rPr lang="en-US" sz="6000" dirty="0">
                <a:solidFill>
                  <a:srgbClr val="231F20"/>
                </a:solidFill>
                <a:latin typeface="Baloo"/>
              </a:rPr>
              <a:t> 1: </a:t>
            </a:r>
            <a:r>
              <a:rPr lang="en-US" sz="6000" dirty="0" err="1">
                <a:solidFill>
                  <a:srgbClr val="231F20"/>
                </a:solidFill>
                <a:latin typeface="Baloo"/>
              </a:rPr>
              <a:t>Đoán</a:t>
            </a:r>
            <a:r>
              <a:rPr lang="en-US" sz="60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6000" dirty="0" err="1">
                <a:solidFill>
                  <a:srgbClr val="231F20"/>
                </a:solidFill>
                <a:latin typeface="Baloo"/>
              </a:rPr>
              <a:t>từ</a:t>
            </a:r>
            <a:endParaRPr lang="en-US" sz="6000" dirty="0">
              <a:solidFill>
                <a:srgbClr val="231F20"/>
              </a:solidFill>
              <a:latin typeface="Baloo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535636" y="7408683"/>
            <a:ext cx="7457806" cy="897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dirty="0">
                <a:solidFill>
                  <a:srgbClr val="231F20"/>
                </a:solidFill>
                <a:latin typeface="Montserrat"/>
              </a:rPr>
              <a:t>Học sinh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lắng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nghe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giáo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viên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hướng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dẫn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.</a:t>
            </a:r>
          </a:p>
          <a:p>
            <a:pPr>
              <a:lnSpc>
                <a:spcPts val="3640"/>
              </a:lnSpc>
            </a:pP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Có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5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cột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. Học sinh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theo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dõi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gợi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ý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và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trả</a:t>
            </a:r>
            <a:r>
              <a:rPr lang="en-US" sz="2800" dirty="0">
                <a:solidFill>
                  <a:srgbClr val="231F20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Montserrat"/>
              </a:rPr>
              <a:t>lời</a:t>
            </a:r>
            <a:endParaRPr lang="en-US" sz="2800" dirty="0">
              <a:solidFill>
                <a:srgbClr val="231F20"/>
              </a:solidFill>
              <a:latin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10"/>
          <p:cNvSpPr/>
          <p:nvPr/>
        </p:nvSpPr>
        <p:spPr>
          <a:xfrm>
            <a:off x="6425489" y="1467544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B4E074"/>
          </a:solidFill>
          <a:ln w="28575">
            <a:solidFill>
              <a:schemeClr val="tx1"/>
            </a:solidFill>
          </a:ln>
        </p:spPr>
      </p:sp>
      <p:sp>
        <p:nvSpPr>
          <p:cNvPr id="2" name="AutoShape 2"/>
          <p:cNvSpPr/>
          <p:nvPr/>
        </p:nvSpPr>
        <p:spPr>
          <a:xfrm>
            <a:off x="14339" y="0"/>
            <a:ext cx="18273661" cy="10287000"/>
          </a:xfrm>
          <a:prstGeom prst="rect">
            <a:avLst/>
          </a:prstGeom>
          <a:solidFill>
            <a:srgbClr val="FFE6F1"/>
          </a:solidFill>
        </p:spPr>
      </p:sp>
      <p:sp>
        <p:nvSpPr>
          <p:cNvPr id="4" name="Freeform 4"/>
          <p:cNvSpPr/>
          <p:nvPr/>
        </p:nvSpPr>
        <p:spPr>
          <a:xfrm>
            <a:off x="5472386" y="1467544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B4E074"/>
          </a:solidFill>
          <a:ln w="28575">
            <a:solidFill>
              <a:schemeClr val="tx1"/>
            </a:solidFill>
          </a:ln>
        </p:spPr>
      </p:sp>
      <p:sp>
        <p:nvSpPr>
          <p:cNvPr id="7" name="Freeform 7"/>
          <p:cNvSpPr/>
          <p:nvPr/>
        </p:nvSpPr>
        <p:spPr>
          <a:xfrm>
            <a:off x="9255534" y="7999776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EECD9A"/>
          </a:solidFill>
          <a:ln w="28575">
            <a:solidFill>
              <a:schemeClr val="tx1"/>
            </a:solidFill>
          </a:ln>
        </p:spPr>
      </p:sp>
      <p:sp>
        <p:nvSpPr>
          <p:cNvPr id="10" name="Freeform 10"/>
          <p:cNvSpPr/>
          <p:nvPr/>
        </p:nvSpPr>
        <p:spPr>
          <a:xfrm>
            <a:off x="6425489" y="1467544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B4E074"/>
          </a:solidFill>
          <a:ln w="28575">
            <a:solidFill>
              <a:schemeClr val="tx1"/>
            </a:solidFill>
          </a:ln>
        </p:spPr>
      </p:sp>
      <p:sp>
        <p:nvSpPr>
          <p:cNvPr id="13" name="Freeform 13"/>
          <p:cNvSpPr/>
          <p:nvPr/>
        </p:nvSpPr>
        <p:spPr>
          <a:xfrm>
            <a:off x="7350919" y="6120354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B4E074"/>
          </a:solidFill>
          <a:ln w="28575">
            <a:solidFill>
              <a:schemeClr val="tx1"/>
            </a:solidFill>
          </a:ln>
        </p:spPr>
      </p:sp>
      <p:sp>
        <p:nvSpPr>
          <p:cNvPr id="16" name="Freeform 16"/>
          <p:cNvSpPr/>
          <p:nvPr/>
        </p:nvSpPr>
        <p:spPr>
          <a:xfrm>
            <a:off x="7378593" y="1467544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B4E074"/>
          </a:solidFill>
          <a:ln w="28575">
            <a:solidFill>
              <a:schemeClr val="tx1"/>
            </a:solidFill>
          </a:ln>
        </p:spPr>
      </p:sp>
      <p:sp>
        <p:nvSpPr>
          <p:cNvPr id="19" name="Freeform 19"/>
          <p:cNvSpPr/>
          <p:nvPr/>
        </p:nvSpPr>
        <p:spPr>
          <a:xfrm>
            <a:off x="8331696" y="1467544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9BD0EB"/>
          </a:solidFill>
          <a:ln w="28575">
            <a:solidFill>
              <a:schemeClr val="tx1"/>
            </a:solidFill>
          </a:ln>
        </p:spPr>
      </p:sp>
      <p:sp>
        <p:nvSpPr>
          <p:cNvPr id="22" name="Freeform 22"/>
          <p:cNvSpPr/>
          <p:nvPr/>
        </p:nvSpPr>
        <p:spPr>
          <a:xfrm>
            <a:off x="9286713" y="5190410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EECD9A"/>
          </a:solidFill>
          <a:ln w="28575">
            <a:solidFill>
              <a:schemeClr val="tx1"/>
            </a:solidFill>
          </a:ln>
        </p:spPr>
      </p:sp>
      <p:sp>
        <p:nvSpPr>
          <p:cNvPr id="28" name="Freeform 28"/>
          <p:cNvSpPr/>
          <p:nvPr/>
        </p:nvSpPr>
        <p:spPr>
          <a:xfrm>
            <a:off x="10244754" y="1467544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B4E074"/>
          </a:solidFill>
          <a:ln w="28575">
            <a:solidFill>
              <a:schemeClr val="tx1"/>
            </a:solidFill>
          </a:ln>
        </p:spPr>
      </p:sp>
      <p:sp>
        <p:nvSpPr>
          <p:cNvPr id="31" name="Freeform 31"/>
          <p:cNvSpPr/>
          <p:nvPr/>
        </p:nvSpPr>
        <p:spPr>
          <a:xfrm>
            <a:off x="12110794" y="7045831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B4E074"/>
          </a:solidFill>
          <a:ln w="28575">
            <a:solidFill>
              <a:schemeClr val="tx1"/>
            </a:solidFill>
          </a:ln>
        </p:spPr>
      </p:sp>
      <p:sp>
        <p:nvSpPr>
          <p:cNvPr id="34" name="Freeform 34"/>
          <p:cNvSpPr/>
          <p:nvPr/>
        </p:nvSpPr>
        <p:spPr>
          <a:xfrm>
            <a:off x="9290729" y="1473900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EECD9A"/>
          </a:solidFill>
          <a:ln w="28575">
            <a:solidFill>
              <a:schemeClr val="tx1"/>
            </a:solidFill>
          </a:ln>
        </p:spPr>
      </p:sp>
      <p:sp>
        <p:nvSpPr>
          <p:cNvPr id="37" name="Freeform 37"/>
          <p:cNvSpPr/>
          <p:nvPr/>
        </p:nvSpPr>
        <p:spPr>
          <a:xfrm>
            <a:off x="9286713" y="2415089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EECD9A"/>
          </a:solidFill>
          <a:ln w="28575">
            <a:solidFill>
              <a:schemeClr val="tx1"/>
            </a:solidFill>
          </a:ln>
        </p:spPr>
      </p:sp>
      <p:sp>
        <p:nvSpPr>
          <p:cNvPr id="40" name="Freeform 40"/>
          <p:cNvSpPr/>
          <p:nvPr/>
        </p:nvSpPr>
        <p:spPr>
          <a:xfrm>
            <a:off x="9279199" y="4265697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EECD9A"/>
          </a:solidFill>
          <a:ln w="28575">
            <a:solidFill>
              <a:schemeClr val="tx1"/>
            </a:solidFill>
          </a:ln>
        </p:spPr>
      </p:sp>
      <p:sp>
        <p:nvSpPr>
          <p:cNvPr id="43" name="Freeform 43"/>
          <p:cNvSpPr/>
          <p:nvPr/>
        </p:nvSpPr>
        <p:spPr>
          <a:xfrm>
            <a:off x="9279199" y="3329552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EECD9A"/>
          </a:solidFill>
          <a:ln w="28575">
            <a:solidFill>
              <a:schemeClr val="tx1"/>
            </a:solidFill>
          </a:ln>
        </p:spPr>
      </p:sp>
      <p:sp>
        <p:nvSpPr>
          <p:cNvPr id="46" name="Freeform 46"/>
          <p:cNvSpPr/>
          <p:nvPr/>
        </p:nvSpPr>
        <p:spPr>
          <a:xfrm>
            <a:off x="9283356" y="6120355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9BD0EB"/>
          </a:solidFill>
          <a:ln w="28575">
            <a:solidFill>
              <a:schemeClr val="tx1"/>
            </a:solidFill>
          </a:ln>
        </p:spPr>
      </p:sp>
      <p:sp>
        <p:nvSpPr>
          <p:cNvPr id="49" name="Freeform 49"/>
          <p:cNvSpPr/>
          <p:nvPr/>
        </p:nvSpPr>
        <p:spPr>
          <a:xfrm>
            <a:off x="9264118" y="7064499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EECD9A"/>
          </a:solidFill>
          <a:ln w="28575">
            <a:solidFill>
              <a:schemeClr val="tx1"/>
            </a:solidFill>
          </a:ln>
        </p:spPr>
      </p:sp>
      <p:sp>
        <p:nvSpPr>
          <p:cNvPr id="55" name="Freeform 55"/>
          <p:cNvSpPr/>
          <p:nvPr/>
        </p:nvSpPr>
        <p:spPr>
          <a:xfrm>
            <a:off x="11196644" y="4251330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B4E074"/>
          </a:solidFill>
          <a:ln w="28575">
            <a:solidFill>
              <a:schemeClr val="tx1"/>
            </a:solidFill>
          </a:ln>
        </p:spPr>
      </p:sp>
      <p:sp>
        <p:nvSpPr>
          <p:cNvPr id="58" name="Freeform 58"/>
          <p:cNvSpPr/>
          <p:nvPr/>
        </p:nvSpPr>
        <p:spPr>
          <a:xfrm>
            <a:off x="10238467" y="4249522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B4E074"/>
          </a:solidFill>
          <a:ln w="28575">
            <a:solidFill>
              <a:schemeClr val="tx1"/>
            </a:solidFill>
          </a:ln>
        </p:spPr>
      </p:sp>
      <p:sp>
        <p:nvSpPr>
          <p:cNvPr id="61" name="Freeform 61"/>
          <p:cNvSpPr/>
          <p:nvPr/>
        </p:nvSpPr>
        <p:spPr>
          <a:xfrm>
            <a:off x="10204677" y="8938587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B4E074"/>
          </a:solidFill>
          <a:ln w="28575">
            <a:solidFill>
              <a:schemeClr val="tx1"/>
            </a:solidFill>
          </a:ln>
        </p:spPr>
      </p:sp>
      <p:sp>
        <p:nvSpPr>
          <p:cNvPr id="64" name="Freeform 64"/>
          <p:cNvSpPr/>
          <p:nvPr/>
        </p:nvSpPr>
        <p:spPr>
          <a:xfrm>
            <a:off x="10217280" y="6121091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B4E074"/>
          </a:solidFill>
          <a:ln w="28575">
            <a:solidFill>
              <a:schemeClr val="tx1"/>
            </a:solidFill>
          </a:ln>
        </p:spPr>
      </p:sp>
      <p:sp>
        <p:nvSpPr>
          <p:cNvPr id="67" name="Freeform 67"/>
          <p:cNvSpPr/>
          <p:nvPr/>
        </p:nvSpPr>
        <p:spPr>
          <a:xfrm>
            <a:off x="11186456" y="6121827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B4E074"/>
          </a:solidFill>
          <a:ln w="28575">
            <a:solidFill>
              <a:schemeClr val="tx1"/>
            </a:solidFill>
          </a:ln>
        </p:spPr>
      </p:sp>
      <p:sp>
        <p:nvSpPr>
          <p:cNvPr id="70" name="Freeform 70"/>
          <p:cNvSpPr/>
          <p:nvPr/>
        </p:nvSpPr>
        <p:spPr>
          <a:xfrm>
            <a:off x="8309639" y="6120354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B4E074"/>
          </a:solidFill>
          <a:ln w="28575">
            <a:solidFill>
              <a:schemeClr val="tx1"/>
            </a:solidFill>
          </a:ln>
        </p:spPr>
      </p:sp>
      <p:sp>
        <p:nvSpPr>
          <p:cNvPr id="73" name="Freeform 73"/>
          <p:cNvSpPr/>
          <p:nvPr/>
        </p:nvSpPr>
        <p:spPr>
          <a:xfrm>
            <a:off x="11150392" y="7056442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B4E074"/>
          </a:solidFill>
          <a:ln w="28575">
            <a:solidFill>
              <a:schemeClr val="tx1"/>
            </a:solidFill>
          </a:ln>
        </p:spPr>
      </p:sp>
      <p:sp>
        <p:nvSpPr>
          <p:cNvPr id="76" name="Freeform 76"/>
          <p:cNvSpPr/>
          <p:nvPr/>
        </p:nvSpPr>
        <p:spPr>
          <a:xfrm>
            <a:off x="10225917" y="7064499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B4E074"/>
          </a:solidFill>
          <a:ln w="28575">
            <a:solidFill>
              <a:schemeClr val="tx1"/>
            </a:solidFill>
          </a:ln>
        </p:spPr>
      </p:sp>
      <p:sp>
        <p:nvSpPr>
          <p:cNvPr id="79" name="Freeform 79"/>
          <p:cNvSpPr/>
          <p:nvPr/>
        </p:nvSpPr>
        <p:spPr>
          <a:xfrm>
            <a:off x="16871369" y="7003816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B4E074"/>
          </a:solidFill>
          <a:ln w="28575">
            <a:solidFill>
              <a:schemeClr val="tx1"/>
            </a:solidFill>
          </a:ln>
        </p:spPr>
      </p:sp>
      <p:sp>
        <p:nvSpPr>
          <p:cNvPr id="82" name="Freeform 82"/>
          <p:cNvSpPr/>
          <p:nvPr/>
        </p:nvSpPr>
        <p:spPr>
          <a:xfrm>
            <a:off x="13074788" y="7045830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9BD0EB"/>
          </a:solidFill>
          <a:ln w="28575">
            <a:solidFill>
              <a:schemeClr val="tx1"/>
            </a:solidFill>
          </a:ln>
        </p:spPr>
      </p:sp>
      <p:sp>
        <p:nvSpPr>
          <p:cNvPr id="85" name="Freeform 85"/>
          <p:cNvSpPr/>
          <p:nvPr/>
        </p:nvSpPr>
        <p:spPr>
          <a:xfrm>
            <a:off x="14052881" y="7020447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B4E074"/>
          </a:solidFill>
          <a:ln w="28575">
            <a:solidFill>
              <a:schemeClr val="tx1"/>
            </a:solidFill>
          </a:ln>
        </p:spPr>
      </p:sp>
      <p:sp>
        <p:nvSpPr>
          <p:cNvPr id="88" name="Freeform 88"/>
          <p:cNvSpPr/>
          <p:nvPr/>
        </p:nvSpPr>
        <p:spPr>
          <a:xfrm>
            <a:off x="15016875" y="7027548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B4E074"/>
          </a:solidFill>
          <a:ln w="28575">
            <a:solidFill>
              <a:schemeClr val="tx1"/>
            </a:solidFill>
          </a:ln>
        </p:spPr>
      </p:sp>
      <p:sp>
        <p:nvSpPr>
          <p:cNvPr id="91" name="Freeform 91"/>
          <p:cNvSpPr/>
          <p:nvPr/>
        </p:nvSpPr>
        <p:spPr>
          <a:xfrm>
            <a:off x="15932741" y="7013119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B4E074"/>
          </a:solidFill>
          <a:ln w="28575">
            <a:solidFill>
              <a:schemeClr val="tx1"/>
            </a:solidFill>
          </a:ln>
        </p:spPr>
      </p:sp>
      <p:sp>
        <p:nvSpPr>
          <p:cNvPr id="97" name="Freeform 97"/>
          <p:cNvSpPr/>
          <p:nvPr/>
        </p:nvSpPr>
        <p:spPr>
          <a:xfrm>
            <a:off x="8284336" y="8925357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B4E074"/>
          </a:solidFill>
          <a:ln w="28575">
            <a:solidFill>
              <a:schemeClr val="tx1"/>
            </a:solidFill>
          </a:ln>
        </p:spPr>
      </p:sp>
      <p:sp>
        <p:nvSpPr>
          <p:cNvPr id="100" name="Freeform 100"/>
          <p:cNvSpPr/>
          <p:nvPr/>
        </p:nvSpPr>
        <p:spPr>
          <a:xfrm>
            <a:off x="7332048" y="8925357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B4E074"/>
          </a:solidFill>
          <a:ln w="28575">
            <a:solidFill>
              <a:schemeClr val="tx1"/>
            </a:solidFill>
          </a:ln>
        </p:spPr>
      </p:sp>
      <p:sp>
        <p:nvSpPr>
          <p:cNvPr id="103" name="Freeform 103"/>
          <p:cNvSpPr/>
          <p:nvPr/>
        </p:nvSpPr>
        <p:spPr>
          <a:xfrm>
            <a:off x="6370603" y="8925357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9BD0EB"/>
          </a:solidFill>
          <a:ln w="28575">
            <a:solidFill>
              <a:schemeClr val="tx1"/>
            </a:solidFill>
          </a:ln>
        </p:spPr>
      </p:sp>
      <p:sp>
        <p:nvSpPr>
          <p:cNvPr id="106" name="Freeform 106"/>
          <p:cNvSpPr/>
          <p:nvPr/>
        </p:nvSpPr>
        <p:spPr>
          <a:xfrm>
            <a:off x="5417500" y="8925357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B4E074"/>
          </a:solidFill>
          <a:ln w="28575">
            <a:solidFill>
              <a:schemeClr val="tx1"/>
            </a:solidFill>
          </a:ln>
        </p:spPr>
      </p:sp>
      <p:sp>
        <p:nvSpPr>
          <p:cNvPr id="109" name="Freeform 109"/>
          <p:cNvSpPr/>
          <p:nvPr/>
        </p:nvSpPr>
        <p:spPr>
          <a:xfrm>
            <a:off x="1573680" y="8925357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B4E074"/>
          </a:solidFill>
          <a:ln w="28575">
            <a:solidFill>
              <a:schemeClr val="tx1"/>
            </a:solidFill>
          </a:ln>
        </p:spPr>
      </p:sp>
      <p:sp>
        <p:nvSpPr>
          <p:cNvPr id="112" name="Freeform 112"/>
          <p:cNvSpPr/>
          <p:nvPr/>
        </p:nvSpPr>
        <p:spPr>
          <a:xfrm>
            <a:off x="2536309" y="8925357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B4E074"/>
          </a:solidFill>
          <a:ln w="28575">
            <a:solidFill>
              <a:schemeClr val="tx1"/>
            </a:solidFill>
          </a:ln>
        </p:spPr>
      </p:sp>
      <p:sp>
        <p:nvSpPr>
          <p:cNvPr id="115" name="Freeform 115"/>
          <p:cNvSpPr/>
          <p:nvPr/>
        </p:nvSpPr>
        <p:spPr>
          <a:xfrm>
            <a:off x="3498426" y="8925357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B4E074"/>
          </a:solidFill>
          <a:ln w="28575">
            <a:solidFill>
              <a:schemeClr val="tx1"/>
            </a:solidFill>
          </a:ln>
        </p:spPr>
      </p:sp>
      <p:sp>
        <p:nvSpPr>
          <p:cNvPr id="118" name="Freeform 118"/>
          <p:cNvSpPr/>
          <p:nvPr/>
        </p:nvSpPr>
        <p:spPr>
          <a:xfrm>
            <a:off x="4459654" y="8925357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B4E074"/>
          </a:solidFill>
          <a:ln w="28575">
            <a:solidFill>
              <a:schemeClr val="tx1"/>
            </a:solidFill>
          </a:ln>
        </p:spPr>
      </p:sp>
      <p:grpSp>
        <p:nvGrpSpPr>
          <p:cNvPr id="120" name="Group 120"/>
          <p:cNvGrpSpPr/>
          <p:nvPr/>
        </p:nvGrpSpPr>
        <p:grpSpPr>
          <a:xfrm>
            <a:off x="3957138" y="1467544"/>
            <a:ext cx="1053264" cy="1057985"/>
            <a:chOff x="-21378" y="0"/>
            <a:chExt cx="1166054" cy="1171280"/>
          </a:xfrm>
        </p:grpSpPr>
        <p:sp>
          <p:nvSpPr>
            <p:cNvPr id="121" name="Freeform 121"/>
            <p:cNvSpPr/>
            <p:nvPr/>
          </p:nvSpPr>
          <p:spPr>
            <a:xfrm>
              <a:off x="-21378" y="0"/>
              <a:ext cx="1166054" cy="1171280"/>
            </a:xfrm>
            <a:custGeom>
              <a:avLst/>
              <a:gdLst/>
              <a:ahLst/>
              <a:cxnLst/>
              <a:rect l="l" t="t" r="r" b="b"/>
              <a:pathLst>
                <a:path w="1166054" h="1171280">
                  <a:moveTo>
                    <a:pt x="583027" y="0"/>
                  </a:moveTo>
                  <a:cubicBezTo>
                    <a:pt x="905445" y="1442"/>
                    <a:pt x="1166054" y="263219"/>
                    <a:pt x="1166054" y="585640"/>
                  </a:cubicBezTo>
                  <a:cubicBezTo>
                    <a:pt x="1166054" y="908061"/>
                    <a:pt x="905445" y="1169839"/>
                    <a:pt x="583027" y="1171280"/>
                  </a:cubicBezTo>
                  <a:cubicBezTo>
                    <a:pt x="260609" y="1169839"/>
                    <a:pt x="0" y="908061"/>
                    <a:pt x="0" y="585640"/>
                  </a:cubicBezTo>
                  <a:cubicBezTo>
                    <a:pt x="0" y="263219"/>
                    <a:pt x="260609" y="1442"/>
                    <a:pt x="583027" y="0"/>
                  </a:cubicBezTo>
                  <a:close/>
                </a:path>
              </a:pathLst>
            </a:custGeom>
            <a:solidFill>
              <a:srgbClr val="B6E3EA"/>
            </a:solidFill>
          </p:spPr>
        </p:sp>
        <p:sp>
          <p:nvSpPr>
            <p:cNvPr id="122" name="TextBox 122">
              <a:hlinkClick r:id="rId2" action="ppaction://hlinksldjump"/>
            </p:cNvPr>
            <p:cNvSpPr txBox="1"/>
            <p:nvPr/>
          </p:nvSpPr>
          <p:spPr>
            <a:xfrm>
              <a:off x="159295" y="236207"/>
              <a:ext cx="660400" cy="7080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500"/>
                </a:lnSpc>
              </a:pPr>
              <a:r>
                <a:rPr lang="en-US" sz="5000" dirty="0">
                  <a:solidFill>
                    <a:srgbClr val="000000"/>
                  </a:solidFill>
                  <a:latin typeface="Baloo Bold"/>
                </a:rPr>
                <a:t>1</a:t>
              </a:r>
            </a:p>
          </p:txBody>
        </p:sp>
      </p:grpSp>
      <p:sp>
        <p:nvSpPr>
          <p:cNvPr id="123" name="TextBox 123"/>
          <p:cNvSpPr txBox="1"/>
          <p:nvPr/>
        </p:nvSpPr>
        <p:spPr>
          <a:xfrm>
            <a:off x="315424" y="104775"/>
            <a:ext cx="1400484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0"/>
              </a:lnSpc>
            </a:pPr>
            <a:r>
              <a:rPr lang="en-US" sz="5400" dirty="0" err="1">
                <a:solidFill>
                  <a:srgbClr val="231F20"/>
                </a:solidFill>
                <a:latin typeface="Baloo"/>
              </a:rPr>
              <a:t>Hoạt</a:t>
            </a:r>
            <a:r>
              <a:rPr lang="en-US" sz="54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5400" dirty="0" err="1">
                <a:solidFill>
                  <a:srgbClr val="231F20"/>
                </a:solidFill>
                <a:latin typeface="Baloo"/>
              </a:rPr>
              <a:t>động</a:t>
            </a:r>
            <a:r>
              <a:rPr lang="en-US" sz="5400" dirty="0">
                <a:solidFill>
                  <a:srgbClr val="231F20"/>
                </a:solidFill>
                <a:latin typeface="Baloo"/>
              </a:rPr>
              <a:t> 1 – </a:t>
            </a:r>
            <a:r>
              <a:rPr lang="en-US" sz="5400" dirty="0" err="1">
                <a:solidFill>
                  <a:srgbClr val="231F20"/>
                </a:solidFill>
                <a:latin typeface="Baloo"/>
              </a:rPr>
              <a:t>Trò</a:t>
            </a:r>
            <a:r>
              <a:rPr lang="en-US" sz="54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5400" dirty="0" err="1">
                <a:solidFill>
                  <a:srgbClr val="231F20"/>
                </a:solidFill>
                <a:latin typeface="Baloo"/>
              </a:rPr>
              <a:t>chơi</a:t>
            </a:r>
            <a:r>
              <a:rPr lang="en-US" sz="5400" dirty="0">
                <a:solidFill>
                  <a:srgbClr val="231F20"/>
                </a:solidFill>
                <a:latin typeface="Baloo"/>
              </a:rPr>
              <a:t> 1: </a:t>
            </a:r>
            <a:r>
              <a:rPr lang="en-US" sz="5400" dirty="0" err="1">
                <a:solidFill>
                  <a:srgbClr val="231F20"/>
                </a:solidFill>
                <a:latin typeface="Baloo"/>
              </a:rPr>
              <a:t>Đoán</a:t>
            </a:r>
            <a:r>
              <a:rPr lang="en-US" sz="5400" dirty="0">
                <a:solidFill>
                  <a:srgbClr val="231F20"/>
                </a:solidFill>
                <a:latin typeface="Baloo"/>
              </a:rPr>
              <a:t> </a:t>
            </a:r>
            <a:r>
              <a:rPr lang="en-US" sz="5400" dirty="0" err="1">
                <a:solidFill>
                  <a:srgbClr val="231F20"/>
                </a:solidFill>
                <a:latin typeface="Baloo"/>
              </a:rPr>
              <a:t>từ</a:t>
            </a:r>
            <a:endParaRPr lang="en-US" sz="5400" dirty="0">
              <a:solidFill>
                <a:srgbClr val="231F20"/>
              </a:solidFill>
              <a:latin typeface="Baloo"/>
            </a:endParaRPr>
          </a:p>
        </p:txBody>
      </p:sp>
      <p:grpSp>
        <p:nvGrpSpPr>
          <p:cNvPr id="124" name="Group 124"/>
          <p:cNvGrpSpPr/>
          <p:nvPr/>
        </p:nvGrpSpPr>
        <p:grpSpPr>
          <a:xfrm>
            <a:off x="7752542" y="4249522"/>
            <a:ext cx="1033648" cy="1038281"/>
            <a:chOff x="-8181" y="0"/>
            <a:chExt cx="1674502" cy="1682008"/>
          </a:xfrm>
        </p:grpSpPr>
        <p:sp>
          <p:nvSpPr>
            <p:cNvPr id="125" name="Freeform 125">
              <a:hlinkClick r:id="rId3" action="ppaction://hlinksldjump"/>
            </p:cNvPr>
            <p:cNvSpPr/>
            <p:nvPr/>
          </p:nvSpPr>
          <p:spPr>
            <a:xfrm>
              <a:off x="-8181" y="0"/>
              <a:ext cx="1674502" cy="1682008"/>
            </a:xfrm>
            <a:custGeom>
              <a:avLst/>
              <a:gdLst/>
              <a:ahLst/>
              <a:cxnLst/>
              <a:rect l="l" t="t" r="r" b="b"/>
              <a:pathLst>
                <a:path w="1674502" h="1682008">
                  <a:moveTo>
                    <a:pt x="837251" y="0"/>
                  </a:moveTo>
                  <a:cubicBezTo>
                    <a:pt x="1300257" y="2071"/>
                    <a:pt x="1674502" y="377994"/>
                    <a:pt x="1674502" y="841004"/>
                  </a:cubicBezTo>
                  <a:cubicBezTo>
                    <a:pt x="1674502" y="1304014"/>
                    <a:pt x="1300257" y="1679937"/>
                    <a:pt x="837251" y="1682008"/>
                  </a:cubicBezTo>
                  <a:cubicBezTo>
                    <a:pt x="374246" y="1679937"/>
                    <a:pt x="0" y="1304014"/>
                    <a:pt x="0" y="841004"/>
                  </a:cubicBezTo>
                  <a:cubicBezTo>
                    <a:pt x="0" y="377994"/>
                    <a:pt x="374246" y="2071"/>
                    <a:pt x="837251" y="0"/>
                  </a:cubicBezTo>
                  <a:close/>
                </a:path>
              </a:pathLst>
            </a:custGeom>
            <a:solidFill>
              <a:srgbClr val="B6E3EA"/>
            </a:solidFill>
          </p:spPr>
        </p:sp>
        <p:sp>
          <p:nvSpPr>
            <p:cNvPr id="126" name="TextBox 126"/>
            <p:cNvSpPr txBox="1"/>
            <p:nvPr/>
          </p:nvSpPr>
          <p:spPr>
            <a:xfrm>
              <a:off x="474619" y="486991"/>
              <a:ext cx="660400" cy="708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500"/>
                </a:lnSpc>
              </a:pPr>
              <a:r>
                <a:rPr lang="en-US" sz="5000" dirty="0" smtClean="0">
                  <a:solidFill>
                    <a:srgbClr val="000000"/>
                  </a:solidFill>
                  <a:latin typeface="Baloo Bold"/>
                  <a:hlinkClick r:id="rId3" action="ppaction://hlinksldjump"/>
                </a:rPr>
                <a:t>2</a:t>
              </a:r>
              <a:endParaRPr lang="en-US" sz="5000" dirty="0">
                <a:solidFill>
                  <a:srgbClr val="000000"/>
                </a:solidFill>
                <a:latin typeface="Baloo Bold"/>
              </a:endParaRPr>
            </a:p>
          </p:txBody>
        </p:sp>
      </p:grpSp>
      <p:grpSp>
        <p:nvGrpSpPr>
          <p:cNvPr id="127" name="Group 127"/>
          <p:cNvGrpSpPr/>
          <p:nvPr/>
        </p:nvGrpSpPr>
        <p:grpSpPr>
          <a:xfrm>
            <a:off x="5939889" y="5962467"/>
            <a:ext cx="1053258" cy="1057980"/>
            <a:chOff x="-47006" y="0"/>
            <a:chExt cx="1674502" cy="1682008"/>
          </a:xfrm>
        </p:grpSpPr>
        <p:sp>
          <p:nvSpPr>
            <p:cNvPr id="128" name="Freeform 128">
              <a:hlinkClick r:id="rId4" action="ppaction://hlinksldjump"/>
            </p:cNvPr>
            <p:cNvSpPr/>
            <p:nvPr/>
          </p:nvSpPr>
          <p:spPr>
            <a:xfrm>
              <a:off x="-47006" y="0"/>
              <a:ext cx="1674502" cy="1682008"/>
            </a:xfrm>
            <a:custGeom>
              <a:avLst/>
              <a:gdLst/>
              <a:ahLst/>
              <a:cxnLst/>
              <a:rect l="l" t="t" r="r" b="b"/>
              <a:pathLst>
                <a:path w="1674502" h="1682008">
                  <a:moveTo>
                    <a:pt x="837251" y="0"/>
                  </a:moveTo>
                  <a:cubicBezTo>
                    <a:pt x="1300257" y="2071"/>
                    <a:pt x="1674502" y="377994"/>
                    <a:pt x="1674502" y="841004"/>
                  </a:cubicBezTo>
                  <a:cubicBezTo>
                    <a:pt x="1674502" y="1304014"/>
                    <a:pt x="1300257" y="1679937"/>
                    <a:pt x="837251" y="1682008"/>
                  </a:cubicBezTo>
                  <a:cubicBezTo>
                    <a:pt x="374246" y="1679937"/>
                    <a:pt x="0" y="1304014"/>
                    <a:pt x="0" y="841004"/>
                  </a:cubicBezTo>
                  <a:cubicBezTo>
                    <a:pt x="0" y="377994"/>
                    <a:pt x="374246" y="2071"/>
                    <a:pt x="837251" y="0"/>
                  </a:cubicBezTo>
                  <a:close/>
                </a:path>
              </a:pathLst>
            </a:custGeom>
            <a:solidFill>
              <a:srgbClr val="B6E3EA"/>
            </a:solidFill>
          </p:spPr>
        </p:sp>
        <p:sp>
          <p:nvSpPr>
            <p:cNvPr id="129" name="TextBox 129"/>
            <p:cNvSpPr txBox="1"/>
            <p:nvPr/>
          </p:nvSpPr>
          <p:spPr>
            <a:xfrm>
              <a:off x="387919" y="592320"/>
              <a:ext cx="660400" cy="708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500"/>
                </a:lnSpc>
              </a:pPr>
              <a:r>
                <a:rPr lang="en-US" sz="5000" dirty="0" smtClean="0">
                  <a:solidFill>
                    <a:srgbClr val="000000"/>
                  </a:solidFill>
                  <a:latin typeface="Baloo Bold"/>
                  <a:hlinkClick r:id="rId4" action="ppaction://hlinksldjump"/>
                </a:rPr>
                <a:t>3</a:t>
              </a:r>
              <a:endParaRPr lang="en-US" sz="5000" dirty="0">
                <a:solidFill>
                  <a:srgbClr val="000000"/>
                </a:solidFill>
                <a:latin typeface="Baloo Bold"/>
              </a:endParaRPr>
            </a:p>
          </p:txBody>
        </p:sp>
      </p:grpSp>
      <p:grpSp>
        <p:nvGrpSpPr>
          <p:cNvPr id="130" name="Group 130"/>
          <p:cNvGrpSpPr/>
          <p:nvPr/>
        </p:nvGrpSpPr>
        <p:grpSpPr>
          <a:xfrm>
            <a:off x="8003276" y="7139180"/>
            <a:ext cx="1051992" cy="1056707"/>
            <a:chOff x="-72141" y="0"/>
            <a:chExt cx="2026826" cy="2035910"/>
          </a:xfrm>
        </p:grpSpPr>
        <p:sp>
          <p:nvSpPr>
            <p:cNvPr id="131" name="Freeform 131">
              <a:hlinkClick r:id="rId5" action="ppaction://hlinksldjump"/>
            </p:cNvPr>
            <p:cNvSpPr/>
            <p:nvPr/>
          </p:nvSpPr>
          <p:spPr>
            <a:xfrm>
              <a:off x="-72141" y="0"/>
              <a:ext cx="2026826" cy="2035910"/>
            </a:xfrm>
            <a:custGeom>
              <a:avLst/>
              <a:gdLst/>
              <a:ahLst/>
              <a:cxnLst/>
              <a:rect l="l" t="t" r="r" b="b"/>
              <a:pathLst>
                <a:path w="2026826" h="2035910">
                  <a:moveTo>
                    <a:pt x="1013413" y="0"/>
                  </a:moveTo>
                  <a:cubicBezTo>
                    <a:pt x="1573837" y="2506"/>
                    <a:pt x="2026826" y="457525"/>
                    <a:pt x="2026826" y="1017955"/>
                  </a:cubicBezTo>
                  <a:cubicBezTo>
                    <a:pt x="2026826" y="1578385"/>
                    <a:pt x="1573837" y="2033404"/>
                    <a:pt x="1013413" y="2035910"/>
                  </a:cubicBezTo>
                  <a:cubicBezTo>
                    <a:pt x="452989" y="2033404"/>
                    <a:pt x="0" y="1578385"/>
                    <a:pt x="0" y="1017955"/>
                  </a:cubicBezTo>
                  <a:cubicBezTo>
                    <a:pt x="0" y="457525"/>
                    <a:pt x="452989" y="2506"/>
                    <a:pt x="1013413" y="0"/>
                  </a:cubicBezTo>
                  <a:close/>
                </a:path>
              </a:pathLst>
            </a:custGeom>
            <a:solidFill>
              <a:srgbClr val="B6E3EA"/>
            </a:solidFill>
          </p:spPr>
        </p:sp>
        <p:sp>
          <p:nvSpPr>
            <p:cNvPr id="132" name="TextBox 132"/>
            <p:cNvSpPr txBox="1"/>
            <p:nvPr/>
          </p:nvSpPr>
          <p:spPr>
            <a:xfrm>
              <a:off x="531378" y="756719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500"/>
                </a:lnSpc>
              </a:pPr>
              <a:r>
                <a:rPr lang="en-US" sz="5000" dirty="0" smtClean="0">
                  <a:solidFill>
                    <a:srgbClr val="000000"/>
                  </a:solidFill>
                  <a:latin typeface="Baloo Bold"/>
                  <a:hlinkClick r:id="rId5" action="ppaction://hlinksldjump"/>
                </a:rPr>
                <a:t>4</a:t>
              </a:r>
              <a:endParaRPr lang="en-US" sz="5000" dirty="0">
                <a:solidFill>
                  <a:srgbClr val="000000"/>
                </a:solidFill>
                <a:latin typeface="Baloo Bold"/>
              </a:endParaRPr>
            </a:p>
          </p:txBody>
        </p:sp>
      </p:grpSp>
      <p:grpSp>
        <p:nvGrpSpPr>
          <p:cNvPr id="133" name="Group 133"/>
          <p:cNvGrpSpPr/>
          <p:nvPr/>
        </p:nvGrpSpPr>
        <p:grpSpPr>
          <a:xfrm>
            <a:off x="252775" y="8871453"/>
            <a:ext cx="1038660" cy="1043315"/>
            <a:chOff x="-101001" y="0"/>
            <a:chExt cx="1674502" cy="1682008"/>
          </a:xfrm>
        </p:grpSpPr>
        <p:sp>
          <p:nvSpPr>
            <p:cNvPr id="134" name="Freeform 134">
              <a:hlinkClick r:id="rId6" action="ppaction://hlinksldjump"/>
            </p:cNvPr>
            <p:cNvSpPr/>
            <p:nvPr/>
          </p:nvSpPr>
          <p:spPr>
            <a:xfrm>
              <a:off x="-101001" y="0"/>
              <a:ext cx="1674502" cy="1682008"/>
            </a:xfrm>
            <a:custGeom>
              <a:avLst/>
              <a:gdLst/>
              <a:ahLst/>
              <a:cxnLst/>
              <a:rect l="l" t="t" r="r" b="b"/>
              <a:pathLst>
                <a:path w="1674502" h="1682008">
                  <a:moveTo>
                    <a:pt x="837251" y="0"/>
                  </a:moveTo>
                  <a:cubicBezTo>
                    <a:pt x="1300256" y="2071"/>
                    <a:pt x="1674502" y="377994"/>
                    <a:pt x="1674502" y="841004"/>
                  </a:cubicBezTo>
                  <a:cubicBezTo>
                    <a:pt x="1674502" y="1304014"/>
                    <a:pt x="1300256" y="1679937"/>
                    <a:pt x="837251" y="1682008"/>
                  </a:cubicBezTo>
                  <a:cubicBezTo>
                    <a:pt x="374245" y="1679937"/>
                    <a:pt x="0" y="1304014"/>
                    <a:pt x="0" y="841004"/>
                  </a:cubicBezTo>
                  <a:cubicBezTo>
                    <a:pt x="0" y="377994"/>
                    <a:pt x="374245" y="2071"/>
                    <a:pt x="837251" y="0"/>
                  </a:cubicBezTo>
                  <a:close/>
                </a:path>
              </a:pathLst>
            </a:custGeom>
            <a:solidFill>
              <a:srgbClr val="B6E3EA"/>
            </a:solidFill>
          </p:spPr>
        </p:sp>
        <p:sp>
          <p:nvSpPr>
            <p:cNvPr id="135" name="TextBox 135"/>
            <p:cNvSpPr txBox="1"/>
            <p:nvPr/>
          </p:nvSpPr>
          <p:spPr>
            <a:xfrm>
              <a:off x="326978" y="539102"/>
              <a:ext cx="660400" cy="708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500"/>
                </a:lnSpc>
              </a:pPr>
              <a:r>
                <a:rPr lang="en-US" sz="5000" dirty="0" smtClean="0">
                  <a:solidFill>
                    <a:srgbClr val="000000"/>
                  </a:solidFill>
                  <a:latin typeface="Baloo Bold"/>
                  <a:hlinkClick r:id="rId6" action="ppaction://hlinksldjump"/>
                </a:rPr>
                <a:t>5</a:t>
              </a:r>
              <a:endParaRPr lang="en-US" sz="5000" dirty="0">
                <a:solidFill>
                  <a:srgbClr val="000000"/>
                </a:solidFill>
                <a:latin typeface="Baloo Bold"/>
              </a:endParaRPr>
            </a:p>
          </p:txBody>
        </p:sp>
      </p:grpSp>
      <p:sp>
        <p:nvSpPr>
          <p:cNvPr id="136" name="TextBox 136"/>
          <p:cNvSpPr txBox="1"/>
          <p:nvPr/>
        </p:nvSpPr>
        <p:spPr>
          <a:xfrm>
            <a:off x="14206846" y="6995404"/>
            <a:ext cx="57785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31F20"/>
                </a:solidFill>
                <a:latin typeface="DejaVu Serif"/>
              </a:rPr>
              <a:t>N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15159949" y="7001245"/>
            <a:ext cx="575866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31F20"/>
                </a:solidFill>
                <a:latin typeface="DejaVu Serif"/>
              </a:rPr>
              <a:t>H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16117038" y="7034875"/>
            <a:ext cx="47694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31F20"/>
                </a:solidFill>
                <a:latin typeface="DejaVu Serif"/>
              </a:rPr>
              <a:t>Ậ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17032904" y="7019990"/>
            <a:ext cx="57785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31F20"/>
                </a:solidFill>
                <a:latin typeface="DejaVu Serif"/>
              </a:rPr>
              <a:t>N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9444444" y="3393963"/>
            <a:ext cx="613955" cy="871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latin typeface="DejaVu Serif Bold"/>
              </a:rPr>
              <a:t>Ô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9450554" y="5199618"/>
            <a:ext cx="472189" cy="881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latin typeface="DejaVu Serif Bold"/>
              </a:rPr>
              <a:t>G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9583972" y="8040951"/>
            <a:ext cx="308967" cy="8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latin typeface="DejaVu Serif Bold"/>
              </a:rPr>
              <a:t>I</a:t>
            </a:r>
          </a:p>
        </p:txBody>
      </p:sp>
      <p:sp>
        <p:nvSpPr>
          <p:cNvPr id="273" name="Freeform 28">
            <a:extLst>
              <a:ext uri="{FF2B5EF4-FFF2-40B4-BE49-F238E27FC236}">
                <a16:creationId xmlns="" xmlns:a16="http://schemas.microsoft.com/office/drawing/2014/main" id="{D9E86549-BFCC-22B1-4788-8AB81E7E5721}"/>
              </a:ext>
            </a:extLst>
          </p:cNvPr>
          <p:cNvSpPr/>
          <p:nvPr/>
        </p:nvSpPr>
        <p:spPr>
          <a:xfrm>
            <a:off x="12132921" y="1473900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B4E074"/>
          </a:solidFill>
          <a:ln w="28575">
            <a:solidFill>
              <a:schemeClr val="tx1"/>
            </a:solidFill>
          </a:ln>
        </p:spPr>
      </p:sp>
      <p:sp>
        <p:nvSpPr>
          <p:cNvPr id="274" name="Freeform 28">
            <a:extLst>
              <a:ext uri="{FF2B5EF4-FFF2-40B4-BE49-F238E27FC236}">
                <a16:creationId xmlns="" xmlns:a16="http://schemas.microsoft.com/office/drawing/2014/main" id="{C1B1643B-3562-7CD9-23F4-DC13FF6071C4}"/>
              </a:ext>
            </a:extLst>
          </p:cNvPr>
          <p:cNvSpPr/>
          <p:nvPr/>
        </p:nvSpPr>
        <p:spPr>
          <a:xfrm>
            <a:off x="11198779" y="1468001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B4E074"/>
          </a:solidFill>
          <a:ln w="28575">
            <a:solidFill>
              <a:schemeClr val="tx1"/>
            </a:solidFill>
          </a:ln>
        </p:spPr>
      </p:sp>
      <p:sp>
        <p:nvSpPr>
          <p:cNvPr id="275" name="Freeform 7">
            <a:extLst>
              <a:ext uri="{FF2B5EF4-FFF2-40B4-BE49-F238E27FC236}">
                <a16:creationId xmlns="" xmlns:a16="http://schemas.microsoft.com/office/drawing/2014/main" id="{FD5EBC93-E07F-8D72-9938-58E0EE1DD5B8}"/>
              </a:ext>
            </a:extLst>
          </p:cNvPr>
          <p:cNvSpPr/>
          <p:nvPr/>
        </p:nvSpPr>
        <p:spPr>
          <a:xfrm>
            <a:off x="9237439" y="8925357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EECD9A"/>
          </a:solidFill>
          <a:ln w="28575">
            <a:solidFill>
              <a:schemeClr val="tx1"/>
            </a:solidFill>
          </a:ln>
        </p:spPr>
      </p:sp>
      <p:sp>
        <p:nvSpPr>
          <p:cNvPr id="65" name="Text Box 17"/>
          <p:cNvSpPr txBox="1">
            <a:spLocks noChangeArrowheads="1"/>
          </p:cNvSpPr>
          <p:nvPr/>
        </p:nvSpPr>
        <p:spPr bwMode="auto">
          <a:xfrm>
            <a:off x="17156265" y="1325726"/>
            <a:ext cx="67197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</a:t>
            </a:r>
          </a:p>
        </p:txBody>
      </p:sp>
      <p:sp>
        <p:nvSpPr>
          <p:cNvPr id="66" name="Text Box 18"/>
          <p:cNvSpPr txBox="1">
            <a:spLocks noChangeArrowheads="1"/>
          </p:cNvSpPr>
          <p:nvPr/>
        </p:nvSpPr>
        <p:spPr bwMode="auto">
          <a:xfrm>
            <a:off x="17151503" y="2242507"/>
            <a:ext cx="67197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5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</a:t>
            </a: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17151503" y="3216439"/>
            <a:ext cx="67197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5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</a:t>
            </a:r>
          </a:p>
        </p:txBody>
      </p:sp>
      <p:sp>
        <p:nvSpPr>
          <p:cNvPr id="69" name="Text Box 20"/>
          <p:cNvSpPr txBox="1">
            <a:spLocks noChangeArrowheads="1"/>
          </p:cNvSpPr>
          <p:nvPr/>
        </p:nvSpPr>
        <p:spPr bwMode="auto">
          <a:xfrm>
            <a:off x="17151503" y="4080832"/>
            <a:ext cx="67197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5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</a:t>
            </a:r>
          </a:p>
        </p:txBody>
      </p:sp>
      <p:sp>
        <p:nvSpPr>
          <p:cNvPr id="71" name="Text Box 21"/>
          <p:cNvSpPr txBox="1">
            <a:spLocks noChangeArrowheads="1"/>
          </p:cNvSpPr>
          <p:nvPr/>
        </p:nvSpPr>
        <p:spPr bwMode="auto">
          <a:xfrm>
            <a:off x="17137215" y="4928557"/>
            <a:ext cx="67197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5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</a:t>
            </a:r>
          </a:p>
        </p:txBody>
      </p:sp>
      <p:sp>
        <p:nvSpPr>
          <p:cNvPr id="74" name="Freeform 34"/>
          <p:cNvSpPr/>
          <p:nvPr/>
        </p:nvSpPr>
        <p:spPr>
          <a:xfrm>
            <a:off x="9290729" y="1473900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EECD9A"/>
          </a:solidFill>
          <a:ln w="28575">
            <a:solidFill>
              <a:schemeClr val="tx1"/>
            </a:solidFill>
          </a:ln>
        </p:spPr>
      </p:sp>
      <p:sp>
        <p:nvSpPr>
          <p:cNvPr id="75" name="TextBox 143"/>
          <p:cNvSpPr txBox="1"/>
          <p:nvPr/>
        </p:nvSpPr>
        <p:spPr>
          <a:xfrm>
            <a:off x="5546076" y="1446270"/>
            <a:ext cx="676176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31F20"/>
                </a:solidFill>
                <a:latin typeface="DejaVu Serif"/>
              </a:rPr>
              <a:t>M</a:t>
            </a:r>
          </a:p>
        </p:txBody>
      </p:sp>
      <p:sp>
        <p:nvSpPr>
          <p:cNvPr id="77" name="TextBox 145"/>
          <p:cNvSpPr txBox="1"/>
          <p:nvPr/>
        </p:nvSpPr>
        <p:spPr>
          <a:xfrm>
            <a:off x="7628939" y="1446270"/>
            <a:ext cx="435967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31F20"/>
                </a:solidFill>
                <a:latin typeface="DejaVu Serif"/>
              </a:rPr>
              <a:t>Y</a:t>
            </a:r>
          </a:p>
        </p:txBody>
      </p:sp>
      <p:sp>
        <p:nvSpPr>
          <p:cNvPr id="78" name="TextBox 147"/>
          <p:cNvSpPr txBox="1"/>
          <p:nvPr/>
        </p:nvSpPr>
        <p:spPr>
          <a:xfrm>
            <a:off x="10568718" y="1446270"/>
            <a:ext cx="260846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31F20"/>
                </a:solidFill>
                <a:latin typeface="DejaVu Serif"/>
              </a:rPr>
              <a:t>Í</a:t>
            </a:r>
          </a:p>
        </p:txBody>
      </p:sp>
      <p:sp>
        <p:nvSpPr>
          <p:cNvPr id="80" name="TextBox 148">
            <a:extLst>
              <a:ext uri="{FF2B5EF4-FFF2-40B4-BE49-F238E27FC236}">
                <a16:creationId xmlns="" xmlns:a16="http://schemas.microsoft.com/office/drawing/2014/main" id="{73A0B8E9-4FF2-2219-FC5D-5A04467201C3}"/>
              </a:ext>
            </a:extLst>
          </p:cNvPr>
          <p:cNvSpPr txBox="1"/>
          <p:nvPr/>
        </p:nvSpPr>
        <p:spPr>
          <a:xfrm>
            <a:off x="11390091" y="1462102"/>
            <a:ext cx="57785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31F20"/>
                </a:solidFill>
                <a:latin typeface="DejaVu Serif"/>
              </a:rPr>
              <a:t>N</a:t>
            </a:r>
          </a:p>
        </p:txBody>
      </p:sp>
      <p:sp>
        <p:nvSpPr>
          <p:cNvPr id="81" name="TextBox 149">
            <a:extLst>
              <a:ext uri="{FF2B5EF4-FFF2-40B4-BE49-F238E27FC236}">
                <a16:creationId xmlns="" xmlns:a16="http://schemas.microsoft.com/office/drawing/2014/main" id="{6E710C9F-E99C-991E-BF6F-8F916BBF8DBB}"/>
              </a:ext>
            </a:extLst>
          </p:cNvPr>
          <p:cNvSpPr txBox="1"/>
          <p:nvPr/>
        </p:nvSpPr>
        <p:spPr>
          <a:xfrm>
            <a:off x="12293336" y="1423823"/>
            <a:ext cx="575866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31F20"/>
                </a:solidFill>
                <a:latin typeface="DejaVu Serif"/>
              </a:rPr>
              <a:t>H</a:t>
            </a:r>
          </a:p>
        </p:txBody>
      </p:sp>
      <p:sp>
        <p:nvSpPr>
          <p:cNvPr id="83" name="TextBox 144"/>
          <p:cNvSpPr txBox="1"/>
          <p:nvPr/>
        </p:nvSpPr>
        <p:spPr>
          <a:xfrm>
            <a:off x="6600559" y="1438021"/>
            <a:ext cx="47694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31F20"/>
                </a:solidFill>
                <a:latin typeface="DejaVu Serif"/>
              </a:rPr>
              <a:t>Á</a:t>
            </a:r>
          </a:p>
        </p:txBody>
      </p:sp>
      <p:sp>
        <p:nvSpPr>
          <p:cNvPr id="84" name="TextBox 146"/>
          <p:cNvSpPr txBox="1"/>
          <p:nvPr/>
        </p:nvSpPr>
        <p:spPr>
          <a:xfrm>
            <a:off x="9473136" y="1500216"/>
            <a:ext cx="491430" cy="8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latin typeface="DejaVu Serif Bold"/>
              </a:rPr>
              <a:t>T</a:t>
            </a:r>
          </a:p>
        </p:txBody>
      </p:sp>
      <p:sp>
        <p:nvSpPr>
          <p:cNvPr id="86" name="Freeform 58"/>
          <p:cNvSpPr/>
          <p:nvPr/>
        </p:nvSpPr>
        <p:spPr>
          <a:xfrm>
            <a:off x="10238467" y="4249522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B4E074"/>
          </a:solidFill>
          <a:ln w="28575">
            <a:solidFill>
              <a:schemeClr val="tx1"/>
            </a:solidFill>
          </a:ln>
        </p:spPr>
      </p:sp>
      <p:sp>
        <p:nvSpPr>
          <p:cNvPr id="87" name="TextBox 150"/>
          <p:cNvSpPr txBox="1"/>
          <p:nvPr/>
        </p:nvSpPr>
        <p:spPr>
          <a:xfrm>
            <a:off x="9421142" y="4224250"/>
            <a:ext cx="603647" cy="8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latin typeface="DejaVu Serif Bold"/>
              </a:rPr>
              <a:t>N</a:t>
            </a:r>
          </a:p>
        </p:txBody>
      </p:sp>
      <p:sp>
        <p:nvSpPr>
          <p:cNvPr id="89" name="TextBox 151"/>
          <p:cNvSpPr txBox="1"/>
          <p:nvPr/>
        </p:nvSpPr>
        <p:spPr>
          <a:xfrm>
            <a:off x="10439720" y="4260532"/>
            <a:ext cx="47694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31F20"/>
                </a:solidFill>
                <a:latin typeface="DejaVu Serif"/>
              </a:rPr>
              <a:t>Ã</a:t>
            </a:r>
          </a:p>
        </p:txBody>
      </p:sp>
      <p:sp>
        <p:nvSpPr>
          <p:cNvPr id="90" name="TextBox 152"/>
          <p:cNvSpPr txBox="1"/>
          <p:nvPr/>
        </p:nvSpPr>
        <p:spPr>
          <a:xfrm>
            <a:off x="11356224" y="4230600"/>
            <a:ext cx="541437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31F20"/>
                </a:solidFill>
                <a:latin typeface="DejaVu Serif"/>
              </a:rPr>
              <a:t>O</a:t>
            </a:r>
          </a:p>
        </p:txBody>
      </p:sp>
      <p:sp>
        <p:nvSpPr>
          <p:cNvPr id="92" name="TextBox 153">
            <a:extLst>
              <a:ext uri="{FF2B5EF4-FFF2-40B4-BE49-F238E27FC236}">
                <a16:creationId xmlns="" xmlns:a16="http://schemas.microsoft.com/office/drawing/2014/main" id="{0FF09BC8-AE27-D396-6302-076E0C8DFF43}"/>
              </a:ext>
            </a:extLst>
          </p:cNvPr>
          <p:cNvSpPr txBox="1"/>
          <p:nvPr/>
        </p:nvSpPr>
        <p:spPr>
          <a:xfrm>
            <a:off x="7563737" y="6154553"/>
            <a:ext cx="470198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31F20"/>
                </a:solidFill>
                <a:latin typeface="DejaVu Serif"/>
              </a:rPr>
              <a:t>X</a:t>
            </a:r>
          </a:p>
        </p:txBody>
      </p:sp>
      <p:sp>
        <p:nvSpPr>
          <p:cNvPr id="93" name="TextBox 154">
            <a:extLst>
              <a:ext uri="{FF2B5EF4-FFF2-40B4-BE49-F238E27FC236}">
                <a16:creationId xmlns="" xmlns:a16="http://schemas.microsoft.com/office/drawing/2014/main" id="{B5069D63-51DF-F73E-F717-BC35784653FF}"/>
              </a:ext>
            </a:extLst>
          </p:cNvPr>
          <p:cNvSpPr txBox="1"/>
          <p:nvPr/>
        </p:nvSpPr>
        <p:spPr>
          <a:xfrm>
            <a:off x="8479262" y="6192654"/>
            <a:ext cx="556518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31F20"/>
                </a:solidFill>
                <a:latin typeface="DejaVu Serif"/>
              </a:rPr>
              <a:t>Ử</a:t>
            </a:r>
          </a:p>
        </p:txBody>
      </p:sp>
      <p:sp>
        <p:nvSpPr>
          <p:cNvPr id="94" name="TextBox 155">
            <a:extLst>
              <a:ext uri="{FF2B5EF4-FFF2-40B4-BE49-F238E27FC236}">
                <a16:creationId xmlns="" xmlns:a16="http://schemas.microsoft.com/office/drawing/2014/main" id="{C78ACD07-E0E7-F0E0-E4F6-97BFF6F4D478}"/>
              </a:ext>
            </a:extLst>
          </p:cNvPr>
          <p:cNvSpPr txBox="1"/>
          <p:nvPr/>
        </p:nvSpPr>
        <p:spPr>
          <a:xfrm>
            <a:off x="10446960" y="6083961"/>
            <a:ext cx="438547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31F20"/>
                </a:solidFill>
                <a:latin typeface="DejaVu Serif"/>
              </a:rPr>
              <a:t>L</a:t>
            </a:r>
          </a:p>
        </p:txBody>
      </p:sp>
      <p:sp>
        <p:nvSpPr>
          <p:cNvPr id="95" name="TextBox 156">
            <a:extLst>
              <a:ext uri="{FF2B5EF4-FFF2-40B4-BE49-F238E27FC236}">
                <a16:creationId xmlns="" xmlns:a16="http://schemas.microsoft.com/office/drawing/2014/main" id="{BA8BB716-B417-89B5-6861-45A0E3D8EE37}"/>
              </a:ext>
            </a:extLst>
          </p:cNvPr>
          <p:cNvSpPr txBox="1"/>
          <p:nvPr/>
        </p:nvSpPr>
        <p:spPr>
          <a:xfrm>
            <a:off x="11463167" y="6130928"/>
            <a:ext cx="260846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31F20"/>
                </a:solidFill>
                <a:latin typeface="DejaVu Serif"/>
              </a:rPr>
              <a:t>Í</a:t>
            </a:r>
          </a:p>
        </p:txBody>
      </p:sp>
      <p:sp>
        <p:nvSpPr>
          <p:cNvPr id="96" name="Freeform 79"/>
          <p:cNvSpPr/>
          <p:nvPr/>
        </p:nvSpPr>
        <p:spPr>
          <a:xfrm>
            <a:off x="16871369" y="7003816"/>
            <a:ext cx="953103" cy="925477"/>
          </a:xfrm>
          <a:custGeom>
            <a:avLst/>
            <a:gdLst/>
            <a:ahLst/>
            <a:cxnLst/>
            <a:rect l="l" t="t" r="r" b="b"/>
            <a:pathLst>
              <a:path w="279018" h="270930">
                <a:moveTo>
                  <a:pt x="0" y="0"/>
                </a:moveTo>
                <a:lnTo>
                  <a:pt x="279018" y="0"/>
                </a:lnTo>
                <a:lnTo>
                  <a:pt x="279018" y="270930"/>
                </a:lnTo>
                <a:lnTo>
                  <a:pt x="0" y="270930"/>
                </a:lnTo>
                <a:close/>
              </a:path>
            </a:pathLst>
          </a:custGeom>
          <a:solidFill>
            <a:srgbClr val="B4E074"/>
          </a:solidFill>
          <a:ln w="28575">
            <a:solidFill>
              <a:schemeClr val="tx1"/>
            </a:solidFill>
          </a:ln>
        </p:spPr>
      </p:sp>
      <p:sp>
        <p:nvSpPr>
          <p:cNvPr id="98" name="TextBox 136"/>
          <p:cNvSpPr txBox="1"/>
          <p:nvPr/>
        </p:nvSpPr>
        <p:spPr>
          <a:xfrm>
            <a:off x="14206846" y="6995404"/>
            <a:ext cx="57785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31F20"/>
                </a:solidFill>
                <a:latin typeface="DejaVu Serif"/>
              </a:rPr>
              <a:t>N</a:t>
            </a:r>
          </a:p>
        </p:txBody>
      </p:sp>
      <p:sp>
        <p:nvSpPr>
          <p:cNvPr id="99" name="TextBox 137"/>
          <p:cNvSpPr txBox="1"/>
          <p:nvPr/>
        </p:nvSpPr>
        <p:spPr>
          <a:xfrm>
            <a:off x="15159949" y="7001245"/>
            <a:ext cx="575866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31F20"/>
                </a:solidFill>
                <a:latin typeface="DejaVu Serif"/>
              </a:rPr>
              <a:t>H</a:t>
            </a:r>
          </a:p>
        </p:txBody>
      </p:sp>
      <p:sp>
        <p:nvSpPr>
          <p:cNvPr id="101" name="TextBox 138"/>
          <p:cNvSpPr txBox="1"/>
          <p:nvPr/>
        </p:nvSpPr>
        <p:spPr>
          <a:xfrm>
            <a:off x="16117038" y="7034875"/>
            <a:ext cx="47694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31F20"/>
                </a:solidFill>
                <a:latin typeface="DejaVu Serif"/>
              </a:rPr>
              <a:t>Ậ</a:t>
            </a:r>
          </a:p>
        </p:txBody>
      </p:sp>
      <p:sp>
        <p:nvSpPr>
          <p:cNvPr id="102" name="TextBox 139"/>
          <p:cNvSpPr txBox="1"/>
          <p:nvPr/>
        </p:nvSpPr>
        <p:spPr>
          <a:xfrm>
            <a:off x="17032904" y="7019990"/>
            <a:ext cx="57785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31F20"/>
                </a:solidFill>
                <a:latin typeface="DejaVu Serif"/>
              </a:rPr>
              <a:t>N</a:t>
            </a:r>
          </a:p>
        </p:txBody>
      </p:sp>
      <p:sp>
        <p:nvSpPr>
          <p:cNvPr id="104" name="TextBox 157">
            <a:extLst>
              <a:ext uri="{FF2B5EF4-FFF2-40B4-BE49-F238E27FC236}">
                <a16:creationId xmlns="" xmlns:a16="http://schemas.microsoft.com/office/drawing/2014/main" id="{04F94B4B-FBCB-FB9A-24AE-F5931D14C7DA}"/>
              </a:ext>
            </a:extLst>
          </p:cNvPr>
          <p:cNvSpPr txBox="1"/>
          <p:nvPr/>
        </p:nvSpPr>
        <p:spPr>
          <a:xfrm>
            <a:off x="9510034" y="7024373"/>
            <a:ext cx="491430" cy="8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latin typeface="DejaVu Serif Bold"/>
              </a:rPr>
              <a:t>T</a:t>
            </a:r>
          </a:p>
        </p:txBody>
      </p:sp>
      <p:sp>
        <p:nvSpPr>
          <p:cNvPr id="105" name="TextBox 158">
            <a:extLst>
              <a:ext uri="{FF2B5EF4-FFF2-40B4-BE49-F238E27FC236}">
                <a16:creationId xmlns="" xmlns:a16="http://schemas.microsoft.com/office/drawing/2014/main" id="{358C92E5-2A2D-9859-6453-41221853BBEB}"/>
              </a:ext>
            </a:extLst>
          </p:cNvPr>
          <p:cNvSpPr txBox="1"/>
          <p:nvPr/>
        </p:nvSpPr>
        <p:spPr>
          <a:xfrm>
            <a:off x="10535811" y="7067754"/>
            <a:ext cx="260846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31F20"/>
                </a:solidFill>
                <a:latin typeface="DejaVu Serif"/>
              </a:rPr>
              <a:t>I</a:t>
            </a:r>
          </a:p>
        </p:txBody>
      </p:sp>
      <p:sp>
        <p:nvSpPr>
          <p:cNvPr id="107" name="TextBox 159">
            <a:extLst>
              <a:ext uri="{FF2B5EF4-FFF2-40B4-BE49-F238E27FC236}">
                <a16:creationId xmlns="" xmlns:a16="http://schemas.microsoft.com/office/drawing/2014/main" id="{8D46989D-B014-ED56-AA07-D6AE731A46D1}"/>
              </a:ext>
            </a:extLst>
          </p:cNvPr>
          <p:cNvSpPr txBox="1"/>
          <p:nvPr/>
        </p:nvSpPr>
        <p:spPr>
          <a:xfrm>
            <a:off x="11312501" y="7078927"/>
            <a:ext cx="482104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31F20"/>
                </a:solidFill>
                <a:latin typeface="DejaVu Serif"/>
              </a:rPr>
              <a:t>Ế</a:t>
            </a:r>
          </a:p>
        </p:txBody>
      </p:sp>
      <p:sp>
        <p:nvSpPr>
          <p:cNvPr id="108" name="TextBox 160">
            <a:extLst>
              <a:ext uri="{FF2B5EF4-FFF2-40B4-BE49-F238E27FC236}">
                <a16:creationId xmlns="" xmlns:a16="http://schemas.microsoft.com/office/drawing/2014/main" id="{168791D9-936A-CE87-5B4D-A29177921577}"/>
              </a:ext>
            </a:extLst>
          </p:cNvPr>
          <p:cNvSpPr txBox="1"/>
          <p:nvPr/>
        </p:nvSpPr>
        <p:spPr>
          <a:xfrm>
            <a:off x="12359068" y="7027548"/>
            <a:ext cx="444401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31F20"/>
                </a:solidFill>
                <a:latin typeface="DejaVu Serif"/>
              </a:rPr>
              <a:t>P</a:t>
            </a:r>
          </a:p>
        </p:txBody>
      </p:sp>
      <p:sp>
        <p:nvSpPr>
          <p:cNvPr id="110" name="TextBox 161">
            <a:extLst>
              <a:ext uri="{FF2B5EF4-FFF2-40B4-BE49-F238E27FC236}">
                <a16:creationId xmlns="" xmlns:a16="http://schemas.microsoft.com/office/drawing/2014/main" id="{CCD155C9-3E44-7FC0-04BF-1F5C0B014C71}"/>
              </a:ext>
            </a:extLst>
          </p:cNvPr>
          <p:cNvSpPr txBox="1"/>
          <p:nvPr/>
        </p:nvSpPr>
        <p:spPr>
          <a:xfrm>
            <a:off x="1755090" y="8938228"/>
            <a:ext cx="541437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31F20"/>
                </a:solidFill>
                <a:latin typeface="DejaVu Serif"/>
              </a:rPr>
              <a:t>Q</a:t>
            </a:r>
          </a:p>
        </p:txBody>
      </p:sp>
      <p:sp>
        <p:nvSpPr>
          <p:cNvPr id="111" name="TextBox 162">
            <a:extLst>
              <a:ext uri="{FF2B5EF4-FFF2-40B4-BE49-F238E27FC236}">
                <a16:creationId xmlns="" xmlns:a16="http://schemas.microsoft.com/office/drawing/2014/main" id="{6C5F7777-550D-778A-8894-3EE51DADBE83}"/>
              </a:ext>
            </a:extLst>
          </p:cNvPr>
          <p:cNvSpPr txBox="1"/>
          <p:nvPr/>
        </p:nvSpPr>
        <p:spPr>
          <a:xfrm>
            <a:off x="2734033" y="8954214"/>
            <a:ext cx="556518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31F20"/>
                </a:solidFill>
                <a:latin typeface="DejaVu Serif"/>
              </a:rPr>
              <a:t>U</a:t>
            </a:r>
          </a:p>
        </p:txBody>
      </p:sp>
      <p:sp>
        <p:nvSpPr>
          <p:cNvPr id="113" name="TextBox 163">
            <a:extLst>
              <a:ext uri="{FF2B5EF4-FFF2-40B4-BE49-F238E27FC236}">
                <a16:creationId xmlns="" xmlns:a16="http://schemas.microsoft.com/office/drawing/2014/main" id="{F04B1FFD-9E0B-61C3-0914-C811BD413C8B}"/>
              </a:ext>
            </a:extLst>
          </p:cNvPr>
          <p:cNvSpPr txBox="1"/>
          <p:nvPr/>
        </p:nvSpPr>
        <p:spPr>
          <a:xfrm>
            <a:off x="3715248" y="8941278"/>
            <a:ext cx="435967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31F20"/>
                </a:solidFill>
                <a:latin typeface="DejaVu Serif"/>
              </a:rPr>
              <a:t>Y</a:t>
            </a:r>
          </a:p>
        </p:txBody>
      </p:sp>
      <p:sp>
        <p:nvSpPr>
          <p:cNvPr id="114" name="TextBox 164">
            <a:extLst>
              <a:ext uri="{FF2B5EF4-FFF2-40B4-BE49-F238E27FC236}">
                <a16:creationId xmlns="" xmlns:a16="http://schemas.microsoft.com/office/drawing/2014/main" id="{A932E286-8022-7904-3ABF-729F2D79516B}"/>
              </a:ext>
            </a:extLst>
          </p:cNvPr>
          <p:cNvSpPr txBox="1"/>
          <p:nvPr/>
        </p:nvSpPr>
        <p:spPr>
          <a:xfrm>
            <a:off x="4656425" y="8977124"/>
            <a:ext cx="482104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31F20"/>
                </a:solidFill>
                <a:latin typeface="DejaVu Serif"/>
              </a:rPr>
              <a:t>Ế</a:t>
            </a:r>
          </a:p>
        </p:txBody>
      </p:sp>
      <p:sp>
        <p:nvSpPr>
          <p:cNvPr id="116" name="TextBox 165">
            <a:extLst>
              <a:ext uri="{FF2B5EF4-FFF2-40B4-BE49-F238E27FC236}">
                <a16:creationId xmlns="" xmlns:a16="http://schemas.microsoft.com/office/drawing/2014/main" id="{4840C065-E136-4F0E-0B9A-CD13AD171211}"/>
              </a:ext>
            </a:extLst>
          </p:cNvPr>
          <p:cNvSpPr txBox="1"/>
          <p:nvPr/>
        </p:nvSpPr>
        <p:spPr>
          <a:xfrm>
            <a:off x="5690070" y="8981154"/>
            <a:ext cx="440531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31F20"/>
                </a:solidFill>
                <a:latin typeface="DejaVu Serif"/>
              </a:rPr>
              <a:t>T</a:t>
            </a:r>
          </a:p>
        </p:txBody>
      </p:sp>
      <p:sp>
        <p:nvSpPr>
          <p:cNvPr id="117" name="TextBox 166">
            <a:extLst>
              <a:ext uri="{FF2B5EF4-FFF2-40B4-BE49-F238E27FC236}">
                <a16:creationId xmlns="" xmlns:a16="http://schemas.microsoft.com/office/drawing/2014/main" id="{3DAEF20C-B910-B3D0-6D3F-312D86A4D4C7}"/>
              </a:ext>
            </a:extLst>
          </p:cNvPr>
          <p:cNvSpPr txBox="1"/>
          <p:nvPr/>
        </p:nvSpPr>
        <p:spPr>
          <a:xfrm>
            <a:off x="7467588" y="8917545"/>
            <a:ext cx="533003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31F20"/>
                </a:solidFill>
                <a:latin typeface="DejaVu Serif"/>
              </a:rPr>
              <a:t>Đ</a:t>
            </a:r>
          </a:p>
        </p:txBody>
      </p:sp>
      <p:sp>
        <p:nvSpPr>
          <p:cNvPr id="119" name="TextBox 167">
            <a:extLst>
              <a:ext uri="{FF2B5EF4-FFF2-40B4-BE49-F238E27FC236}">
                <a16:creationId xmlns="" xmlns:a16="http://schemas.microsoft.com/office/drawing/2014/main" id="{ED68685D-A736-6121-A750-93546E2DE474}"/>
              </a:ext>
            </a:extLst>
          </p:cNvPr>
          <p:cNvSpPr txBox="1"/>
          <p:nvPr/>
        </p:nvSpPr>
        <p:spPr>
          <a:xfrm>
            <a:off x="8565985" y="8925253"/>
            <a:ext cx="260846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31F20"/>
                </a:solidFill>
                <a:latin typeface="DejaVu Serif"/>
              </a:rPr>
              <a:t>Ị</a:t>
            </a:r>
          </a:p>
        </p:txBody>
      </p:sp>
      <p:sp>
        <p:nvSpPr>
          <p:cNvPr id="143" name="TextBox 169">
            <a:extLst>
              <a:ext uri="{FF2B5EF4-FFF2-40B4-BE49-F238E27FC236}">
                <a16:creationId xmlns="" xmlns:a16="http://schemas.microsoft.com/office/drawing/2014/main" id="{8D89ED62-45B3-161A-3E47-B96AE37D39C0}"/>
              </a:ext>
            </a:extLst>
          </p:cNvPr>
          <p:cNvSpPr txBox="1"/>
          <p:nvPr/>
        </p:nvSpPr>
        <p:spPr>
          <a:xfrm>
            <a:off x="10393295" y="8953015"/>
            <a:ext cx="575866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31F20"/>
                </a:solidFill>
                <a:latin typeface="DejaVu Serif"/>
              </a:rPr>
              <a:t>H</a:t>
            </a:r>
          </a:p>
        </p:txBody>
      </p:sp>
      <p:sp>
        <p:nvSpPr>
          <p:cNvPr id="144" name="TextBox 168">
            <a:extLst>
              <a:ext uri="{FF2B5EF4-FFF2-40B4-BE49-F238E27FC236}">
                <a16:creationId xmlns="" xmlns:a16="http://schemas.microsoft.com/office/drawing/2014/main" id="{F5097C71-017C-6A10-A674-C74640756844}"/>
              </a:ext>
            </a:extLst>
          </p:cNvPr>
          <p:cNvSpPr txBox="1"/>
          <p:nvPr/>
        </p:nvSpPr>
        <p:spPr>
          <a:xfrm>
            <a:off x="9431088" y="8935053"/>
            <a:ext cx="603647" cy="8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latin typeface="DejaVu Serif Bold"/>
              </a:rPr>
              <a:t>N</a:t>
            </a:r>
          </a:p>
        </p:txBody>
      </p:sp>
      <p:sp>
        <p:nvSpPr>
          <p:cNvPr id="145" name="TextBox 140"/>
          <p:cNvSpPr txBox="1"/>
          <p:nvPr/>
        </p:nvSpPr>
        <p:spPr>
          <a:xfrm>
            <a:off x="9468110" y="3387873"/>
            <a:ext cx="575270" cy="8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0000"/>
                </a:solidFill>
                <a:latin typeface="DejaVu Serif Bold"/>
              </a:rPr>
              <a:t>Ô</a:t>
            </a:r>
          </a:p>
        </p:txBody>
      </p:sp>
      <p:sp>
        <p:nvSpPr>
          <p:cNvPr id="146" name="TextBox 141"/>
          <p:cNvSpPr txBox="1"/>
          <p:nvPr/>
        </p:nvSpPr>
        <p:spPr>
          <a:xfrm>
            <a:off x="9474219" y="5193528"/>
            <a:ext cx="472189" cy="881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0000"/>
                </a:solidFill>
                <a:latin typeface="DejaVu Serif Bold"/>
              </a:rPr>
              <a:t>G</a:t>
            </a:r>
          </a:p>
        </p:txBody>
      </p:sp>
      <p:sp>
        <p:nvSpPr>
          <p:cNvPr id="147" name="TextBox 142"/>
          <p:cNvSpPr txBox="1"/>
          <p:nvPr/>
        </p:nvSpPr>
        <p:spPr>
          <a:xfrm>
            <a:off x="9607637" y="8034861"/>
            <a:ext cx="308967" cy="8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0000"/>
                </a:solidFill>
                <a:latin typeface="DejaVu Serif Bold"/>
              </a:rPr>
              <a:t>I</a:t>
            </a:r>
          </a:p>
        </p:txBody>
      </p:sp>
      <p:sp>
        <p:nvSpPr>
          <p:cNvPr id="148" name="TextBox 146"/>
          <p:cNvSpPr txBox="1"/>
          <p:nvPr/>
        </p:nvSpPr>
        <p:spPr>
          <a:xfrm>
            <a:off x="9496801" y="1494126"/>
            <a:ext cx="491430" cy="8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0000"/>
                </a:solidFill>
                <a:latin typeface="DejaVu Serif Bold"/>
              </a:rPr>
              <a:t>T</a:t>
            </a:r>
          </a:p>
        </p:txBody>
      </p:sp>
      <p:sp>
        <p:nvSpPr>
          <p:cNvPr id="149" name="TextBox 150"/>
          <p:cNvSpPr txBox="1"/>
          <p:nvPr/>
        </p:nvSpPr>
        <p:spPr>
          <a:xfrm>
            <a:off x="9423679" y="4218160"/>
            <a:ext cx="603647" cy="8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0000"/>
                </a:solidFill>
                <a:latin typeface="DejaVu Serif Bold"/>
              </a:rPr>
              <a:t>N</a:t>
            </a:r>
          </a:p>
        </p:txBody>
      </p:sp>
      <p:sp>
        <p:nvSpPr>
          <p:cNvPr id="150" name="TextBox 157"/>
          <p:cNvSpPr txBox="1"/>
          <p:nvPr/>
        </p:nvSpPr>
        <p:spPr>
          <a:xfrm>
            <a:off x="9533699" y="7018283"/>
            <a:ext cx="491430" cy="8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0000"/>
                </a:solidFill>
                <a:latin typeface="DejaVu Serif Bold"/>
              </a:rPr>
              <a:t>T</a:t>
            </a:r>
          </a:p>
        </p:txBody>
      </p:sp>
      <p:sp>
        <p:nvSpPr>
          <p:cNvPr id="151" name="TextBox 170"/>
          <p:cNvSpPr txBox="1"/>
          <p:nvPr/>
        </p:nvSpPr>
        <p:spPr>
          <a:xfrm>
            <a:off x="9531605" y="2418821"/>
            <a:ext cx="495619" cy="862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0000"/>
                </a:solidFill>
                <a:latin typeface="DejaVu Serif Bold"/>
              </a:rPr>
              <a:t>H</a:t>
            </a:r>
          </a:p>
        </p:txBody>
      </p:sp>
      <p:sp>
        <p:nvSpPr>
          <p:cNvPr id="152" name="TextBox 168">
            <a:extLst>
              <a:ext uri="{FF2B5EF4-FFF2-40B4-BE49-F238E27FC236}">
                <a16:creationId xmlns="" xmlns:a16="http://schemas.microsoft.com/office/drawing/2014/main" id="{88C9BA5E-5A70-6F59-EE61-D6CF159D3078}"/>
              </a:ext>
            </a:extLst>
          </p:cNvPr>
          <p:cNvSpPr txBox="1"/>
          <p:nvPr/>
        </p:nvSpPr>
        <p:spPr>
          <a:xfrm>
            <a:off x="9454753" y="8928963"/>
            <a:ext cx="603647" cy="8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0000"/>
                </a:solidFill>
                <a:latin typeface="DejaVu Serif Bold"/>
              </a:rPr>
              <a:t>N</a:t>
            </a:r>
          </a:p>
        </p:txBody>
      </p:sp>
      <p:sp>
        <p:nvSpPr>
          <p:cNvPr id="3" name="Smiley Face 2"/>
          <p:cNvSpPr/>
          <p:nvPr/>
        </p:nvSpPr>
        <p:spPr>
          <a:xfrm>
            <a:off x="17151503" y="8977124"/>
            <a:ext cx="831697" cy="82066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833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75" grpId="0"/>
      <p:bldP spid="77" grpId="0"/>
      <p:bldP spid="78" grpId="0"/>
      <p:bldP spid="80" grpId="0"/>
      <p:bldP spid="81" grpId="0"/>
      <p:bldP spid="83" grpId="0"/>
      <p:bldP spid="84" grpId="0"/>
      <p:bldP spid="87" grpId="0"/>
      <p:bldP spid="89" grpId="0"/>
      <p:bldP spid="90" grpId="0"/>
      <p:bldP spid="92" grpId="0"/>
      <p:bldP spid="93" grpId="0"/>
      <p:bldP spid="94" grpId="0"/>
      <p:bldP spid="95" grpId="0"/>
      <p:bldP spid="104" grpId="0"/>
      <p:bldP spid="105" grpId="0"/>
      <p:bldP spid="107" grpId="0"/>
      <p:bldP spid="108" grpId="0"/>
      <p:bldP spid="110" grpId="0"/>
      <p:bldP spid="111" grpId="0"/>
      <p:bldP spid="113" grpId="0"/>
      <p:bldP spid="114" grpId="0"/>
      <p:bldP spid="116" grpId="0"/>
      <p:bldP spid="117" grpId="0"/>
      <p:bldP spid="119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846101" cy="7225932"/>
            </a:xfrm>
            <a:custGeom>
              <a:avLst/>
              <a:gdLst/>
              <a:ahLst/>
              <a:cxnLst/>
              <a:rect l="l" t="t" r="r" b="b"/>
              <a:pathLst>
                <a:path w="12846101" h="7225932">
                  <a:moveTo>
                    <a:pt x="12846101" y="79845"/>
                  </a:moveTo>
                  <a:lnTo>
                    <a:pt x="12846101" y="0"/>
                  </a:lnTo>
                  <a:lnTo>
                    <a:pt x="70973" y="0"/>
                  </a:lnTo>
                  <a:lnTo>
                    <a:pt x="70973" y="39922"/>
                  </a:lnTo>
                  <a:lnTo>
                    <a:pt x="0" y="39922"/>
                  </a:lnTo>
                  <a:lnTo>
                    <a:pt x="0" y="7225932"/>
                  </a:lnTo>
                  <a:lnTo>
                    <a:pt x="141946" y="7225932"/>
                  </a:lnTo>
                  <a:lnTo>
                    <a:pt x="141946" y="5828652"/>
                  </a:lnTo>
                  <a:lnTo>
                    <a:pt x="2555026" y="5828652"/>
                  </a:lnTo>
                  <a:lnTo>
                    <a:pt x="2555026" y="7225932"/>
                  </a:lnTo>
                  <a:lnTo>
                    <a:pt x="2696971" y="7225932"/>
                  </a:lnTo>
                  <a:lnTo>
                    <a:pt x="2696971" y="5828652"/>
                  </a:lnTo>
                  <a:lnTo>
                    <a:pt x="5110051" y="5828652"/>
                  </a:lnTo>
                  <a:lnTo>
                    <a:pt x="5110051" y="7225932"/>
                  </a:lnTo>
                  <a:lnTo>
                    <a:pt x="5251997" y="7225932"/>
                  </a:lnTo>
                  <a:lnTo>
                    <a:pt x="5251997" y="5828652"/>
                  </a:lnTo>
                  <a:lnTo>
                    <a:pt x="7665077" y="5828652"/>
                  </a:lnTo>
                  <a:lnTo>
                    <a:pt x="7665077" y="7225932"/>
                  </a:lnTo>
                  <a:lnTo>
                    <a:pt x="7807023" y="7225932"/>
                  </a:lnTo>
                  <a:lnTo>
                    <a:pt x="7807023" y="5828652"/>
                  </a:lnTo>
                  <a:lnTo>
                    <a:pt x="10220103" y="5828652"/>
                  </a:lnTo>
                  <a:lnTo>
                    <a:pt x="10220103" y="7225932"/>
                  </a:lnTo>
                  <a:lnTo>
                    <a:pt x="10362048" y="7225932"/>
                  </a:lnTo>
                  <a:lnTo>
                    <a:pt x="10362048" y="5828652"/>
                  </a:lnTo>
                  <a:lnTo>
                    <a:pt x="12846101" y="5828652"/>
                  </a:lnTo>
                  <a:lnTo>
                    <a:pt x="12846101" y="5748808"/>
                  </a:lnTo>
                  <a:lnTo>
                    <a:pt x="10362048" y="5748808"/>
                  </a:lnTo>
                  <a:lnTo>
                    <a:pt x="10362048" y="4391450"/>
                  </a:lnTo>
                  <a:lnTo>
                    <a:pt x="12846101" y="4391450"/>
                  </a:lnTo>
                  <a:lnTo>
                    <a:pt x="12846101" y="4311606"/>
                  </a:lnTo>
                  <a:lnTo>
                    <a:pt x="10362048" y="4311606"/>
                  </a:lnTo>
                  <a:lnTo>
                    <a:pt x="10362048" y="2954248"/>
                  </a:lnTo>
                  <a:lnTo>
                    <a:pt x="12846101" y="2954248"/>
                  </a:lnTo>
                  <a:lnTo>
                    <a:pt x="12846101" y="2874404"/>
                  </a:lnTo>
                  <a:lnTo>
                    <a:pt x="10362048" y="2874404"/>
                  </a:lnTo>
                  <a:lnTo>
                    <a:pt x="10362048" y="1517046"/>
                  </a:lnTo>
                  <a:lnTo>
                    <a:pt x="12846101" y="1517046"/>
                  </a:lnTo>
                  <a:lnTo>
                    <a:pt x="12846101" y="1437202"/>
                  </a:lnTo>
                  <a:lnTo>
                    <a:pt x="10362048" y="1437202"/>
                  </a:lnTo>
                  <a:lnTo>
                    <a:pt x="10362048" y="79845"/>
                  </a:lnTo>
                  <a:lnTo>
                    <a:pt x="12846101" y="79845"/>
                  </a:lnTo>
                  <a:close/>
                  <a:moveTo>
                    <a:pt x="2696971" y="1437202"/>
                  </a:moveTo>
                  <a:lnTo>
                    <a:pt x="2696971" y="79845"/>
                  </a:lnTo>
                  <a:lnTo>
                    <a:pt x="5110051" y="79845"/>
                  </a:lnTo>
                  <a:lnTo>
                    <a:pt x="5110051" y="1437202"/>
                  </a:lnTo>
                  <a:lnTo>
                    <a:pt x="2696971" y="1437202"/>
                  </a:lnTo>
                  <a:close/>
                  <a:moveTo>
                    <a:pt x="5110051" y="1517046"/>
                  </a:moveTo>
                  <a:lnTo>
                    <a:pt x="5110051" y="2874404"/>
                  </a:lnTo>
                  <a:lnTo>
                    <a:pt x="2696971" y="2874404"/>
                  </a:lnTo>
                  <a:lnTo>
                    <a:pt x="2696971" y="1517046"/>
                  </a:lnTo>
                  <a:lnTo>
                    <a:pt x="5110051" y="1517046"/>
                  </a:lnTo>
                  <a:close/>
                  <a:moveTo>
                    <a:pt x="2555026" y="1437202"/>
                  </a:moveTo>
                  <a:lnTo>
                    <a:pt x="141946" y="1437202"/>
                  </a:lnTo>
                  <a:lnTo>
                    <a:pt x="141946" y="79845"/>
                  </a:lnTo>
                  <a:lnTo>
                    <a:pt x="2555026" y="79845"/>
                  </a:lnTo>
                  <a:lnTo>
                    <a:pt x="2555026" y="1437202"/>
                  </a:lnTo>
                  <a:close/>
                  <a:moveTo>
                    <a:pt x="2555026" y="1517046"/>
                  </a:moveTo>
                  <a:lnTo>
                    <a:pt x="2555026" y="2874404"/>
                  </a:lnTo>
                  <a:lnTo>
                    <a:pt x="141946" y="2874404"/>
                  </a:lnTo>
                  <a:lnTo>
                    <a:pt x="141946" y="1517046"/>
                  </a:lnTo>
                  <a:lnTo>
                    <a:pt x="2555026" y="1517046"/>
                  </a:lnTo>
                  <a:close/>
                  <a:moveTo>
                    <a:pt x="2555026" y="2954248"/>
                  </a:moveTo>
                  <a:lnTo>
                    <a:pt x="2555026" y="4311606"/>
                  </a:lnTo>
                  <a:lnTo>
                    <a:pt x="141946" y="4311606"/>
                  </a:lnTo>
                  <a:lnTo>
                    <a:pt x="141946" y="2954248"/>
                  </a:lnTo>
                  <a:lnTo>
                    <a:pt x="2555026" y="2954248"/>
                  </a:lnTo>
                  <a:close/>
                  <a:moveTo>
                    <a:pt x="2696971" y="2954248"/>
                  </a:moveTo>
                  <a:lnTo>
                    <a:pt x="5110051" y="2954248"/>
                  </a:lnTo>
                  <a:lnTo>
                    <a:pt x="5110051" y="4311606"/>
                  </a:lnTo>
                  <a:lnTo>
                    <a:pt x="2696971" y="4311606"/>
                  </a:lnTo>
                  <a:lnTo>
                    <a:pt x="2696971" y="2954248"/>
                  </a:lnTo>
                  <a:close/>
                  <a:moveTo>
                    <a:pt x="5251997" y="2954248"/>
                  </a:moveTo>
                  <a:lnTo>
                    <a:pt x="7665077" y="2954248"/>
                  </a:lnTo>
                  <a:lnTo>
                    <a:pt x="7665077" y="4311606"/>
                  </a:lnTo>
                  <a:lnTo>
                    <a:pt x="5251997" y="4311606"/>
                  </a:lnTo>
                  <a:lnTo>
                    <a:pt x="5251997" y="2954248"/>
                  </a:lnTo>
                  <a:close/>
                  <a:moveTo>
                    <a:pt x="5251997" y="2874404"/>
                  </a:moveTo>
                  <a:lnTo>
                    <a:pt x="5251997" y="1517046"/>
                  </a:lnTo>
                  <a:lnTo>
                    <a:pt x="7665077" y="1517046"/>
                  </a:lnTo>
                  <a:lnTo>
                    <a:pt x="7665077" y="2874404"/>
                  </a:lnTo>
                  <a:lnTo>
                    <a:pt x="5251997" y="2874404"/>
                  </a:lnTo>
                  <a:close/>
                  <a:moveTo>
                    <a:pt x="5251997" y="1437202"/>
                  </a:moveTo>
                  <a:lnTo>
                    <a:pt x="5251997" y="79845"/>
                  </a:lnTo>
                  <a:lnTo>
                    <a:pt x="7665077" y="79845"/>
                  </a:lnTo>
                  <a:lnTo>
                    <a:pt x="7665077" y="1437202"/>
                  </a:lnTo>
                  <a:lnTo>
                    <a:pt x="5251997" y="1437202"/>
                  </a:lnTo>
                  <a:close/>
                  <a:moveTo>
                    <a:pt x="141946" y="5748808"/>
                  </a:moveTo>
                  <a:lnTo>
                    <a:pt x="141946" y="4391450"/>
                  </a:lnTo>
                  <a:lnTo>
                    <a:pt x="2555026" y="4391450"/>
                  </a:lnTo>
                  <a:lnTo>
                    <a:pt x="2555026" y="5748808"/>
                  </a:lnTo>
                  <a:lnTo>
                    <a:pt x="141946" y="5748808"/>
                  </a:lnTo>
                  <a:close/>
                  <a:moveTo>
                    <a:pt x="2696971" y="5748808"/>
                  </a:moveTo>
                  <a:lnTo>
                    <a:pt x="2696971" y="4391450"/>
                  </a:lnTo>
                  <a:lnTo>
                    <a:pt x="5110051" y="4391450"/>
                  </a:lnTo>
                  <a:lnTo>
                    <a:pt x="5110051" y="5748808"/>
                  </a:lnTo>
                  <a:lnTo>
                    <a:pt x="2696971" y="5748808"/>
                  </a:lnTo>
                  <a:close/>
                  <a:moveTo>
                    <a:pt x="5251997" y="5748808"/>
                  </a:moveTo>
                  <a:lnTo>
                    <a:pt x="5251997" y="4391450"/>
                  </a:lnTo>
                  <a:lnTo>
                    <a:pt x="7665077" y="4391450"/>
                  </a:lnTo>
                  <a:lnTo>
                    <a:pt x="7665077" y="5748808"/>
                  </a:lnTo>
                  <a:lnTo>
                    <a:pt x="5251997" y="5748808"/>
                  </a:lnTo>
                  <a:close/>
                  <a:moveTo>
                    <a:pt x="10220103" y="5748808"/>
                  </a:moveTo>
                  <a:lnTo>
                    <a:pt x="7807023" y="5748808"/>
                  </a:lnTo>
                  <a:lnTo>
                    <a:pt x="7807023" y="4391450"/>
                  </a:lnTo>
                  <a:lnTo>
                    <a:pt x="10220103" y="4391450"/>
                  </a:lnTo>
                  <a:lnTo>
                    <a:pt x="10220103" y="5748808"/>
                  </a:lnTo>
                  <a:close/>
                  <a:moveTo>
                    <a:pt x="10220103" y="4311606"/>
                  </a:moveTo>
                  <a:lnTo>
                    <a:pt x="7807023" y="4311606"/>
                  </a:lnTo>
                  <a:lnTo>
                    <a:pt x="7807023" y="2954248"/>
                  </a:lnTo>
                  <a:lnTo>
                    <a:pt x="10220103" y="2954248"/>
                  </a:lnTo>
                  <a:lnTo>
                    <a:pt x="10220103" y="4311606"/>
                  </a:lnTo>
                  <a:close/>
                  <a:moveTo>
                    <a:pt x="10220103" y="2874404"/>
                  </a:moveTo>
                  <a:lnTo>
                    <a:pt x="7807023" y="2874404"/>
                  </a:lnTo>
                  <a:lnTo>
                    <a:pt x="7807023" y="1517046"/>
                  </a:lnTo>
                  <a:lnTo>
                    <a:pt x="10220103" y="1517046"/>
                  </a:lnTo>
                  <a:lnTo>
                    <a:pt x="10220103" y="2874404"/>
                  </a:lnTo>
                  <a:close/>
                  <a:moveTo>
                    <a:pt x="10220103" y="1437202"/>
                  </a:moveTo>
                  <a:lnTo>
                    <a:pt x="7807023" y="1437202"/>
                  </a:lnTo>
                  <a:lnTo>
                    <a:pt x="7807023" y="79845"/>
                  </a:lnTo>
                  <a:lnTo>
                    <a:pt x="10220103" y="79845"/>
                  </a:lnTo>
                  <a:lnTo>
                    <a:pt x="10220103" y="1437202"/>
                  </a:lnTo>
                  <a:close/>
                </a:path>
              </a:pathLst>
            </a:custGeom>
            <a:solidFill>
              <a:srgbClr val="01142E">
                <a:alpha val="17647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744882" y="1362447"/>
            <a:ext cx="10264553" cy="8143690"/>
            <a:chOff x="0" y="0"/>
            <a:chExt cx="92469438" cy="7336339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92324655" cy="73218615"/>
            </a:xfrm>
            <a:custGeom>
              <a:avLst/>
              <a:gdLst/>
              <a:ahLst/>
              <a:cxnLst/>
              <a:rect l="l" t="t" r="r" b="b"/>
              <a:pathLst>
                <a:path w="92324655" h="73218615">
                  <a:moveTo>
                    <a:pt x="0" y="0"/>
                  </a:moveTo>
                  <a:lnTo>
                    <a:pt x="92324655" y="0"/>
                  </a:lnTo>
                  <a:lnTo>
                    <a:pt x="92324655" y="73218615"/>
                  </a:lnTo>
                  <a:lnTo>
                    <a:pt x="0" y="73218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397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92469438" cy="73363398"/>
            </a:xfrm>
            <a:custGeom>
              <a:avLst/>
              <a:gdLst/>
              <a:ahLst/>
              <a:cxnLst/>
              <a:rect l="l" t="t" r="r" b="b"/>
              <a:pathLst>
                <a:path w="92469438" h="73363398">
                  <a:moveTo>
                    <a:pt x="92324659" y="73218613"/>
                  </a:moveTo>
                  <a:lnTo>
                    <a:pt x="92469438" y="73218613"/>
                  </a:lnTo>
                  <a:lnTo>
                    <a:pt x="92469438" y="73363398"/>
                  </a:lnTo>
                  <a:lnTo>
                    <a:pt x="92324659" y="73363398"/>
                  </a:lnTo>
                  <a:lnTo>
                    <a:pt x="92324659" y="732186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3218613"/>
                  </a:lnTo>
                  <a:lnTo>
                    <a:pt x="0" y="73218613"/>
                  </a:lnTo>
                  <a:lnTo>
                    <a:pt x="0" y="144780"/>
                  </a:lnTo>
                  <a:close/>
                  <a:moveTo>
                    <a:pt x="0" y="73218613"/>
                  </a:moveTo>
                  <a:lnTo>
                    <a:pt x="144780" y="73218613"/>
                  </a:lnTo>
                  <a:lnTo>
                    <a:pt x="144780" y="73363398"/>
                  </a:lnTo>
                  <a:lnTo>
                    <a:pt x="0" y="73363398"/>
                  </a:lnTo>
                  <a:lnTo>
                    <a:pt x="0" y="73218613"/>
                  </a:lnTo>
                  <a:close/>
                  <a:moveTo>
                    <a:pt x="92324659" y="144780"/>
                  </a:moveTo>
                  <a:lnTo>
                    <a:pt x="92469438" y="144780"/>
                  </a:lnTo>
                  <a:lnTo>
                    <a:pt x="92469438" y="73218613"/>
                  </a:lnTo>
                  <a:lnTo>
                    <a:pt x="92324659" y="73218613"/>
                  </a:lnTo>
                  <a:lnTo>
                    <a:pt x="92324659" y="144780"/>
                  </a:lnTo>
                  <a:close/>
                  <a:moveTo>
                    <a:pt x="144780" y="73218613"/>
                  </a:moveTo>
                  <a:lnTo>
                    <a:pt x="92324659" y="73218613"/>
                  </a:lnTo>
                  <a:lnTo>
                    <a:pt x="92324659" y="73363398"/>
                  </a:lnTo>
                  <a:lnTo>
                    <a:pt x="144780" y="73363398"/>
                  </a:lnTo>
                  <a:lnTo>
                    <a:pt x="144780" y="73218613"/>
                  </a:lnTo>
                  <a:close/>
                  <a:moveTo>
                    <a:pt x="92324659" y="0"/>
                  </a:moveTo>
                  <a:lnTo>
                    <a:pt x="92469438" y="0"/>
                  </a:lnTo>
                  <a:lnTo>
                    <a:pt x="92469438" y="144780"/>
                  </a:lnTo>
                  <a:lnTo>
                    <a:pt x="92324659" y="144780"/>
                  </a:lnTo>
                  <a:lnTo>
                    <a:pt x="9232465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2324659" y="0"/>
                  </a:lnTo>
                  <a:lnTo>
                    <a:pt x="9232465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E397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450172" y="1638645"/>
            <a:ext cx="10367109" cy="7867492"/>
            <a:chOff x="0" y="0"/>
            <a:chExt cx="47029911" cy="35690515"/>
          </a:xfrm>
        </p:grpSpPr>
        <p:sp>
          <p:nvSpPr>
            <p:cNvPr id="8" name="Freeform 8"/>
            <p:cNvSpPr/>
            <p:nvPr/>
          </p:nvSpPr>
          <p:spPr>
            <a:xfrm>
              <a:off x="72390" y="72390"/>
              <a:ext cx="46885131" cy="35545737"/>
            </a:xfrm>
            <a:custGeom>
              <a:avLst/>
              <a:gdLst/>
              <a:ahLst/>
              <a:cxnLst/>
              <a:rect l="l" t="t" r="r" b="b"/>
              <a:pathLst>
                <a:path w="46885131" h="35545737">
                  <a:moveTo>
                    <a:pt x="0" y="0"/>
                  </a:moveTo>
                  <a:lnTo>
                    <a:pt x="46885131" y="0"/>
                  </a:lnTo>
                  <a:lnTo>
                    <a:pt x="46885131" y="35545737"/>
                  </a:lnTo>
                  <a:lnTo>
                    <a:pt x="0" y="35545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47029911" cy="35690516"/>
            </a:xfrm>
            <a:custGeom>
              <a:avLst/>
              <a:gdLst/>
              <a:ahLst/>
              <a:cxnLst/>
              <a:rect l="l" t="t" r="r" b="b"/>
              <a:pathLst>
                <a:path w="47029911" h="35690516">
                  <a:moveTo>
                    <a:pt x="46885132" y="35545734"/>
                  </a:moveTo>
                  <a:lnTo>
                    <a:pt x="47029911" y="35545734"/>
                  </a:lnTo>
                  <a:lnTo>
                    <a:pt x="47029911" y="35690516"/>
                  </a:lnTo>
                  <a:lnTo>
                    <a:pt x="46885132" y="35690516"/>
                  </a:lnTo>
                  <a:lnTo>
                    <a:pt x="46885132" y="3554573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5545734"/>
                  </a:lnTo>
                  <a:lnTo>
                    <a:pt x="0" y="35545734"/>
                  </a:lnTo>
                  <a:lnTo>
                    <a:pt x="0" y="144780"/>
                  </a:lnTo>
                  <a:close/>
                  <a:moveTo>
                    <a:pt x="0" y="35545734"/>
                  </a:moveTo>
                  <a:lnTo>
                    <a:pt x="144780" y="35545734"/>
                  </a:lnTo>
                  <a:lnTo>
                    <a:pt x="144780" y="35690516"/>
                  </a:lnTo>
                  <a:lnTo>
                    <a:pt x="0" y="35690516"/>
                  </a:lnTo>
                  <a:lnTo>
                    <a:pt x="0" y="35545734"/>
                  </a:lnTo>
                  <a:close/>
                  <a:moveTo>
                    <a:pt x="46885132" y="144780"/>
                  </a:moveTo>
                  <a:lnTo>
                    <a:pt x="47029911" y="144780"/>
                  </a:lnTo>
                  <a:lnTo>
                    <a:pt x="47029911" y="35545734"/>
                  </a:lnTo>
                  <a:lnTo>
                    <a:pt x="46885132" y="35545734"/>
                  </a:lnTo>
                  <a:lnTo>
                    <a:pt x="46885132" y="144780"/>
                  </a:lnTo>
                  <a:close/>
                  <a:moveTo>
                    <a:pt x="144780" y="35545734"/>
                  </a:moveTo>
                  <a:lnTo>
                    <a:pt x="46885132" y="35545734"/>
                  </a:lnTo>
                  <a:lnTo>
                    <a:pt x="46885132" y="35690516"/>
                  </a:lnTo>
                  <a:lnTo>
                    <a:pt x="144780" y="35690516"/>
                  </a:lnTo>
                  <a:lnTo>
                    <a:pt x="144780" y="35545734"/>
                  </a:lnTo>
                  <a:close/>
                  <a:moveTo>
                    <a:pt x="46885132" y="0"/>
                  </a:moveTo>
                  <a:lnTo>
                    <a:pt x="47029911" y="0"/>
                  </a:lnTo>
                  <a:lnTo>
                    <a:pt x="47029911" y="144780"/>
                  </a:lnTo>
                  <a:lnTo>
                    <a:pt x="46885132" y="144780"/>
                  </a:lnTo>
                  <a:lnTo>
                    <a:pt x="4688513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885132" y="0"/>
                  </a:lnTo>
                  <a:lnTo>
                    <a:pt x="4688513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0113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450172" y="1139529"/>
            <a:ext cx="10367109" cy="499116"/>
            <a:chOff x="0" y="0"/>
            <a:chExt cx="13822812" cy="665488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3822812" cy="665488"/>
              <a:chOff x="0" y="0"/>
              <a:chExt cx="47029911" cy="226421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72390" y="72390"/>
                <a:ext cx="46885131" cy="2119436"/>
              </a:xfrm>
              <a:custGeom>
                <a:avLst/>
                <a:gdLst/>
                <a:ahLst/>
                <a:cxnLst/>
                <a:rect l="l" t="t" r="r" b="b"/>
                <a:pathLst>
                  <a:path w="46885131" h="2119436">
                    <a:moveTo>
                      <a:pt x="0" y="0"/>
                    </a:moveTo>
                    <a:lnTo>
                      <a:pt x="46885131" y="0"/>
                    </a:lnTo>
                    <a:lnTo>
                      <a:pt x="46885131" y="2119436"/>
                    </a:lnTo>
                    <a:lnTo>
                      <a:pt x="0" y="21194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880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0"/>
                <a:ext cx="47029911" cy="2264215"/>
              </a:xfrm>
              <a:custGeom>
                <a:avLst/>
                <a:gdLst/>
                <a:ahLst/>
                <a:cxnLst/>
                <a:rect l="l" t="t" r="r" b="b"/>
                <a:pathLst>
                  <a:path w="47029911" h="2264215">
                    <a:moveTo>
                      <a:pt x="46885132" y="2119436"/>
                    </a:moveTo>
                    <a:lnTo>
                      <a:pt x="47029911" y="2119436"/>
                    </a:lnTo>
                    <a:lnTo>
                      <a:pt x="47029911" y="2264215"/>
                    </a:lnTo>
                    <a:lnTo>
                      <a:pt x="46885132" y="2264215"/>
                    </a:lnTo>
                    <a:lnTo>
                      <a:pt x="46885132" y="2119435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119436"/>
                    </a:lnTo>
                    <a:lnTo>
                      <a:pt x="0" y="2119436"/>
                    </a:lnTo>
                    <a:lnTo>
                      <a:pt x="0" y="144780"/>
                    </a:lnTo>
                    <a:close/>
                    <a:moveTo>
                      <a:pt x="0" y="2119436"/>
                    </a:moveTo>
                    <a:lnTo>
                      <a:pt x="144780" y="2119436"/>
                    </a:lnTo>
                    <a:lnTo>
                      <a:pt x="144780" y="2264215"/>
                    </a:lnTo>
                    <a:lnTo>
                      <a:pt x="0" y="2264215"/>
                    </a:lnTo>
                    <a:lnTo>
                      <a:pt x="0" y="2119435"/>
                    </a:lnTo>
                    <a:close/>
                    <a:moveTo>
                      <a:pt x="46885132" y="144780"/>
                    </a:moveTo>
                    <a:lnTo>
                      <a:pt x="47029911" y="144780"/>
                    </a:lnTo>
                    <a:lnTo>
                      <a:pt x="47029911" y="2119436"/>
                    </a:lnTo>
                    <a:lnTo>
                      <a:pt x="46885132" y="2119436"/>
                    </a:lnTo>
                    <a:lnTo>
                      <a:pt x="46885132" y="144780"/>
                    </a:lnTo>
                    <a:close/>
                    <a:moveTo>
                      <a:pt x="144780" y="2119436"/>
                    </a:moveTo>
                    <a:lnTo>
                      <a:pt x="46885132" y="2119436"/>
                    </a:lnTo>
                    <a:lnTo>
                      <a:pt x="46885132" y="2264215"/>
                    </a:lnTo>
                    <a:lnTo>
                      <a:pt x="144780" y="2264215"/>
                    </a:lnTo>
                    <a:lnTo>
                      <a:pt x="144780" y="2119435"/>
                    </a:lnTo>
                    <a:close/>
                    <a:moveTo>
                      <a:pt x="46885132" y="0"/>
                    </a:moveTo>
                    <a:lnTo>
                      <a:pt x="47029911" y="0"/>
                    </a:lnTo>
                    <a:lnTo>
                      <a:pt x="47029911" y="144780"/>
                    </a:lnTo>
                    <a:lnTo>
                      <a:pt x="46885132" y="144780"/>
                    </a:lnTo>
                    <a:lnTo>
                      <a:pt x="4688513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6885132" y="0"/>
                    </a:lnTo>
                    <a:lnTo>
                      <a:pt x="4688513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01139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12734283" y="241312"/>
              <a:ext cx="259969" cy="213669"/>
              <a:chOff x="0" y="0"/>
              <a:chExt cx="553256" cy="45472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53256" cy="454724"/>
              </a:xfrm>
              <a:custGeom>
                <a:avLst/>
                <a:gdLst/>
                <a:ahLst/>
                <a:cxnLst/>
                <a:rect l="l" t="t" r="r" b="b"/>
                <a:pathLst>
                  <a:path w="553256" h="454724">
                    <a:moveTo>
                      <a:pt x="0" y="0"/>
                    </a:moveTo>
                    <a:lnTo>
                      <a:pt x="0" y="454724"/>
                    </a:lnTo>
                    <a:lnTo>
                      <a:pt x="553256" y="454724"/>
                    </a:lnTo>
                    <a:lnTo>
                      <a:pt x="553256" y="0"/>
                    </a:lnTo>
                    <a:lnTo>
                      <a:pt x="0" y="0"/>
                    </a:lnTo>
                    <a:close/>
                    <a:moveTo>
                      <a:pt x="492296" y="393764"/>
                    </a:moveTo>
                    <a:lnTo>
                      <a:pt x="59690" y="393764"/>
                    </a:lnTo>
                    <a:lnTo>
                      <a:pt x="59690" y="59690"/>
                    </a:lnTo>
                    <a:lnTo>
                      <a:pt x="492296" y="59690"/>
                    </a:lnTo>
                    <a:lnTo>
                      <a:pt x="492296" y="393764"/>
                    </a:ln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16" name="AutoShape 16"/>
            <p:cNvSpPr/>
            <p:nvPr/>
          </p:nvSpPr>
          <p:spPr>
            <a:xfrm>
              <a:off x="12202278" y="407829"/>
              <a:ext cx="244476" cy="0"/>
            </a:xfrm>
            <a:prstGeom prst="line">
              <a:avLst/>
            </a:prstGeom>
            <a:ln w="381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0792" y="2350714"/>
            <a:ext cx="5723451" cy="9258524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7586574" y="3446009"/>
            <a:ext cx="8581169" cy="244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>
                <a:solidFill>
                  <a:srgbClr val="3E3970"/>
                </a:solidFill>
                <a:latin typeface="Prompt Medium Bold"/>
              </a:rPr>
              <a:t>Hàng 1: </a:t>
            </a:r>
          </a:p>
          <a:p>
            <a:pPr algn="ctr">
              <a:lnSpc>
                <a:spcPts val="6500"/>
              </a:lnSpc>
            </a:pPr>
            <a:r>
              <a:rPr lang="en-US" sz="5000">
                <a:solidFill>
                  <a:srgbClr val="3E3970"/>
                </a:solidFill>
                <a:latin typeface="Prompt Medium Bold"/>
              </a:rPr>
              <a:t>Thiết bị số giúp xử lí thông tin.</a:t>
            </a:r>
          </a:p>
        </p:txBody>
      </p:sp>
      <p:sp>
        <p:nvSpPr>
          <p:cNvPr id="19" name="Smiley Face 18">
            <a:hlinkClick r:id="rId4" action="ppaction://hlinksldjump"/>
          </p:cNvPr>
          <p:cNvSpPr/>
          <p:nvPr/>
        </p:nvSpPr>
        <p:spPr>
          <a:xfrm>
            <a:off x="15601881" y="8724900"/>
            <a:ext cx="565862" cy="533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9499478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846101" cy="6672750"/>
            </a:xfrm>
            <a:custGeom>
              <a:avLst/>
              <a:gdLst/>
              <a:ahLst/>
              <a:cxnLst/>
              <a:rect l="l" t="t" r="r" b="b"/>
              <a:pathLst>
                <a:path w="12846101" h="6672750">
                  <a:moveTo>
                    <a:pt x="12846101" y="73732"/>
                  </a:moveTo>
                  <a:lnTo>
                    <a:pt x="12846101" y="0"/>
                  </a:lnTo>
                  <a:lnTo>
                    <a:pt x="70973" y="0"/>
                  </a:lnTo>
                  <a:lnTo>
                    <a:pt x="70973" y="36866"/>
                  </a:lnTo>
                  <a:lnTo>
                    <a:pt x="0" y="36866"/>
                  </a:lnTo>
                  <a:lnTo>
                    <a:pt x="0" y="6672750"/>
                  </a:lnTo>
                  <a:lnTo>
                    <a:pt x="141946" y="6672750"/>
                  </a:lnTo>
                  <a:lnTo>
                    <a:pt x="141946" y="5382439"/>
                  </a:lnTo>
                  <a:lnTo>
                    <a:pt x="2555026" y="5382439"/>
                  </a:lnTo>
                  <a:lnTo>
                    <a:pt x="2555026" y="6672750"/>
                  </a:lnTo>
                  <a:lnTo>
                    <a:pt x="2696971" y="6672750"/>
                  </a:lnTo>
                  <a:lnTo>
                    <a:pt x="2696971" y="5382439"/>
                  </a:lnTo>
                  <a:lnTo>
                    <a:pt x="5110051" y="5382439"/>
                  </a:lnTo>
                  <a:lnTo>
                    <a:pt x="5110051" y="6672750"/>
                  </a:lnTo>
                  <a:lnTo>
                    <a:pt x="5251997" y="6672750"/>
                  </a:lnTo>
                  <a:lnTo>
                    <a:pt x="5251997" y="5382439"/>
                  </a:lnTo>
                  <a:lnTo>
                    <a:pt x="7665077" y="5382439"/>
                  </a:lnTo>
                  <a:lnTo>
                    <a:pt x="7665077" y="6672750"/>
                  </a:lnTo>
                  <a:lnTo>
                    <a:pt x="7807023" y="6672750"/>
                  </a:lnTo>
                  <a:lnTo>
                    <a:pt x="7807023" y="5382439"/>
                  </a:lnTo>
                  <a:lnTo>
                    <a:pt x="10220103" y="5382439"/>
                  </a:lnTo>
                  <a:lnTo>
                    <a:pt x="10220103" y="6672750"/>
                  </a:lnTo>
                  <a:lnTo>
                    <a:pt x="10362048" y="6672750"/>
                  </a:lnTo>
                  <a:lnTo>
                    <a:pt x="10362048" y="5382439"/>
                  </a:lnTo>
                  <a:lnTo>
                    <a:pt x="12846101" y="5382439"/>
                  </a:lnTo>
                  <a:lnTo>
                    <a:pt x="12846101" y="5308707"/>
                  </a:lnTo>
                  <a:lnTo>
                    <a:pt x="10362048" y="5308707"/>
                  </a:lnTo>
                  <a:lnTo>
                    <a:pt x="10362048" y="4055262"/>
                  </a:lnTo>
                  <a:lnTo>
                    <a:pt x="12846101" y="4055262"/>
                  </a:lnTo>
                  <a:lnTo>
                    <a:pt x="12846101" y="3981530"/>
                  </a:lnTo>
                  <a:lnTo>
                    <a:pt x="10362048" y="3981530"/>
                  </a:lnTo>
                  <a:lnTo>
                    <a:pt x="10362048" y="2728086"/>
                  </a:lnTo>
                  <a:lnTo>
                    <a:pt x="12846101" y="2728086"/>
                  </a:lnTo>
                  <a:lnTo>
                    <a:pt x="12846101" y="2654353"/>
                  </a:lnTo>
                  <a:lnTo>
                    <a:pt x="10362048" y="2654353"/>
                  </a:lnTo>
                  <a:lnTo>
                    <a:pt x="10362048" y="1400909"/>
                  </a:lnTo>
                  <a:lnTo>
                    <a:pt x="12846101" y="1400909"/>
                  </a:lnTo>
                  <a:lnTo>
                    <a:pt x="12846101" y="1327177"/>
                  </a:lnTo>
                  <a:lnTo>
                    <a:pt x="10362048" y="1327177"/>
                  </a:lnTo>
                  <a:lnTo>
                    <a:pt x="10362048" y="73732"/>
                  </a:lnTo>
                  <a:lnTo>
                    <a:pt x="12846101" y="73732"/>
                  </a:lnTo>
                  <a:close/>
                  <a:moveTo>
                    <a:pt x="2696971" y="1327177"/>
                  </a:moveTo>
                  <a:lnTo>
                    <a:pt x="2696971" y="73732"/>
                  </a:lnTo>
                  <a:lnTo>
                    <a:pt x="5110051" y="73732"/>
                  </a:lnTo>
                  <a:lnTo>
                    <a:pt x="5110051" y="1327177"/>
                  </a:lnTo>
                  <a:lnTo>
                    <a:pt x="2696971" y="1327177"/>
                  </a:lnTo>
                  <a:close/>
                  <a:moveTo>
                    <a:pt x="5110051" y="1400909"/>
                  </a:moveTo>
                  <a:lnTo>
                    <a:pt x="5110051" y="2654353"/>
                  </a:lnTo>
                  <a:lnTo>
                    <a:pt x="2696971" y="2654353"/>
                  </a:lnTo>
                  <a:lnTo>
                    <a:pt x="2696971" y="1400909"/>
                  </a:lnTo>
                  <a:lnTo>
                    <a:pt x="5110051" y="1400909"/>
                  </a:lnTo>
                  <a:close/>
                  <a:moveTo>
                    <a:pt x="2555026" y="1327177"/>
                  </a:moveTo>
                  <a:lnTo>
                    <a:pt x="141946" y="1327177"/>
                  </a:lnTo>
                  <a:lnTo>
                    <a:pt x="141946" y="73732"/>
                  </a:lnTo>
                  <a:lnTo>
                    <a:pt x="2555026" y="73732"/>
                  </a:lnTo>
                  <a:lnTo>
                    <a:pt x="2555026" y="1327177"/>
                  </a:lnTo>
                  <a:close/>
                  <a:moveTo>
                    <a:pt x="2555026" y="1400909"/>
                  </a:moveTo>
                  <a:lnTo>
                    <a:pt x="2555026" y="2654353"/>
                  </a:lnTo>
                  <a:lnTo>
                    <a:pt x="141946" y="2654353"/>
                  </a:lnTo>
                  <a:lnTo>
                    <a:pt x="141946" y="1400909"/>
                  </a:lnTo>
                  <a:lnTo>
                    <a:pt x="2555026" y="1400909"/>
                  </a:lnTo>
                  <a:close/>
                  <a:moveTo>
                    <a:pt x="2555026" y="2728086"/>
                  </a:moveTo>
                  <a:lnTo>
                    <a:pt x="2555026" y="3981530"/>
                  </a:lnTo>
                  <a:lnTo>
                    <a:pt x="141946" y="3981530"/>
                  </a:lnTo>
                  <a:lnTo>
                    <a:pt x="141946" y="2728086"/>
                  </a:lnTo>
                  <a:lnTo>
                    <a:pt x="2555026" y="2728086"/>
                  </a:lnTo>
                  <a:close/>
                  <a:moveTo>
                    <a:pt x="2696971" y="2728086"/>
                  </a:moveTo>
                  <a:lnTo>
                    <a:pt x="5110051" y="2728086"/>
                  </a:lnTo>
                  <a:lnTo>
                    <a:pt x="5110051" y="3981530"/>
                  </a:lnTo>
                  <a:lnTo>
                    <a:pt x="2696971" y="3981530"/>
                  </a:lnTo>
                  <a:lnTo>
                    <a:pt x="2696971" y="2728086"/>
                  </a:lnTo>
                  <a:close/>
                  <a:moveTo>
                    <a:pt x="5251997" y="2728086"/>
                  </a:moveTo>
                  <a:lnTo>
                    <a:pt x="7665077" y="2728086"/>
                  </a:lnTo>
                  <a:lnTo>
                    <a:pt x="7665077" y="3981530"/>
                  </a:lnTo>
                  <a:lnTo>
                    <a:pt x="5251997" y="3981530"/>
                  </a:lnTo>
                  <a:lnTo>
                    <a:pt x="5251997" y="2728086"/>
                  </a:lnTo>
                  <a:close/>
                  <a:moveTo>
                    <a:pt x="5251997" y="2654353"/>
                  </a:moveTo>
                  <a:lnTo>
                    <a:pt x="5251997" y="1400909"/>
                  </a:lnTo>
                  <a:lnTo>
                    <a:pt x="7665077" y="1400909"/>
                  </a:lnTo>
                  <a:lnTo>
                    <a:pt x="7665077" y="2654353"/>
                  </a:lnTo>
                  <a:lnTo>
                    <a:pt x="5251997" y="2654353"/>
                  </a:lnTo>
                  <a:close/>
                  <a:moveTo>
                    <a:pt x="5251997" y="1327177"/>
                  </a:moveTo>
                  <a:lnTo>
                    <a:pt x="5251997" y="73732"/>
                  </a:lnTo>
                  <a:lnTo>
                    <a:pt x="7665077" y="73732"/>
                  </a:lnTo>
                  <a:lnTo>
                    <a:pt x="7665077" y="1327177"/>
                  </a:lnTo>
                  <a:lnTo>
                    <a:pt x="5251997" y="1327177"/>
                  </a:lnTo>
                  <a:close/>
                  <a:moveTo>
                    <a:pt x="141946" y="5308707"/>
                  </a:moveTo>
                  <a:lnTo>
                    <a:pt x="141946" y="4055262"/>
                  </a:lnTo>
                  <a:lnTo>
                    <a:pt x="2555026" y="4055262"/>
                  </a:lnTo>
                  <a:lnTo>
                    <a:pt x="2555026" y="5308707"/>
                  </a:lnTo>
                  <a:lnTo>
                    <a:pt x="141946" y="5308707"/>
                  </a:lnTo>
                  <a:close/>
                  <a:moveTo>
                    <a:pt x="2696971" y="5308707"/>
                  </a:moveTo>
                  <a:lnTo>
                    <a:pt x="2696971" y="4055262"/>
                  </a:lnTo>
                  <a:lnTo>
                    <a:pt x="5110051" y="4055262"/>
                  </a:lnTo>
                  <a:lnTo>
                    <a:pt x="5110051" y="5308707"/>
                  </a:lnTo>
                  <a:lnTo>
                    <a:pt x="2696971" y="5308707"/>
                  </a:lnTo>
                  <a:close/>
                  <a:moveTo>
                    <a:pt x="5251997" y="5308707"/>
                  </a:moveTo>
                  <a:lnTo>
                    <a:pt x="5251997" y="4055262"/>
                  </a:lnTo>
                  <a:lnTo>
                    <a:pt x="7665077" y="4055262"/>
                  </a:lnTo>
                  <a:lnTo>
                    <a:pt x="7665077" y="5308707"/>
                  </a:lnTo>
                  <a:lnTo>
                    <a:pt x="5251997" y="5308707"/>
                  </a:lnTo>
                  <a:close/>
                  <a:moveTo>
                    <a:pt x="10220103" y="5308707"/>
                  </a:moveTo>
                  <a:lnTo>
                    <a:pt x="7807023" y="5308707"/>
                  </a:lnTo>
                  <a:lnTo>
                    <a:pt x="7807023" y="4055262"/>
                  </a:lnTo>
                  <a:lnTo>
                    <a:pt x="10220103" y="4055262"/>
                  </a:lnTo>
                  <a:lnTo>
                    <a:pt x="10220103" y="5308707"/>
                  </a:lnTo>
                  <a:close/>
                  <a:moveTo>
                    <a:pt x="10220103" y="3981530"/>
                  </a:moveTo>
                  <a:lnTo>
                    <a:pt x="7807023" y="3981530"/>
                  </a:lnTo>
                  <a:lnTo>
                    <a:pt x="7807023" y="2728086"/>
                  </a:lnTo>
                  <a:lnTo>
                    <a:pt x="10220103" y="2728086"/>
                  </a:lnTo>
                  <a:lnTo>
                    <a:pt x="10220103" y="3981530"/>
                  </a:lnTo>
                  <a:close/>
                  <a:moveTo>
                    <a:pt x="10220103" y="2654353"/>
                  </a:moveTo>
                  <a:lnTo>
                    <a:pt x="7807023" y="2654353"/>
                  </a:lnTo>
                  <a:lnTo>
                    <a:pt x="7807023" y="1400909"/>
                  </a:lnTo>
                  <a:lnTo>
                    <a:pt x="10220103" y="1400909"/>
                  </a:lnTo>
                  <a:lnTo>
                    <a:pt x="10220103" y="2654353"/>
                  </a:lnTo>
                  <a:close/>
                  <a:moveTo>
                    <a:pt x="10220103" y="1327177"/>
                  </a:moveTo>
                  <a:lnTo>
                    <a:pt x="7807023" y="1327177"/>
                  </a:lnTo>
                  <a:lnTo>
                    <a:pt x="7807023" y="73732"/>
                  </a:lnTo>
                  <a:lnTo>
                    <a:pt x="10220103" y="73732"/>
                  </a:lnTo>
                  <a:lnTo>
                    <a:pt x="10220103" y="1327177"/>
                  </a:lnTo>
                  <a:close/>
                </a:path>
              </a:pathLst>
            </a:custGeom>
            <a:solidFill>
              <a:srgbClr val="000000">
                <a:alpha val="17647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323410" y="1349036"/>
            <a:ext cx="10264553" cy="6363628"/>
            <a:chOff x="0" y="0"/>
            <a:chExt cx="92469438" cy="57327498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92324655" cy="57182720"/>
            </a:xfrm>
            <a:custGeom>
              <a:avLst/>
              <a:gdLst/>
              <a:ahLst/>
              <a:cxnLst/>
              <a:rect l="l" t="t" r="r" b="b"/>
              <a:pathLst>
                <a:path w="92324655" h="57182720">
                  <a:moveTo>
                    <a:pt x="0" y="0"/>
                  </a:moveTo>
                  <a:lnTo>
                    <a:pt x="92324655" y="0"/>
                  </a:lnTo>
                  <a:lnTo>
                    <a:pt x="92324655" y="57182720"/>
                  </a:lnTo>
                  <a:lnTo>
                    <a:pt x="0" y="57182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397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92469438" cy="57327496"/>
            </a:xfrm>
            <a:custGeom>
              <a:avLst/>
              <a:gdLst/>
              <a:ahLst/>
              <a:cxnLst/>
              <a:rect l="l" t="t" r="r" b="b"/>
              <a:pathLst>
                <a:path w="92469438" h="57327496">
                  <a:moveTo>
                    <a:pt x="92324659" y="57182717"/>
                  </a:moveTo>
                  <a:lnTo>
                    <a:pt x="92469438" y="57182717"/>
                  </a:lnTo>
                  <a:lnTo>
                    <a:pt x="92469438" y="57327496"/>
                  </a:lnTo>
                  <a:lnTo>
                    <a:pt x="92324659" y="57327496"/>
                  </a:lnTo>
                  <a:lnTo>
                    <a:pt x="92324659" y="5718271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57182717"/>
                  </a:lnTo>
                  <a:lnTo>
                    <a:pt x="0" y="57182717"/>
                  </a:lnTo>
                  <a:lnTo>
                    <a:pt x="0" y="144780"/>
                  </a:lnTo>
                  <a:close/>
                  <a:moveTo>
                    <a:pt x="0" y="57182717"/>
                  </a:moveTo>
                  <a:lnTo>
                    <a:pt x="144780" y="57182717"/>
                  </a:lnTo>
                  <a:lnTo>
                    <a:pt x="144780" y="57327496"/>
                  </a:lnTo>
                  <a:lnTo>
                    <a:pt x="0" y="57327496"/>
                  </a:lnTo>
                  <a:lnTo>
                    <a:pt x="0" y="57182717"/>
                  </a:lnTo>
                  <a:close/>
                  <a:moveTo>
                    <a:pt x="92324659" y="144780"/>
                  </a:moveTo>
                  <a:lnTo>
                    <a:pt x="92469438" y="144780"/>
                  </a:lnTo>
                  <a:lnTo>
                    <a:pt x="92469438" y="57182717"/>
                  </a:lnTo>
                  <a:lnTo>
                    <a:pt x="92324659" y="57182717"/>
                  </a:lnTo>
                  <a:lnTo>
                    <a:pt x="92324659" y="144780"/>
                  </a:lnTo>
                  <a:close/>
                  <a:moveTo>
                    <a:pt x="144780" y="57182717"/>
                  </a:moveTo>
                  <a:lnTo>
                    <a:pt x="92324659" y="57182717"/>
                  </a:lnTo>
                  <a:lnTo>
                    <a:pt x="92324659" y="57327496"/>
                  </a:lnTo>
                  <a:lnTo>
                    <a:pt x="144780" y="57327496"/>
                  </a:lnTo>
                  <a:lnTo>
                    <a:pt x="144780" y="57182717"/>
                  </a:lnTo>
                  <a:close/>
                  <a:moveTo>
                    <a:pt x="92324659" y="0"/>
                  </a:moveTo>
                  <a:lnTo>
                    <a:pt x="92469438" y="0"/>
                  </a:lnTo>
                  <a:lnTo>
                    <a:pt x="92469438" y="144780"/>
                  </a:lnTo>
                  <a:lnTo>
                    <a:pt x="92324659" y="144780"/>
                  </a:lnTo>
                  <a:lnTo>
                    <a:pt x="9232465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2324659" y="0"/>
                  </a:lnTo>
                  <a:lnTo>
                    <a:pt x="9232465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E397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1411611"/>
            <a:ext cx="10367109" cy="6066732"/>
            <a:chOff x="0" y="0"/>
            <a:chExt cx="47029911" cy="27521450"/>
          </a:xfrm>
        </p:grpSpPr>
        <p:sp>
          <p:nvSpPr>
            <p:cNvPr id="8" name="Freeform 8"/>
            <p:cNvSpPr/>
            <p:nvPr/>
          </p:nvSpPr>
          <p:spPr>
            <a:xfrm>
              <a:off x="72390" y="72390"/>
              <a:ext cx="46885131" cy="27376669"/>
            </a:xfrm>
            <a:custGeom>
              <a:avLst/>
              <a:gdLst/>
              <a:ahLst/>
              <a:cxnLst/>
              <a:rect l="l" t="t" r="r" b="b"/>
              <a:pathLst>
                <a:path w="46885131" h="27376669">
                  <a:moveTo>
                    <a:pt x="0" y="0"/>
                  </a:moveTo>
                  <a:lnTo>
                    <a:pt x="46885131" y="0"/>
                  </a:lnTo>
                  <a:lnTo>
                    <a:pt x="46885131" y="27376669"/>
                  </a:lnTo>
                  <a:lnTo>
                    <a:pt x="0" y="27376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47029911" cy="27521449"/>
            </a:xfrm>
            <a:custGeom>
              <a:avLst/>
              <a:gdLst/>
              <a:ahLst/>
              <a:cxnLst/>
              <a:rect l="l" t="t" r="r" b="b"/>
              <a:pathLst>
                <a:path w="47029911" h="27521449">
                  <a:moveTo>
                    <a:pt x="46885132" y="27376670"/>
                  </a:moveTo>
                  <a:lnTo>
                    <a:pt x="47029911" y="27376670"/>
                  </a:lnTo>
                  <a:lnTo>
                    <a:pt x="47029911" y="27521449"/>
                  </a:lnTo>
                  <a:lnTo>
                    <a:pt x="46885132" y="27521449"/>
                  </a:lnTo>
                  <a:lnTo>
                    <a:pt x="46885132" y="2737667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7376670"/>
                  </a:lnTo>
                  <a:lnTo>
                    <a:pt x="0" y="27376670"/>
                  </a:lnTo>
                  <a:lnTo>
                    <a:pt x="0" y="144780"/>
                  </a:lnTo>
                  <a:close/>
                  <a:moveTo>
                    <a:pt x="0" y="27376670"/>
                  </a:moveTo>
                  <a:lnTo>
                    <a:pt x="144780" y="27376670"/>
                  </a:lnTo>
                  <a:lnTo>
                    <a:pt x="144780" y="27521449"/>
                  </a:lnTo>
                  <a:lnTo>
                    <a:pt x="0" y="27521449"/>
                  </a:lnTo>
                  <a:lnTo>
                    <a:pt x="0" y="27376670"/>
                  </a:lnTo>
                  <a:close/>
                  <a:moveTo>
                    <a:pt x="46885132" y="144780"/>
                  </a:moveTo>
                  <a:lnTo>
                    <a:pt x="47029911" y="144780"/>
                  </a:lnTo>
                  <a:lnTo>
                    <a:pt x="47029911" y="27376670"/>
                  </a:lnTo>
                  <a:lnTo>
                    <a:pt x="46885132" y="27376670"/>
                  </a:lnTo>
                  <a:lnTo>
                    <a:pt x="46885132" y="144780"/>
                  </a:lnTo>
                  <a:close/>
                  <a:moveTo>
                    <a:pt x="144780" y="27376670"/>
                  </a:moveTo>
                  <a:lnTo>
                    <a:pt x="46885132" y="27376670"/>
                  </a:lnTo>
                  <a:lnTo>
                    <a:pt x="46885132" y="27521449"/>
                  </a:lnTo>
                  <a:lnTo>
                    <a:pt x="144780" y="27521449"/>
                  </a:lnTo>
                  <a:lnTo>
                    <a:pt x="144780" y="27376670"/>
                  </a:lnTo>
                  <a:close/>
                  <a:moveTo>
                    <a:pt x="46885132" y="0"/>
                  </a:moveTo>
                  <a:lnTo>
                    <a:pt x="47029911" y="0"/>
                  </a:lnTo>
                  <a:lnTo>
                    <a:pt x="47029911" y="144780"/>
                  </a:lnTo>
                  <a:lnTo>
                    <a:pt x="46885132" y="144780"/>
                  </a:lnTo>
                  <a:lnTo>
                    <a:pt x="4688513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885132" y="0"/>
                  </a:lnTo>
                  <a:lnTo>
                    <a:pt x="4688513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0113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28700" y="981075"/>
            <a:ext cx="10367109" cy="499116"/>
            <a:chOff x="0" y="0"/>
            <a:chExt cx="13822812" cy="665488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3822812" cy="665488"/>
              <a:chOff x="0" y="0"/>
              <a:chExt cx="47029911" cy="226421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72390" y="72390"/>
                <a:ext cx="46885131" cy="2119436"/>
              </a:xfrm>
              <a:custGeom>
                <a:avLst/>
                <a:gdLst/>
                <a:ahLst/>
                <a:cxnLst/>
                <a:rect l="l" t="t" r="r" b="b"/>
                <a:pathLst>
                  <a:path w="46885131" h="2119436">
                    <a:moveTo>
                      <a:pt x="0" y="0"/>
                    </a:moveTo>
                    <a:lnTo>
                      <a:pt x="46885131" y="0"/>
                    </a:lnTo>
                    <a:lnTo>
                      <a:pt x="46885131" y="2119436"/>
                    </a:lnTo>
                    <a:lnTo>
                      <a:pt x="0" y="21194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880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0"/>
                <a:ext cx="47029911" cy="2264215"/>
              </a:xfrm>
              <a:custGeom>
                <a:avLst/>
                <a:gdLst/>
                <a:ahLst/>
                <a:cxnLst/>
                <a:rect l="l" t="t" r="r" b="b"/>
                <a:pathLst>
                  <a:path w="47029911" h="2264215">
                    <a:moveTo>
                      <a:pt x="46885132" y="2119436"/>
                    </a:moveTo>
                    <a:lnTo>
                      <a:pt x="47029911" y="2119436"/>
                    </a:lnTo>
                    <a:lnTo>
                      <a:pt x="47029911" y="2264215"/>
                    </a:lnTo>
                    <a:lnTo>
                      <a:pt x="46885132" y="2264215"/>
                    </a:lnTo>
                    <a:lnTo>
                      <a:pt x="46885132" y="2119435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119436"/>
                    </a:lnTo>
                    <a:lnTo>
                      <a:pt x="0" y="2119436"/>
                    </a:lnTo>
                    <a:lnTo>
                      <a:pt x="0" y="144780"/>
                    </a:lnTo>
                    <a:close/>
                    <a:moveTo>
                      <a:pt x="0" y="2119436"/>
                    </a:moveTo>
                    <a:lnTo>
                      <a:pt x="144780" y="2119436"/>
                    </a:lnTo>
                    <a:lnTo>
                      <a:pt x="144780" y="2264215"/>
                    </a:lnTo>
                    <a:lnTo>
                      <a:pt x="0" y="2264215"/>
                    </a:lnTo>
                    <a:lnTo>
                      <a:pt x="0" y="2119435"/>
                    </a:lnTo>
                    <a:close/>
                    <a:moveTo>
                      <a:pt x="46885132" y="144780"/>
                    </a:moveTo>
                    <a:lnTo>
                      <a:pt x="47029911" y="144780"/>
                    </a:lnTo>
                    <a:lnTo>
                      <a:pt x="47029911" y="2119436"/>
                    </a:lnTo>
                    <a:lnTo>
                      <a:pt x="46885132" y="2119436"/>
                    </a:lnTo>
                    <a:lnTo>
                      <a:pt x="46885132" y="144780"/>
                    </a:lnTo>
                    <a:close/>
                    <a:moveTo>
                      <a:pt x="144780" y="2119436"/>
                    </a:moveTo>
                    <a:lnTo>
                      <a:pt x="46885132" y="2119436"/>
                    </a:lnTo>
                    <a:lnTo>
                      <a:pt x="46885132" y="2264215"/>
                    </a:lnTo>
                    <a:lnTo>
                      <a:pt x="144780" y="2264215"/>
                    </a:lnTo>
                    <a:lnTo>
                      <a:pt x="144780" y="2119435"/>
                    </a:lnTo>
                    <a:close/>
                    <a:moveTo>
                      <a:pt x="46885132" y="0"/>
                    </a:moveTo>
                    <a:lnTo>
                      <a:pt x="47029911" y="0"/>
                    </a:lnTo>
                    <a:lnTo>
                      <a:pt x="47029911" y="144780"/>
                    </a:lnTo>
                    <a:lnTo>
                      <a:pt x="46885132" y="144780"/>
                    </a:lnTo>
                    <a:lnTo>
                      <a:pt x="4688513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6885132" y="0"/>
                    </a:lnTo>
                    <a:lnTo>
                      <a:pt x="4688513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01139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12734283" y="241312"/>
              <a:ext cx="259969" cy="213669"/>
              <a:chOff x="0" y="0"/>
              <a:chExt cx="553256" cy="45472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53256" cy="454724"/>
              </a:xfrm>
              <a:custGeom>
                <a:avLst/>
                <a:gdLst/>
                <a:ahLst/>
                <a:cxnLst/>
                <a:rect l="l" t="t" r="r" b="b"/>
                <a:pathLst>
                  <a:path w="553256" h="454724">
                    <a:moveTo>
                      <a:pt x="0" y="0"/>
                    </a:moveTo>
                    <a:lnTo>
                      <a:pt x="0" y="454724"/>
                    </a:lnTo>
                    <a:lnTo>
                      <a:pt x="553256" y="454724"/>
                    </a:lnTo>
                    <a:lnTo>
                      <a:pt x="553256" y="0"/>
                    </a:lnTo>
                    <a:lnTo>
                      <a:pt x="0" y="0"/>
                    </a:lnTo>
                    <a:close/>
                    <a:moveTo>
                      <a:pt x="492296" y="393764"/>
                    </a:moveTo>
                    <a:lnTo>
                      <a:pt x="59690" y="393764"/>
                    </a:lnTo>
                    <a:lnTo>
                      <a:pt x="59690" y="59690"/>
                    </a:lnTo>
                    <a:lnTo>
                      <a:pt x="492296" y="59690"/>
                    </a:lnTo>
                    <a:lnTo>
                      <a:pt x="492296" y="393764"/>
                    </a:ln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16" name="AutoShape 16"/>
            <p:cNvSpPr/>
            <p:nvPr/>
          </p:nvSpPr>
          <p:spPr>
            <a:xfrm>
              <a:off x="12202278" y="407829"/>
              <a:ext cx="244476" cy="0"/>
            </a:xfrm>
            <a:prstGeom prst="line">
              <a:avLst/>
            </a:prstGeom>
            <a:ln w="381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7" name="TextBox 17"/>
          <p:cNvSpPr txBox="1"/>
          <p:nvPr/>
        </p:nvSpPr>
        <p:spPr>
          <a:xfrm>
            <a:off x="2007184" y="2981691"/>
            <a:ext cx="8410141" cy="244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500"/>
              </a:lnSpc>
            </a:pPr>
            <a:r>
              <a:rPr lang="en-US" sz="5000">
                <a:solidFill>
                  <a:srgbClr val="3E3970"/>
                </a:solidFill>
                <a:latin typeface="Prompt Medium Bold"/>
              </a:rPr>
              <a:t>Hàng 2: Bộ phận của cơ thể con người luôn phải xử lí thông tin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0" y="1761603"/>
            <a:ext cx="8179626" cy="9015619"/>
          </a:xfrm>
          <a:prstGeom prst="rect">
            <a:avLst/>
          </a:prstGeom>
        </p:spPr>
      </p:pic>
      <p:sp>
        <p:nvSpPr>
          <p:cNvPr id="19" name="Smiley Face 18">
            <a:hlinkClick r:id="rId4" action="ppaction://hlinksldjump"/>
          </p:cNvPr>
          <p:cNvSpPr/>
          <p:nvPr/>
        </p:nvSpPr>
        <p:spPr>
          <a:xfrm>
            <a:off x="17323626" y="9486900"/>
            <a:ext cx="565862" cy="533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862</Words>
  <Application>Microsoft Office PowerPoint</Application>
  <PresentationFormat>Custom</PresentationFormat>
  <Paragraphs>132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Arial</vt:lpstr>
      <vt:lpstr>Baloo</vt:lpstr>
      <vt:lpstr>Montserrat Bold</vt:lpstr>
      <vt:lpstr>Montserrat</vt:lpstr>
      <vt:lpstr>Public Sans Bold</vt:lpstr>
      <vt:lpstr>Public Sans</vt:lpstr>
      <vt:lpstr>Baloo Bold</vt:lpstr>
      <vt:lpstr>DejaVu Serif</vt:lpstr>
      <vt:lpstr>DejaVu Serif Bold</vt:lpstr>
      <vt:lpstr>Wingdings</vt:lpstr>
      <vt:lpstr>Calibri</vt:lpstr>
      <vt:lpstr>Prompt Medium Bold</vt:lpstr>
      <vt:lpstr>Be Vietnam</vt:lpstr>
      <vt:lpstr>Be Vietnam Bold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 CDA2 BAI 4 ON TAP VE THONG TIN VA XU LY THONG TIN</dc:title>
  <dc:creator>Techcare</dc:creator>
  <cp:lastModifiedBy>Admin</cp:lastModifiedBy>
  <cp:revision>16</cp:revision>
  <dcterms:created xsi:type="dcterms:W3CDTF">2006-08-16T00:00:00Z</dcterms:created>
  <dcterms:modified xsi:type="dcterms:W3CDTF">2023-11-01T03:05:36Z</dcterms:modified>
  <dc:identifier>DAFG1_FzU0M</dc:identifier>
</cp:coreProperties>
</file>