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a" ContentType="audio/x-ms-wma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798" r:id="rId2"/>
    <p:sldMasterId id="2147483815" r:id="rId3"/>
  </p:sldMasterIdLst>
  <p:notesMasterIdLst>
    <p:notesMasterId r:id="rId49"/>
  </p:notesMasterIdLst>
  <p:sldIdLst>
    <p:sldId id="563" r:id="rId4"/>
    <p:sldId id="298" r:id="rId5"/>
    <p:sldId id="566" r:id="rId6"/>
    <p:sldId id="3064" r:id="rId7"/>
    <p:sldId id="3051" r:id="rId8"/>
    <p:sldId id="3075" r:id="rId9"/>
    <p:sldId id="3052" r:id="rId10"/>
    <p:sldId id="3055" r:id="rId11"/>
    <p:sldId id="3076" r:id="rId12"/>
    <p:sldId id="3077" r:id="rId13"/>
    <p:sldId id="3078" r:id="rId14"/>
    <p:sldId id="3079" r:id="rId15"/>
    <p:sldId id="3080" r:id="rId16"/>
    <p:sldId id="3081" r:id="rId17"/>
    <p:sldId id="282" r:id="rId18"/>
    <p:sldId id="258" r:id="rId19"/>
    <p:sldId id="3093" r:id="rId20"/>
    <p:sldId id="257" r:id="rId21"/>
    <p:sldId id="3082" r:id="rId22"/>
    <p:sldId id="3060" r:id="rId23"/>
    <p:sldId id="3094" r:id="rId24"/>
    <p:sldId id="3083" r:id="rId25"/>
    <p:sldId id="3067" r:id="rId26"/>
    <p:sldId id="3068" r:id="rId27"/>
    <p:sldId id="3084" r:id="rId28"/>
    <p:sldId id="3086" r:id="rId29"/>
    <p:sldId id="3085" r:id="rId30"/>
    <p:sldId id="312" r:id="rId31"/>
    <p:sldId id="309" r:id="rId32"/>
    <p:sldId id="310" r:id="rId33"/>
    <p:sldId id="311" r:id="rId34"/>
    <p:sldId id="3095" r:id="rId35"/>
    <p:sldId id="3087" r:id="rId36"/>
    <p:sldId id="283" r:id="rId37"/>
    <p:sldId id="3096" r:id="rId38"/>
    <p:sldId id="3097" r:id="rId39"/>
    <p:sldId id="3089" r:id="rId40"/>
    <p:sldId id="3090" r:id="rId41"/>
    <p:sldId id="3091" r:id="rId42"/>
    <p:sldId id="3070" r:id="rId43"/>
    <p:sldId id="264" r:id="rId44"/>
    <p:sldId id="265" r:id="rId45"/>
    <p:sldId id="3098" r:id="rId46"/>
    <p:sldId id="260" r:id="rId47"/>
    <p:sldId id="601" r:id="rId48"/>
  </p:sldIdLst>
  <p:sldSz cx="12192000" cy="6858000"/>
  <p:notesSz cx="6858000" cy="9144000"/>
  <p:embeddedFontLst>
    <p:embeddedFont>
      <p:font typeface="等线" panose="02010600030101010101" pitchFamily="2" charset="-122"/>
      <p:regular r:id="rId50"/>
      <p:bold r:id="rId51"/>
    </p:embeddedFont>
    <p:embeddedFont>
      <p:font typeface=".VnArial" panose="020B7200000000000000" pitchFamily="34" charset="0"/>
      <p:regular r:id="rId52"/>
      <p:bold r:id="rId53"/>
      <p:italic r:id="rId54"/>
      <p:boldItalic r:id="rId55"/>
    </p:embeddedFont>
    <p:embeddedFont>
      <p:font typeface=".VnTime" panose="020B7200000000000000" pitchFamily="34" charset="0"/>
      <p:regular r:id="rId56"/>
      <p:bold r:id="rId57"/>
      <p:italic r:id="rId58"/>
      <p:bold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libri Light" panose="020F0302020204030204" pitchFamily="34" charset="0"/>
      <p:regular r:id="rId64"/>
      <p:italic r:id="rId65"/>
    </p:embeddedFont>
    <p:embeddedFont>
      <p:font typeface="Franklin Gothic Book" panose="020B0503020102020204" pitchFamily="34" charset="0"/>
      <p:regular r:id="rId66"/>
      <p:italic r:id="rId67"/>
    </p:embeddedFont>
    <p:embeddedFont>
      <p:font typeface="iCiel Cadena" panose="02000503000000020004" charset="0"/>
      <p:bold r:id="rId68"/>
    </p:embeddedFont>
    <p:embeddedFont>
      <p:font typeface="Open Sans Extrabold" panose="020B0906030804020204" pitchFamily="34" charset="0"/>
      <p:bold r:id="rId69"/>
      <p:boldItalic r:id="rId70"/>
    </p:embeddedFont>
    <p:embeddedFont>
      <p:font typeface="Roboto" panose="02000000000000000000" pitchFamily="2" charset="0"/>
      <p:regular r:id="rId71"/>
      <p:bold r:id="rId72"/>
      <p:italic r:id="rId73"/>
      <p:boldItalic r:id="rId74"/>
    </p:embeddedFont>
    <p:embeddedFont>
      <p:font typeface="Segoe Print" panose="02000600000000000000" pitchFamily="2" charset="0"/>
      <p:regular r:id="rId75"/>
      <p:bold r:id="rId76"/>
    </p:embeddedFont>
  </p:embeddedFontLst>
  <p:custDataLst>
    <p:tags r:id="rId7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6FB2"/>
    <a:srgbClr val="FBAB1B"/>
    <a:srgbClr val="F44646"/>
    <a:srgbClr val="616161"/>
    <a:srgbClr val="FEC63B"/>
    <a:srgbClr val="312552"/>
    <a:srgbClr val="1D1D1D"/>
    <a:srgbClr val="4E4E4E"/>
    <a:srgbClr val="FFFFFF"/>
    <a:srgbClr val="312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82055" autoAdjust="0"/>
  </p:normalViewPr>
  <p:slideViewPr>
    <p:cSldViewPr>
      <p:cViewPr varScale="1">
        <p:scale>
          <a:sx n="114" d="100"/>
          <a:sy n="114" d="100"/>
        </p:scale>
        <p:origin x="522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74" Type="http://schemas.openxmlformats.org/officeDocument/2006/relationships/font" Target="fonts/font25.fntdata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1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font" Target="fonts/font24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6" Type="http://schemas.openxmlformats.org/officeDocument/2006/relationships/font" Target="fonts/font27.fntdata"/><Relationship Id="rId7" Type="http://schemas.openxmlformats.org/officeDocument/2006/relationships/slide" Target="slides/slide4.xml"/><Relationship Id="rId71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1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EDB-4ED3-AC4E-A5980A49535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EDB-4ED3-AC4E-A5980A49535C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41E-4282-AB81-5225720983D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EDB-4ED3-AC4E-A5980A49535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EDB-4ED3-AC4E-A5980A49535C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EDB-4ED3-AC4E-A5980A49535C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1E-4282-AB81-5225720983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3BA3D-485A-4174-B3CB-3536B3B0FB9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92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74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059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461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775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17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407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751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450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C0CDE-8A57-4DF1-B07E-F59E6A5B5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FFF9B-2BF8-435B-ACD0-434046D14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4A049-3CC5-49CF-924F-DBA4BB4D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8A3B5-B843-495C-8574-AD6145807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C0B6A-F062-4AD8-81A3-83C2AA38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41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2D2A-D655-4592-A3FF-12A06119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C0237-1A85-45D2-B6E9-F588B05B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F3F90-8899-49A8-A447-72D001DA1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13E9F-C220-4AE8-8354-873799716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571D9-FA8D-4E48-9EFA-28D45CE5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68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2D2A-D655-4592-A3FF-12A06119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C0237-1A85-45D2-B6E9-F588B05B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F3F90-8899-49A8-A447-72D001DA1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13E9F-C220-4AE8-8354-873799716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571D9-FA8D-4E48-9EFA-28D45CE5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36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2D2A-D655-4592-A3FF-12A06119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C0237-1A85-45D2-B6E9-F588B05B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F3F90-8899-49A8-A447-72D001DA1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13E9F-C220-4AE8-8354-873799716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571D9-FA8D-4E48-9EFA-28D45CE5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2D2A-D655-4592-A3FF-12A06119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C0237-1A85-45D2-B6E9-F588B05B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F3F90-8899-49A8-A447-72D001DA1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13E9F-C220-4AE8-8354-873799716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571D9-FA8D-4E48-9EFA-28D45CE5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71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2D2A-D655-4592-A3FF-12A06119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C0237-1A85-45D2-B6E9-F588B05B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F3F90-8899-49A8-A447-72D001DA1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13E9F-C220-4AE8-8354-873799716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571D9-FA8D-4E48-9EFA-28D45CE5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72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2D2A-D655-4592-A3FF-12A06119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C0237-1A85-45D2-B6E9-F588B05B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F3F90-8899-49A8-A447-72D001DA1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13E9F-C220-4AE8-8354-873799716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571D9-FA8D-4E48-9EFA-28D45CE5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99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0C53B-5A8C-4D13-859B-37D37CB60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C22B1-7803-416D-AC0E-B2A691955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DC3D2-F0FE-4829-8F6B-4E922FE54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5779C-E2D7-4CB8-A5A9-BE13FB795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48C42-3DBB-4AFA-9A33-0A002FF80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06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20CF3-BE94-4C1E-9FF3-3CE73895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B6AC1-EF56-4EE2-8AF2-8C7B4E744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86473-A795-4FA0-A8C7-78B8C3CFA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DA076-852E-42B3-9FC8-56F14D8AE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207E5-E5F8-449A-A9F9-410EA599A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E8DDE-C303-414A-B1B3-E967A3CE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89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DE339-AA2D-45AF-A2E8-666B86EEE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D74DF-F41A-4091-B32F-59EB79982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2B1E4-3147-415A-965F-70A1356D3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206E4A-11B3-4C97-AE77-EF4B26C7F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A166BD-30AD-4FA9-8CB1-F09F61C7D2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78F8F1-48B6-4819-B073-A3268DBE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BBDFB-6A53-4E2D-B2BA-034FEDCA3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32A024-7231-4EDC-A5E6-1DBE50D2B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80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F0F4-CEC4-46E8-800A-C5E1CF07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C6604-8CC3-4234-A6BB-94EEB2DF7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2B8A9-48CA-4BF5-B5FD-CF1D8C4E0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2F4DC8-C504-4DC7-A3CC-F16009DD1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65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263F98-2E58-4ABA-B664-DBD18A887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87832-BBE0-4F78-85DF-B86CFFD1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E7E22-F747-4855-A9BE-6F26F314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00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67F8D-A16C-4454-8014-8C73B9DB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BC233-81A7-4907-8407-4EDAD0C4A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DA2AB-FAF4-4A35-8876-D38B74C69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B2DD8-AFCD-475C-9AD6-F21F2727F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7B96A-82D4-43B2-BA17-7095EBA2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9850E-501A-4E36-ADC4-B696A7E2A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447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9B024-F4D8-43D6-836F-BC9159D4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6B922-8646-4A7D-927D-E55569BBD2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0DD8F-01C8-4800-B83A-D15D8BA90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22EC1-8237-46A8-AD0C-6B456DE24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AAA6B-A310-4785-9FE3-B40225594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227F2-D54B-42C5-B2DC-5658ACA0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5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9AF6D-617C-4C0A-A610-11BB5901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E48B3C-E937-4844-9D83-1B71EB34E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E2727-0E60-4A1C-A6B6-1852CF71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9A1A7-CA58-4C69-A227-A374D5FC8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0EAF6-7897-4E99-AF25-078679A34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21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888BE-69AB-4A5B-A126-465CDD0AD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D3E743-A09D-4CE8-984B-D376AFDCD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67265-EC7F-4FEF-8445-619EDA9E6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6353-1F47-4B23-B515-28D601263D5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E467D-6906-430F-B8CC-8FA72A20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B690A-DEB0-4D20-9568-313A33D9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44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5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5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93573"/>
      </p:ext>
    </p:extLst>
  </p:cSld>
  <p:clrMapOvr>
    <a:masterClrMapping/>
  </p:clrMapOvr>
  <p:transition advClick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900FE463-7506-92FA-9777-8A9E9255B0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  <p:sldLayoutId id="2147483819" r:id="rId14"/>
    <p:sldLayoutId id="2147483823" r:id="rId15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1B6CA66-3549-6D20-D263-7D695B8F4A7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2CA359-CF71-49C8-A774-86B060DD3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7F7F0-F6AA-44BD-9DCD-9051B71B9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A88D9-CC99-437B-BB5C-4FABEE6F3F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96353-1F47-4B23-B515-28D601263D5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B8D8F-2946-4FB3-BFC0-54890F20B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3E1DA-CA60-4BB6-8286-99DC926E7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80EDE-8060-44CB-9AC6-545B31B37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8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07346E4-E23D-5E13-53AA-9E281BED4D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8509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21" r:id="rId4"/>
    <p:sldLayoutId id="2147483822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microsoft.com/office/2007/relationships/media" Target="../media/media1.mp3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69.png"/><Relationship Id="rId5" Type="http://schemas.openxmlformats.org/officeDocument/2006/relationships/image" Target="../media/image1.png"/><Relationship Id="rId15" Type="http://schemas.openxmlformats.org/officeDocument/2006/relationships/image" Target="../media/image61.png"/><Relationship Id="rId23" Type="http://schemas.openxmlformats.org/officeDocument/2006/relationships/image" Target="../media/image68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4.wav"/><Relationship Id="rId11" Type="http://schemas.openxmlformats.org/officeDocument/2006/relationships/image" Target="../media/image68.png"/><Relationship Id="rId5" Type="http://schemas.openxmlformats.org/officeDocument/2006/relationships/audio" Target="../media/audio3.wav"/><Relationship Id="rId15" Type="http://schemas.openxmlformats.org/officeDocument/2006/relationships/image" Target="../media/image74.png"/><Relationship Id="rId10" Type="http://schemas.openxmlformats.org/officeDocument/2006/relationships/image" Target="../media/image73.png"/><Relationship Id="rId4" Type="http://schemas.openxmlformats.org/officeDocument/2006/relationships/audio" Target="../media/audio2.wav"/><Relationship Id="rId9" Type="http://schemas.openxmlformats.org/officeDocument/2006/relationships/image" Target="../media/image72.png"/><Relationship Id="rId1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audio" Target="../media/audio4.wav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microsoft.com/office/2007/relationships/media" Target="../media/media3.mp3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69.png"/><Relationship Id="rId10" Type="http://schemas.openxmlformats.org/officeDocument/2006/relationships/image" Target="../media/image79.png"/><Relationship Id="rId4" Type="http://schemas.openxmlformats.org/officeDocument/2006/relationships/audio" Target="../media/media3.mp3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gif"/><Relationship Id="rId4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gif"/><Relationship Id="rId4" Type="http://schemas.openxmlformats.org/officeDocument/2006/relationships/audio" Target="../media/audio7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microsoft.com/office/2007/relationships/media" Target="../media/media3.mp3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9.png"/><Relationship Id="rId10" Type="http://schemas.openxmlformats.org/officeDocument/2006/relationships/image" Target="../media/image79.png"/><Relationship Id="rId4" Type="http://schemas.openxmlformats.org/officeDocument/2006/relationships/audio" Target="../media/media3.mp3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4.wav"/><Relationship Id="rId11" Type="http://schemas.openxmlformats.org/officeDocument/2006/relationships/image" Target="../media/image68.png"/><Relationship Id="rId5" Type="http://schemas.openxmlformats.org/officeDocument/2006/relationships/audio" Target="../media/audio3.wav"/><Relationship Id="rId15" Type="http://schemas.openxmlformats.org/officeDocument/2006/relationships/image" Target="../media/image74.png"/><Relationship Id="rId10" Type="http://schemas.openxmlformats.org/officeDocument/2006/relationships/image" Target="../media/image73.png"/><Relationship Id="rId4" Type="http://schemas.openxmlformats.org/officeDocument/2006/relationships/audio" Target="../media/audio2.wav"/><Relationship Id="rId9" Type="http://schemas.openxmlformats.org/officeDocument/2006/relationships/image" Target="../media/image72.png"/><Relationship Id="rId1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audio" Target="../media/audio4.wav"/><Relationship Id="rId9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4.wav"/><Relationship Id="rId11" Type="http://schemas.openxmlformats.org/officeDocument/2006/relationships/image" Target="../media/image68.png"/><Relationship Id="rId5" Type="http://schemas.openxmlformats.org/officeDocument/2006/relationships/audio" Target="../media/audio3.wav"/><Relationship Id="rId15" Type="http://schemas.openxmlformats.org/officeDocument/2006/relationships/image" Target="../media/image74.png"/><Relationship Id="rId10" Type="http://schemas.openxmlformats.org/officeDocument/2006/relationships/image" Target="../media/image73.png"/><Relationship Id="rId4" Type="http://schemas.openxmlformats.org/officeDocument/2006/relationships/audio" Target="../media/audio2.wav"/><Relationship Id="rId9" Type="http://schemas.openxmlformats.org/officeDocument/2006/relationships/image" Target="../media/image72.png"/><Relationship Id="rId1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3.png"/><Relationship Id="rId7" Type="http://schemas.openxmlformats.org/officeDocument/2006/relationships/slide" Target="slide4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5" Type="http://schemas.openxmlformats.org/officeDocument/2006/relationships/image" Target="../media/image104.png"/><Relationship Id="rId10" Type="http://schemas.openxmlformats.org/officeDocument/2006/relationships/image" Target="../media/image105.png"/><Relationship Id="rId4" Type="http://schemas.openxmlformats.org/officeDocument/2006/relationships/chart" Target="../charts/chart1.xml"/><Relationship Id="rId9" Type="http://schemas.openxmlformats.org/officeDocument/2006/relationships/slide" Target="slide4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6.png"/><Relationship Id="rId5" Type="http://schemas.openxmlformats.org/officeDocument/2006/relationships/slide" Target="slide41.xml"/><Relationship Id="rId10" Type="http://schemas.openxmlformats.org/officeDocument/2006/relationships/image" Target="../media/image110.sv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6.png"/><Relationship Id="rId5" Type="http://schemas.openxmlformats.org/officeDocument/2006/relationships/slide" Target="slide41.xml"/><Relationship Id="rId10" Type="http://schemas.openxmlformats.org/officeDocument/2006/relationships/image" Target="../media/image110.sv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7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6.png"/><Relationship Id="rId5" Type="http://schemas.openxmlformats.org/officeDocument/2006/relationships/slide" Target="slide41.xml"/><Relationship Id="rId10" Type="http://schemas.openxmlformats.org/officeDocument/2006/relationships/image" Target="../media/image110.sv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…….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08 1569 2279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3603E1-F72A-137E-4B84-AAF073BC2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11734800" cy="586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73AAA6-75B0-5934-D24B-F152FD467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447800"/>
            <a:ext cx="5029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3587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9CEAD2-7F67-44D0-8C05-C025C33F2B9E}"/>
              </a:ext>
            </a:extLst>
          </p:cNvPr>
          <p:cNvSpPr/>
          <p:nvPr/>
        </p:nvSpPr>
        <p:spPr>
          <a:xfrm>
            <a:off x="614525" y="292955"/>
            <a:ext cx="8469513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LÀM SẠCH KHÔNG KHÍ</a:t>
            </a:r>
            <a:endParaRPr lang="vi-VN" sz="28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CBD84-0B1E-A6DF-F90D-A20E529AC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439" y="328814"/>
            <a:ext cx="5055125" cy="2109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5890BE-A91E-4C19-FA88-80A295089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957" y="2438401"/>
            <a:ext cx="5182043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DE76AD-3DB5-9E6F-3737-82FC6A895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178819"/>
            <a:ext cx="5715000" cy="878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7821FF-2736-AC60-E8A6-25269B12A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41" y="2677462"/>
            <a:ext cx="2312552" cy="692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5EA7CC-4758-4ACC-39DF-0E158C2BC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690" y="3391174"/>
            <a:ext cx="2326400" cy="7477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6D6222-345D-6FC1-9D3B-0F7D44292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610" y="4139285"/>
            <a:ext cx="2201768" cy="6785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06D152-BB51-7F34-1C07-81C2B0279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9494" y="2677462"/>
            <a:ext cx="2174074" cy="6923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710425-B47F-9FD9-DBEB-CE6A369AAB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7033" y="3454112"/>
            <a:ext cx="2201764" cy="6508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8400D9-64E6-7DDA-729C-AE0CDA162C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7030" y="4145014"/>
            <a:ext cx="2201770" cy="62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58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0.68164 0.387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76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46094 0.0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5938 -0.35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45833 -0.15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24036 0.293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45911 -0.07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9BD18C9-2D33-B7EE-4EF2-762529852B1E}"/>
              </a:ext>
            </a:extLst>
          </p:cNvPr>
          <p:cNvGrpSpPr/>
          <p:nvPr/>
        </p:nvGrpSpPr>
        <p:grpSpPr>
          <a:xfrm>
            <a:off x="739887" y="1024110"/>
            <a:ext cx="10864626" cy="1554200"/>
            <a:chOff x="1338207" y="943284"/>
            <a:chExt cx="9774290" cy="22928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B9D2D61-9202-2AF7-6132-5E42A0F370B4}"/>
                </a:ext>
              </a:extLst>
            </p:cNvPr>
            <p:cNvSpPr/>
            <p:nvPr/>
          </p:nvSpPr>
          <p:spPr>
            <a:xfrm>
              <a:off x="1424711" y="1063554"/>
              <a:ext cx="9687786" cy="2172603"/>
            </a:xfrm>
            <a:prstGeom prst="roundRect">
              <a:avLst/>
            </a:prstGeom>
            <a:solidFill>
              <a:srgbClr val="C1BFC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4A4BB02-1D9E-6530-D396-4CC946A8C866}"/>
                </a:ext>
              </a:extLst>
            </p:cNvPr>
            <p:cNvSpPr/>
            <p:nvPr/>
          </p:nvSpPr>
          <p:spPr>
            <a:xfrm>
              <a:off x="1338207" y="943284"/>
              <a:ext cx="9687790" cy="2172603"/>
            </a:xfrm>
            <a:prstGeom prst="roundRect">
              <a:avLst/>
            </a:prstGeom>
            <a:solidFill>
              <a:srgbClr val="F2E9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847AB75-ACF7-0E39-B62B-394B93E14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63" y="1293723"/>
            <a:ext cx="10226337" cy="992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7763AE-9DB2-903A-CD40-9B94BC2AA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36111"/>
            <a:ext cx="3309125" cy="26281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3A3EB2-9EF8-DFDA-97B0-848540AB7A69}"/>
              </a:ext>
            </a:extLst>
          </p:cNvPr>
          <p:cNvSpPr/>
          <p:nvPr/>
        </p:nvSpPr>
        <p:spPr>
          <a:xfrm>
            <a:off x="990600" y="5629690"/>
            <a:ext cx="274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E720C2-716A-290E-D713-8130BEE92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081" y="2940536"/>
            <a:ext cx="3771900" cy="26237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F553CA-BD3F-0982-6C89-FDD09D64BF59}"/>
              </a:ext>
            </a:extLst>
          </p:cNvPr>
          <p:cNvSpPr/>
          <p:nvPr/>
        </p:nvSpPr>
        <p:spPr>
          <a:xfrm>
            <a:off x="4114800" y="5629545"/>
            <a:ext cx="3874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(Trúc </a:t>
            </a:r>
            <a:r>
              <a:rPr kumimoji="0" lang="en-US" sz="28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kumimoji="0" lang="en-US" sz="28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E85332-5532-CC26-0C3A-5E64957C8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37" y="2936111"/>
            <a:ext cx="3499176" cy="262374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16ED3EC-0828-A0EC-C3DB-4E2D14E7B1A8}"/>
              </a:ext>
            </a:extLst>
          </p:cNvPr>
          <p:cNvSpPr/>
          <p:nvPr/>
        </p:nvSpPr>
        <p:spPr>
          <a:xfrm>
            <a:off x="8763000" y="5554398"/>
            <a:ext cx="274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007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3603E1-F72A-137E-4B84-AAF073BC2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11734800" cy="586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3ED77B-CAC5-8FC6-D749-935C1A9A7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76400"/>
            <a:ext cx="5105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4047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E5E4236-6E50-6615-8367-C5910187C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7400"/>
            <a:ext cx="2847975" cy="2057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344275-5E91-984B-F593-88C6C6C37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33400"/>
            <a:ext cx="10591800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CC37D-9249-E7A4-7B83-E91740A0D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96" y="2066365"/>
            <a:ext cx="4008904" cy="2805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B305E1-18CD-B2BB-32A0-A29D61D6B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321" y="3357561"/>
            <a:ext cx="3942229" cy="280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91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4" y="-74275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3828885" y="378151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2" y="519967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895761" y="374633"/>
            <a:ext cx="6153849" cy="30469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A3FB362-28C3-4373-9EDB-7588AAB7F3F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9" b="30391"/>
          <a:stretch/>
        </p:blipFill>
        <p:spPr>
          <a:xfrm rot="2120245">
            <a:off x="640692" y="3994484"/>
            <a:ext cx="1644791" cy="1338766"/>
          </a:xfrm>
          <a:prstGeom prst="rect">
            <a:avLst/>
          </a:prstGeom>
        </p:spPr>
      </p:pic>
      <p:pic>
        <p:nvPicPr>
          <p:cNvPr id="25" name="Picture 24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4ED17D8-1F66-4B33-9DCE-31F4D879C3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622">
            <a:off x="2098600" y="1347604"/>
            <a:ext cx="1269898" cy="1269898"/>
          </a:xfrm>
          <a:prstGeom prst="rect">
            <a:avLst/>
          </a:prstGeom>
        </p:spPr>
      </p:pic>
      <p:pic>
        <p:nvPicPr>
          <p:cNvPr id="26" name="Picture 25" descr="A picture containing light&#10;&#10;Description automatically generated">
            <a:extLst>
              <a:ext uri="{FF2B5EF4-FFF2-40B4-BE49-F238E27FC236}">
                <a16:creationId xmlns:a16="http://schemas.microsoft.com/office/drawing/2014/main" id="{6F680C5E-CBF1-4F3D-A816-C889D1D02C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442">
            <a:off x="10100345" y="4945482"/>
            <a:ext cx="1708768" cy="17087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053021-24A8-4D95-A4AB-AEE8E46E9C1D}"/>
              </a:ext>
            </a:extLst>
          </p:cNvPr>
          <p:cNvGrpSpPr/>
          <p:nvPr/>
        </p:nvGrpSpPr>
        <p:grpSpPr>
          <a:xfrm>
            <a:off x="7358948" y="-73900"/>
            <a:ext cx="4044696" cy="4044696"/>
            <a:chOff x="7515135" y="377711"/>
            <a:chExt cx="4044696" cy="4044696"/>
          </a:xfrm>
        </p:grpSpPr>
        <p:pic>
          <p:nvPicPr>
            <p:cNvPr id="27" name="Picture 26" descr="A picture containing drawing&#10;&#10;Description automatically generated">
              <a:hlinkClick r:id="rId22" action="ppaction://hlinksldjump"/>
              <a:extLst>
                <a:ext uri="{FF2B5EF4-FFF2-40B4-BE49-F238E27FC236}">
                  <a16:creationId xmlns:a16="http://schemas.microsoft.com/office/drawing/2014/main" id="{40857DD9-96F9-4E1F-9E01-6CFFF791D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6701">
              <a:off x="7515135" y="377711"/>
              <a:ext cx="4044696" cy="4044696"/>
            </a:xfrm>
            <a:prstGeom prst="rect">
              <a:avLst/>
            </a:prstGeom>
          </p:spPr>
        </p:pic>
        <p:sp>
          <p:nvSpPr>
            <p:cNvPr id="2" name="Rectangle 1">
              <a:hlinkClick r:id="rId22" action="ppaction://hlinksldjump"/>
              <a:extLst>
                <a:ext uri="{FF2B5EF4-FFF2-40B4-BE49-F238E27FC236}">
                  <a16:creationId xmlns:a16="http://schemas.microsoft.com/office/drawing/2014/main" id="{FDDB5817-641D-45C5-B1ED-3305C9E56C04}"/>
                </a:ext>
              </a:extLst>
            </p:cNvPr>
            <p:cNvSpPr/>
            <p:nvPr/>
          </p:nvSpPr>
          <p:spPr>
            <a:xfrm>
              <a:off x="9315297" y="1424029"/>
              <a:ext cx="12731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0"/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DPT Hotel Oriental" panose="02000500000000000000" pitchFamily="2" charset="0"/>
                </a:rPr>
                <a:t>PLAY</a:t>
              </a:r>
            </a:p>
          </p:txBody>
        </p:sp>
      </p:grpSp>
      <p:pic>
        <p:nvPicPr>
          <p:cNvPr id="31" name="5d09e0ee8b4a2">
            <a:hlinkClick r:id="" action="ppaction://media"/>
            <a:extLst>
              <a:ext uri="{FF2B5EF4-FFF2-40B4-BE49-F238E27FC236}">
                <a16:creationId xmlns:a16="http://schemas.microsoft.com/office/drawing/2014/main" id="{24E219B4-5E65-4206-867B-E81C02BF3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09600" y="7467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7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82" y="-1"/>
            <a:ext cx="9377026" cy="6920689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696808" y="2433451"/>
            <a:ext cx="78984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1066800" y="3772336"/>
            <a:ext cx="37872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A.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Cây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lưỡi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hổ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4973555" y="3838414"/>
            <a:ext cx="36087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B. </a:t>
            </a:r>
            <a:r>
              <a:rPr lang="en-US" sz="4800" dirty="0" err="1">
                <a:ln w="0"/>
                <a:latin typeface="DPT Hotel Oriental" panose="02000500000000000000" pitchFamily="2" charset="0"/>
              </a:rPr>
              <a:t>Hoa</a:t>
            </a:r>
            <a:r>
              <a:rPr lang="en-US" sz="48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dirty="0" err="1">
                <a:ln w="0"/>
                <a:latin typeface="DPT Hotel Oriental" panose="02000500000000000000" pitchFamily="2" charset="0"/>
              </a:rPr>
              <a:t>giấy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710753" y="4807803"/>
            <a:ext cx="36205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Hoa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sen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4724400" y="4744664"/>
            <a:ext cx="39223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D. </a:t>
            </a:r>
            <a:r>
              <a:rPr lang="en-US" sz="4800" dirty="0" err="1">
                <a:ln w="0"/>
                <a:latin typeface="DPT Hotel Oriental" panose="02000500000000000000" pitchFamily="2" charset="0"/>
              </a:rPr>
              <a:t>Hoa</a:t>
            </a:r>
            <a:r>
              <a:rPr lang="en-US" sz="48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dirty="0" err="1">
                <a:ln w="0"/>
                <a:latin typeface="DPT Hotel Oriental" panose="02000500000000000000" pitchFamily="2" charset="0"/>
              </a:rPr>
              <a:t>mai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16832923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014" y="-923925"/>
            <a:ext cx="98840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436358" y="-9346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-775795" y="2066682"/>
            <a:ext cx="102318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7" name="Picture 26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BA3CC-B5F2-4E87-B142-CD56312B57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87CAD2E-7D93-4B8A-91B8-92CE406FD30A}"/>
              </a:ext>
            </a:extLst>
          </p:cNvPr>
          <p:cNvSpPr/>
          <p:nvPr/>
        </p:nvSpPr>
        <p:spPr>
          <a:xfrm>
            <a:off x="8770669" y="4878003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BF6CF858-717A-48AF-8F66-391E52639884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9445A07D-E9E3-42FD-A464-0ADF51703D0F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DA3CB8BD-9DF6-4D3F-8559-D60B974D8623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2EB061FE-C7D3-4F8E-B184-05E577B58935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5C845C1C-1DF8-4C58-A838-7ABDDD657DF4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5">
            <a:extLst>
              <a:ext uri="{FF2B5EF4-FFF2-40B4-BE49-F238E27FC236}">
                <a16:creationId xmlns:a16="http://schemas.microsoft.com/office/drawing/2014/main" id="{A473C515-4AC8-4381-B9BA-B4495F950A2A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start">
            <a:extLst>
              <a:ext uri="{FF2B5EF4-FFF2-40B4-BE49-F238E27FC236}">
                <a16:creationId xmlns:a16="http://schemas.microsoft.com/office/drawing/2014/main" id="{0C748669-AFDE-47FA-B0C5-81BDCEF486EE}"/>
              </a:ext>
            </a:extLst>
          </p:cNvPr>
          <p:cNvSpPr/>
          <p:nvPr/>
        </p:nvSpPr>
        <p:spPr>
          <a:xfrm>
            <a:off x="8926587" y="6346055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4665F9-BB88-2B1E-6E99-3921A9EF5174}"/>
              </a:ext>
            </a:extLst>
          </p:cNvPr>
          <p:cNvSpPr/>
          <p:nvPr/>
        </p:nvSpPr>
        <p:spPr>
          <a:xfrm>
            <a:off x="320980" y="4178199"/>
            <a:ext cx="8001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Trả</a:t>
            </a:r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lời</a:t>
            </a:r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:</a:t>
            </a:r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Trường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học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,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công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viên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,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đường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phố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,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văn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phòng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…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32197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0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61052" y="3007003"/>
            <a:ext cx="926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em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/>
              <a:uLnTx/>
              <a:uFillTx/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12" y="505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8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0" grpId="1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621578"/>
            <a:ext cx="7838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326643"/>
            <a:ext cx="1203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HOA, CÂY CẢNH ĐỐI VỚI CUỘC SỐNG (</a:t>
            </a:r>
            <a:r>
              <a:rPr lang="en-US" alt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3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3031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" y="-31094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17348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CÔNG NGHỆ 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A1CC5-C650-56C6-9091-2EDB90198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5" y="1501119"/>
            <a:ext cx="3447535" cy="4724400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661BCD3A-B783-0165-9468-8B7E6CBEF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4399" y="2188873"/>
            <a:ext cx="21068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BE17A-250B-8F92-3E0C-8977C26F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028" y="1232927"/>
            <a:ext cx="5505984" cy="2435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8C84B-41C7-886A-0E82-E57F0EF03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591" y="3735658"/>
            <a:ext cx="5243609" cy="248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63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705" y="3178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505739" y="1881299"/>
            <a:ext cx="1204709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4572000" y="2948766"/>
            <a:ext cx="39145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</a:p>
          <a:p>
            <a:pPr marL="457200" lvl="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21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705" y="3178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505739" y="1881299"/>
            <a:ext cx="1204709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4572000" y="2948766"/>
            <a:ext cx="39145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4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B3C9F7-3853-D613-7A46-8DFC2C4ED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46" y="2667000"/>
            <a:ext cx="1007030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8905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9CEAD2-7F67-44D0-8C05-C025C33F2B9E}"/>
              </a:ext>
            </a:extLst>
          </p:cNvPr>
          <p:cNvSpPr/>
          <p:nvPr/>
        </p:nvSpPr>
        <p:spPr>
          <a:xfrm>
            <a:off x="704806" y="172464"/>
            <a:ext cx="8469513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CUNG CẤP OXYGEN CHO CON NGƯỜI</a:t>
            </a:r>
            <a:endParaRPr lang="vi-VN" sz="28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34984-EE42-F76B-D391-BB5CBF028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8" y="990600"/>
            <a:ext cx="6936992" cy="556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C19758-2DCC-F611-47A4-BE425D20E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1089664"/>
            <a:ext cx="1933575" cy="1924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97FFA5-CA02-4A93-880E-5AB7594C19B0}"/>
              </a:ext>
            </a:extLst>
          </p:cNvPr>
          <p:cNvSpPr txBox="1"/>
          <p:nvPr/>
        </p:nvSpPr>
        <p:spPr>
          <a:xfrm>
            <a:off x="10086975" y="1387913"/>
            <a:ext cx="1521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(1) CO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A404F9-4B04-1BD0-79C5-14525DCD85D8}"/>
              </a:ext>
            </a:extLst>
          </p:cNvPr>
          <p:cNvSpPr txBox="1"/>
          <p:nvPr/>
        </p:nvSpPr>
        <p:spPr>
          <a:xfrm>
            <a:off x="10086975" y="2107050"/>
            <a:ext cx="1521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(2) O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54DA4E-C6DE-6A0F-1E16-8366F77EA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3235915"/>
            <a:ext cx="1981200" cy="18954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154BFC-99D6-5D42-0793-A61CFE774C00}"/>
              </a:ext>
            </a:extLst>
          </p:cNvPr>
          <p:cNvSpPr txBox="1"/>
          <p:nvPr/>
        </p:nvSpPr>
        <p:spPr>
          <a:xfrm>
            <a:off x="10082493" y="3598877"/>
            <a:ext cx="1521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(3) O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337BB9-98A9-ED2B-A0E2-5065A0F66D28}"/>
              </a:ext>
            </a:extLst>
          </p:cNvPr>
          <p:cNvSpPr txBox="1"/>
          <p:nvPr/>
        </p:nvSpPr>
        <p:spPr>
          <a:xfrm>
            <a:off x="10082493" y="4220889"/>
            <a:ext cx="1521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(4) CO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AAAF8D-5959-624E-9864-1F7CD8BEB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695326"/>
            <a:ext cx="4803391" cy="3629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EF0F6A-674E-6BBF-72F3-1B644DD3F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9331" y="5280922"/>
            <a:ext cx="4365469" cy="4874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9ABCC5-F300-8CFD-7AAE-34340E7016BD}"/>
              </a:ext>
            </a:extLst>
          </p:cNvPr>
          <p:cNvSpPr txBox="1"/>
          <p:nvPr/>
        </p:nvSpPr>
        <p:spPr>
          <a:xfrm>
            <a:off x="7620000" y="5702879"/>
            <a:ext cx="4502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FontTx/>
              <a:buChar char="-"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0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0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8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D2814F-8F8A-9B6C-E0CB-04BD14770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506" y="152400"/>
            <a:ext cx="9906000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4C75C4-11B8-8876-3427-361B521E1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667000"/>
            <a:ext cx="9982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9CEAD2-7F67-44D0-8C05-C025C33F2B9E}"/>
              </a:ext>
            </a:extLst>
          </p:cNvPr>
          <p:cNvSpPr/>
          <p:nvPr/>
        </p:nvSpPr>
        <p:spPr>
          <a:xfrm>
            <a:off x="704806" y="172464"/>
            <a:ext cx="8469513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THỂ HIỆN TÌNH CẢM</a:t>
            </a:r>
            <a:endParaRPr lang="vi-VN" sz="28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4244D-A60D-9234-4ACA-010B7A228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6781800" cy="5105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7425C2-3ED7-3069-D887-AA07147A1F49}"/>
              </a:ext>
            </a:extLst>
          </p:cNvPr>
          <p:cNvSpPr/>
          <p:nvPr/>
        </p:nvSpPr>
        <p:spPr>
          <a:xfrm>
            <a:off x="7467601" y="2438400"/>
            <a:ext cx="4724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A3E6EE-D516-1FEB-FAC9-69A234A013E4}"/>
              </a:ext>
            </a:extLst>
          </p:cNvPr>
          <p:cNvSpPr/>
          <p:nvPr/>
        </p:nvSpPr>
        <p:spPr>
          <a:xfrm>
            <a:off x="7467600" y="3136612"/>
            <a:ext cx="4724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1DCCE1-DAAD-0C3F-A6D1-C26B4E52C87D}"/>
              </a:ext>
            </a:extLst>
          </p:cNvPr>
          <p:cNvSpPr/>
          <p:nvPr/>
        </p:nvSpPr>
        <p:spPr>
          <a:xfrm>
            <a:off x="7449671" y="3843789"/>
            <a:ext cx="4724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D3E216-DA0F-E3C4-9EE2-1C03F79D0910}"/>
              </a:ext>
            </a:extLst>
          </p:cNvPr>
          <p:cNvSpPr/>
          <p:nvPr/>
        </p:nvSpPr>
        <p:spPr>
          <a:xfrm>
            <a:off x="7467601" y="4617260"/>
            <a:ext cx="4724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4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E5E4236-6E50-6615-8367-C5910187C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457201"/>
            <a:ext cx="2514600" cy="1816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92AC97-4264-B6C7-8A5E-30F3E4C33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57200"/>
            <a:ext cx="74676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6CC43-625A-B773-475F-09009C875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5600"/>
            <a:ext cx="3886200" cy="289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763AF5-B7B7-CCDA-39B7-BE30BAA7F2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38" y="2444003"/>
            <a:ext cx="3586164" cy="3943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74BAA0-63E7-1F60-519A-5DC6E38AF4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40" y="2971800"/>
            <a:ext cx="381476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9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F0371-FDC4-27F1-B540-5B5C12C01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62000"/>
            <a:ext cx="102108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/>
          <p:nvPr/>
        </p:nvSpPr>
        <p:spPr>
          <a:xfrm>
            <a:off x="6097005" y="389066"/>
            <a:ext cx="1764703" cy="1788197"/>
          </a:xfrm>
          <a:custGeom>
            <a:avLst/>
            <a:gdLst/>
            <a:ahLst/>
            <a:cxnLst/>
            <a:rect l="0" t="0" r="0" b="0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sp>
        <p:nvSpPr>
          <p:cNvPr id="8" name="Shape 554"/>
          <p:cNvSpPr txBox="1">
            <a:spLocks/>
          </p:cNvSpPr>
          <p:nvPr/>
        </p:nvSpPr>
        <p:spPr>
          <a:xfrm>
            <a:off x="0" y="3429000"/>
            <a:ext cx="12496799" cy="15463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Sniglet"/>
              <a:buNone/>
              <a:defRPr sz="1800" b="1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  <a:rtl val="0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/>
            <a:r>
              <a:rPr lang="en" sz="5867" dirty="0"/>
              <a:t>TRÒ CHƠI “AI NHANH AI ĐÚNG”</a:t>
            </a:r>
          </a:p>
        </p:txBody>
      </p:sp>
      <p:sp>
        <p:nvSpPr>
          <p:cNvPr id="557" name="Shape 557"/>
          <p:cNvSpPr/>
          <p:nvPr/>
        </p:nvSpPr>
        <p:spPr>
          <a:xfrm rot="1473079">
            <a:off x="4492475" y="1281908"/>
            <a:ext cx="1031755" cy="1005019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sp>
        <p:nvSpPr>
          <p:cNvPr id="558" name="Shape 558"/>
          <p:cNvSpPr/>
          <p:nvPr/>
        </p:nvSpPr>
        <p:spPr>
          <a:xfrm>
            <a:off x="5755691" y="218178"/>
            <a:ext cx="451699" cy="438935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sp>
        <p:nvSpPr>
          <p:cNvPr id="559" name="Shape 559"/>
          <p:cNvSpPr/>
          <p:nvPr/>
        </p:nvSpPr>
        <p:spPr>
          <a:xfrm rot="2487273">
            <a:off x="5465179" y="2209876"/>
            <a:ext cx="321403" cy="31232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21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9489992" y="249629"/>
            <a:ext cx="6461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305425" y="5382917"/>
            <a:ext cx="1285875" cy="5784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13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2813" b="1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7723449" y="3861353"/>
            <a:ext cx="2477829" cy="646538"/>
            <a:chOff x="142" y="1914"/>
            <a:chExt cx="4818" cy="404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47"/>
              <a:ext cx="447" cy="12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33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914"/>
              <a:ext cx="4758" cy="40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32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32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B</a:t>
              </a: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5632449" y="5500689"/>
            <a:ext cx="642939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5695951" y="5543550"/>
            <a:ext cx="600075" cy="30003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5694365" y="5521326"/>
            <a:ext cx="642937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5695951" y="5500689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5648325" y="5543551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-569119" y="563155"/>
            <a:ext cx="110085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229762-E4C4-4B4E-9CD8-B4F3E9A2BBB2}"/>
              </a:ext>
            </a:extLst>
          </p:cNvPr>
          <p:cNvSpPr/>
          <p:nvPr/>
        </p:nvSpPr>
        <p:spPr>
          <a:xfrm>
            <a:off x="2387300" y="2647882"/>
            <a:ext cx="80521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</a:t>
            </a:r>
            <a:r>
              <a:rPr lang="en-US" sz="2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Thể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hiện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sự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chúc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mừng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hoặc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bày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tỏ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tình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cảm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đối</a:t>
            </a:r>
            <a:endParaRPr lang="en-US" sz="2800" b="1" dirty="0">
              <a:ln w="0"/>
              <a:latin typeface="DPT Hotel Oriental" panose="02000500000000000000" pitchFamily="2" charset="0"/>
            </a:endParaRPr>
          </a:p>
          <a:p>
            <a:r>
              <a:rPr lang="en-US" sz="2800" b="1" dirty="0" err="1">
                <a:ln w="0"/>
                <a:latin typeface="DPT Hotel Oriental" panose="02000500000000000000" pitchFamily="2" charset="0"/>
              </a:rPr>
              <a:t>với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người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được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tặng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7C4F2B-FCE6-9C28-7212-30EA1C291955}"/>
              </a:ext>
            </a:extLst>
          </p:cNvPr>
          <p:cNvSpPr/>
          <p:nvPr/>
        </p:nvSpPr>
        <p:spPr>
          <a:xfrm>
            <a:off x="2308010" y="1883877"/>
            <a:ext cx="34637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</a:t>
            </a:r>
            <a:r>
              <a:rPr lang="en-US" sz="2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Vào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những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dịp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lễ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B6A008-17E6-E74B-4AE1-4719BDAA45EE}"/>
              </a:ext>
            </a:extLst>
          </p:cNvPr>
          <p:cNvSpPr/>
          <p:nvPr/>
        </p:nvSpPr>
        <p:spPr>
          <a:xfrm>
            <a:off x="2456789" y="3675970"/>
            <a:ext cx="39253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2800" b="1" cap="none" spc="0" dirty="0" err="1">
                <a:ln w="0"/>
                <a:latin typeface="DPT Hotel Oriental" panose="02000500000000000000" pitchFamily="2" charset="0"/>
              </a:rPr>
              <a:t>Thể</a:t>
            </a:r>
            <a:r>
              <a:rPr lang="en-US" sz="2800" b="1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cap="none" spc="0" dirty="0" err="1">
                <a:ln w="0"/>
                <a:latin typeface="DPT Hotel Oriental" panose="02000500000000000000" pitchFamily="2" charset="0"/>
              </a:rPr>
              <a:t>hiện</a:t>
            </a:r>
            <a:r>
              <a:rPr lang="en-US" sz="2800" b="1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cap="none" spc="0" dirty="0" err="1">
                <a:ln w="0"/>
                <a:latin typeface="DPT Hotel Oriental" panose="02000500000000000000" pitchFamily="2" charset="0"/>
              </a:rPr>
              <a:t>sự</a:t>
            </a:r>
            <a:r>
              <a:rPr lang="en-US" sz="2800" b="1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cap="none" spc="0" dirty="0" err="1">
                <a:ln w="0"/>
                <a:latin typeface="DPT Hotel Oriental" panose="02000500000000000000" pitchFamily="2" charset="0"/>
              </a:rPr>
              <a:t>tôn</a:t>
            </a:r>
            <a:r>
              <a:rPr lang="en-US" sz="2800" b="1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cap="none" spc="0" dirty="0" err="1">
                <a:ln w="0"/>
                <a:latin typeface="DPT Hotel Oriental" panose="02000500000000000000" pitchFamily="2" charset="0"/>
              </a:rPr>
              <a:t>trọng</a:t>
            </a:r>
            <a:r>
              <a:rPr lang="en-US" sz="2800" b="1" cap="none" spc="0" dirty="0">
                <a:ln w="0"/>
                <a:latin typeface="DPT Hotel Oriental" panose="02000500000000000000" pitchFamily="2" charset="0"/>
              </a:rPr>
              <a:t> 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39C4B-8F41-4ACB-48DD-380C246FEDD9}"/>
              </a:ext>
            </a:extLst>
          </p:cNvPr>
          <p:cNvSpPr/>
          <p:nvPr/>
        </p:nvSpPr>
        <p:spPr>
          <a:xfrm>
            <a:off x="2408839" y="4277380"/>
            <a:ext cx="34022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Tạo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hương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thơm</a:t>
            </a:r>
            <a:endParaRPr lang="en-US" sz="2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1355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621578"/>
            <a:ext cx="7838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326643"/>
            <a:ext cx="1203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HOA, CÂY CẢNH ĐỐI VỚI CUỘC SỐNG (</a:t>
            </a:r>
            <a:r>
              <a:rPr lang="en-US" alt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9489992" y="249629"/>
            <a:ext cx="6461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305425" y="5380937"/>
            <a:ext cx="1285875" cy="5784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1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13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1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13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5632449" y="5500689"/>
            <a:ext cx="642939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5695951" y="5543550"/>
            <a:ext cx="600075" cy="30003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5694365" y="5521326"/>
            <a:ext cx="642937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5695951" y="5500689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5648325" y="5543551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F547A2AD-8A7E-8E33-16EB-AE2C9AB40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02" y="1524000"/>
            <a:ext cx="110085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41F761-A933-C4B1-014D-861C985B4124}"/>
              </a:ext>
            </a:extLst>
          </p:cNvPr>
          <p:cNvSpPr/>
          <p:nvPr/>
        </p:nvSpPr>
        <p:spPr>
          <a:xfrm>
            <a:off x="3459428" y="2864718"/>
            <a:ext cx="557794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8/3</a:t>
            </a:r>
          </a:p>
          <a:p>
            <a:pPr marL="457200" indent="-457200">
              <a:buFontTx/>
              <a:buChar char="-"/>
            </a:pP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20/11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418566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9489992" y="249629"/>
            <a:ext cx="6461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233137" y="5404284"/>
            <a:ext cx="1285875" cy="576981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13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2813" b="1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4841507" y="4344416"/>
            <a:ext cx="1990238" cy="556450"/>
            <a:chOff x="142" y="1805"/>
            <a:chExt cx="4818" cy="622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47"/>
              <a:ext cx="447" cy="12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33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805"/>
              <a:ext cx="4758" cy="62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67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2667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2667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C</a:t>
              </a: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5632449" y="5500689"/>
            <a:ext cx="642939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5695951" y="5543550"/>
            <a:ext cx="600075" cy="30003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5694365" y="5521326"/>
            <a:ext cx="642937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5695951" y="5500689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5648325" y="5543551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929421" y="2845938"/>
            <a:ext cx="381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O</a:t>
            </a:r>
            <a:r>
              <a:rPr lang="en-US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</a:t>
            </a:r>
            <a:r>
              <a:rPr lang="en-US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2915133" y="3571426"/>
            <a:ext cx="396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O</a:t>
            </a:r>
            <a:r>
              <a:rPr lang="en-US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en-US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6799746" y="2845938"/>
            <a:ext cx="4333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CO</a:t>
            </a:r>
            <a:r>
              <a:rPr lang="en-US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en-US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4"/>
          <p:cNvSpPr txBox="1">
            <a:spLocks noChangeArrowheads="1"/>
          </p:cNvSpPr>
          <p:nvPr/>
        </p:nvSpPr>
        <p:spPr bwMode="auto">
          <a:xfrm>
            <a:off x="6804509" y="3571426"/>
            <a:ext cx="48783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CO</a:t>
            </a:r>
            <a:r>
              <a:rPr lang="en-US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</a:t>
            </a:r>
            <a:r>
              <a:rPr lang="en-US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3B129F8F-E354-7CE8-7B34-F0AC735BD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40" y="1322356"/>
            <a:ext cx="1100851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060970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61052" y="3007003"/>
            <a:ext cx="926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em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/>
              <a:uLnTx/>
              <a:uFillTx/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12" y="505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1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8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0" grpId="1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621578"/>
            <a:ext cx="7838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326643"/>
            <a:ext cx="1203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HOA, CÂY CẢNH ĐỐI VỚI CUỘC SỐNG (</a:t>
            </a:r>
            <a:r>
              <a:rPr lang="en-US" alt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altLang="en-US" sz="3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75363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014" y="-923925"/>
            <a:ext cx="98840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146539" y="296692"/>
            <a:ext cx="6153849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ÔN BÀI CŨ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-775795" y="2066682"/>
            <a:ext cx="102318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333837" y="4164537"/>
            <a:ext cx="80521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</a:t>
            </a:r>
            <a:r>
              <a:rPr lang="en-US" sz="2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Thể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hiện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sự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chúc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mừng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hoặc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bày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tỏ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tình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cảm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đối</a:t>
            </a:r>
            <a:endParaRPr lang="en-US" sz="2800" b="1" dirty="0">
              <a:ln w="0"/>
              <a:latin typeface="DPT Hotel Oriental" panose="02000500000000000000" pitchFamily="2" charset="0"/>
            </a:endParaRPr>
          </a:p>
          <a:p>
            <a:r>
              <a:rPr lang="en-US" sz="2800" b="1" dirty="0" err="1">
                <a:ln w="0"/>
                <a:latin typeface="DPT Hotel Oriental" panose="02000500000000000000" pitchFamily="2" charset="0"/>
              </a:rPr>
              <a:t>với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người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được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tặng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254547" y="3400532"/>
            <a:ext cx="34637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</a:t>
            </a:r>
            <a:r>
              <a:rPr lang="en-US" sz="2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Vào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những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dịp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lễ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403326" y="5192625"/>
            <a:ext cx="39253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2800" b="1" cap="none" spc="0" dirty="0" err="1">
                <a:ln w="0"/>
                <a:latin typeface="DPT Hotel Oriental" panose="02000500000000000000" pitchFamily="2" charset="0"/>
              </a:rPr>
              <a:t>Thể</a:t>
            </a:r>
            <a:r>
              <a:rPr lang="en-US" sz="2800" b="1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cap="none" spc="0" dirty="0" err="1">
                <a:ln w="0"/>
                <a:latin typeface="DPT Hotel Oriental" panose="02000500000000000000" pitchFamily="2" charset="0"/>
              </a:rPr>
              <a:t>hiện</a:t>
            </a:r>
            <a:r>
              <a:rPr lang="en-US" sz="2800" b="1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cap="none" spc="0" dirty="0" err="1">
                <a:ln w="0"/>
                <a:latin typeface="DPT Hotel Oriental" panose="02000500000000000000" pitchFamily="2" charset="0"/>
              </a:rPr>
              <a:t>sự</a:t>
            </a:r>
            <a:r>
              <a:rPr lang="en-US" sz="2800" b="1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cap="none" spc="0" dirty="0" err="1">
                <a:ln w="0"/>
                <a:latin typeface="DPT Hotel Oriental" panose="02000500000000000000" pitchFamily="2" charset="0"/>
              </a:rPr>
              <a:t>tôn</a:t>
            </a:r>
            <a:r>
              <a:rPr lang="en-US" sz="2800" b="1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cap="none" spc="0" dirty="0" err="1">
                <a:ln w="0"/>
                <a:latin typeface="DPT Hotel Oriental" panose="02000500000000000000" pitchFamily="2" charset="0"/>
              </a:rPr>
              <a:t>trọng</a:t>
            </a:r>
            <a:r>
              <a:rPr lang="en-US" sz="2800" b="1" cap="none" spc="0" dirty="0">
                <a:ln w="0"/>
                <a:latin typeface="DPT Hotel Oriental" panose="02000500000000000000" pitchFamily="2" charset="0"/>
              </a:rPr>
              <a:t> 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355376" y="5794035"/>
            <a:ext cx="34022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Tạo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hương</a:t>
            </a:r>
            <a:r>
              <a:rPr lang="en-US" sz="2800" b="1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2800" b="1" dirty="0" err="1">
                <a:ln w="0"/>
                <a:latin typeface="DPT Hotel Oriental" panose="02000500000000000000" pitchFamily="2" charset="0"/>
              </a:rPr>
              <a:t>thơm</a:t>
            </a:r>
            <a:endParaRPr lang="en-US" sz="2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7" name="Picture 26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BA3CC-B5F2-4E87-B142-CD56312B57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87CAD2E-7D93-4B8A-91B8-92CE406FD30A}"/>
              </a:ext>
            </a:extLst>
          </p:cNvPr>
          <p:cNvSpPr/>
          <p:nvPr/>
        </p:nvSpPr>
        <p:spPr>
          <a:xfrm>
            <a:off x="8770669" y="4878003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BF6CF858-717A-48AF-8F66-391E52639884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9445A07D-E9E3-42FD-A464-0ADF51703D0F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DA3CB8BD-9DF6-4D3F-8559-D60B974D8623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2EB061FE-C7D3-4F8E-B184-05E577B58935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5C845C1C-1DF8-4C58-A838-7ABDDD657DF4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5">
            <a:extLst>
              <a:ext uri="{FF2B5EF4-FFF2-40B4-BE49-F238E27FC236}">
                <a16:creationId xmlns:a16="http://schemas.microsoft.com/office/drawing/2014/main" id="{A473C515-4AC8-4381-B9BA-B4495F950A2A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start">
            <a:extLst>
              <a:ext uri="{FF2B5EF4-FFF2-40B4-BE49-F238E27FC236}">
                <a16:creationId xmlns:a16="http://schemas.microsoft.com/office/drawing/2014/main" id="{0C748669-AFDE-47FA-B0C5-81BDCEF486EE}"/>
              </a:ext>
            </a:extLst>
          </p:cNvPr>
          <p:cNvSpPr/>
          <p:nvPr/>
        </p:nvSpPr>
        <p:spPr>
          <a:xfrm>
            <a:off x="8926587" y="6346055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11871857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23542 L 0.00065 -0.23542 C 0.00118 -0.26227 -0.00052 -0.28958 0.00222 -0.31597 C 0.00352 -0.32801 0.01407 -0.34213 0.0194 -0.34931 C 0.02552 -0.35764 0.02305 -0.35324 0.03034 -0.36042 C 0.03568 -0.36597 0.04063 -0.37245 0.04597 -0.37708 C 0.04909 -0.37986 0.05235 -0.38241 0.05534 -0.38542 C 0.05704 -0.38727 0.05834 -0.38981 0.06003 -0.39097 C 0.06302 -0.39352 0.06654 -0.39398 0.0694 -0.39653 C 0.08034 -0.40694 0.08855 -0.4206 0.09753 -0.43542 C 0.10013 -0.43981 0.10925 -0.4537 0.11159 -0.46319 C 0.11355 -0.4706 0.11485 -0.47801 0.11628 -0.48542 C 0.11693 -0.48819 0.11745 -0.49097 0.11784 -0.49375 C 0.11901 -0.50208 0.11993 -0.51065 0.12097 -0.51875 C 0.12149 -0.52269 0.12201 -0.52616 0.12253 -0.52986 C 0.12201 -0.54375 0.12214 -0.55787 0.12097 -0.57153 C 0.12058 -0.57662 0.11888 -0.58079 0.11784 -0.58542 C 0.11732 -0.58819 0.11706 -0.5912 0.11628 -0.59375 C 0.11459 -0.6 0.11146 -0.60625 0.10847 -0.61042 C 0.10704 -0.61273 0.10534 -0.61412 0.10378 -0.61597 C 0.10118 -0.61968 0.0987 -0.62384 0.09597 -0.62708 C 0.08933 -0.63588 0.07565 -0.65208 0.07565 -0.65208 C 0.07461 -0.65486 0.07396 -0.6581 0.07253 -0.66042 C 0.07019 -0.66481 0.06732 -0.66782 0.06472 -0.67153 C 0.06315 -0.67431 0.06172 -0.67731 0.06003 -0.67986 C 0.05651 -0.68565 0.05235 -0.69028 0.04909 -0.69653 C 0.04714 -0.70069 0.04584 -0.70579 0.0444 -0.71042 C 0.04271 -0.71597 0.04102 -0.72153 0.03972 -0.72708 C 0.03125 -0.76505 0.0461 -0.71019 0.03503 -0.74931 C 0.03451 -0.75671 0.03425 -0.76435 0.03347 -0.77153 C 0.03321 -0.77454 0.0319 -0.77708 0.0319 -0.77986 C 0.03243 -0.80324 0.03295 -0.82639 0.03503 -0.84931 C 0.03555 -0.85486 0.0405 -0.86852 0.04284 -0.87431 C 0.04701 -0.88472 0.05131 -0.89468 0.05534 -0.90486 C 0.05847 -0.9125 0.05873 -0.91574 0.06315 -0.92153 C 0.06563 -0.92477 0.06836 -0.92708 0.07097 -0.92986 C 0.07201 -0.93264 0.07279 -0.93588 0.07409 -0.93819 C 0.07644 -0.94259 0.0793 -0.94583 0.0819 -0.94931 C 0.08347 -0.95139 0.08529 -0.95278 0.08659 -0.95486 C 0.09844 -0.97407 0.10287 -0.98472 0.11315 -1.00764 C 0.1142 -1.00995 0.11993 -1.02338 0.12097 -1.02708 C 0.12201 -1.03079 0.12383 -1.04375 0.12409 -1.04653 C 0.128 -1.08079 0.1237 -1.04861 0.12735 -1.07431 C 0.1267 -1.08727 0.12748 -1.10069 0.12565 -1.11319 C 0.12526 -1.11667 0.11667 -1.13657 0.11472 -1.14097 C 0.11146 -1.15903 0.11589 -1.13958 0.10847 -1.15764 C 0.10717 -1.16111 0.10664 -1.16528 0.10534 -1.16875 C 0.10352 -1.17454 0.10039 -1.17917 0.09909 -1.18542 C 0.09857 -1.18819 0.09805 -1.19097 0.09753 -1.19375 C 0.0961 -1.20278 0.09558 -1.20903 0.0944 -1.21875 C 0.09493 -1.23634 0.0948 -1.25394 0.09597 -1.27153 C 0.09636 -1.27731 0.09805 -1.28264 0.09909 -1.28819 C 0.10052 -1.29514 0.10209 -1.30278 0.10222 -1.31042 C 0.10274 -1.3287 0.10222 -1.34745 0.10222 -1.36597 " pathEditMode="relative" ptsTypes="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014" y="-923925"/>
            <a:ext cx="98840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436358" y="-9346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-775795" y="2066682"/>
            <a:ext cx="102318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7" name="Picture 26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BA3CC-B5F2-4E87-B142-CD56312B57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87CAD2E-7D93-4B8A-91B8-92CE406FD30A}"/>
              </a:ext>
            </a:extLst>
          </p:cNvPr>
          <p:cNvSpPr/>
          <p:nvPr/>
        </p:nvSpPr>
        <p:spPr>
          <a:xfrm>
            <a:off x="8770669" y="4878003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BF6CF858-717A-48AF-8F66-391E52639884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9445A07D-E9E3-42FD-A464-0ADF51703D0F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DA3CB8BD-9DF6-4D3F-8559-D60B974D8623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2EB061FE-C7D3-4F8E-B184-05E577B58935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5C845C1C-1DF8-4C58-A838-7ABDDD657DF4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5">
            <a:extLst>
              <a:ext uri="{FF2B5EF4-FFF2-40B4-BE49-F238E27FC236}">
                <a16:creationId xmlns:a16="http://schemas.microsoft.com/office/drawing/2014/main" id="{A473C515-4AC8-4381-B9BA-B4495F950A2A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start">
            <a:extLst>
              <a:ext uri="{FF2B5EF4-FFF2-40B4-BE49-F238E27FC236}">
                <a16:creationId xmlns:a16="http://schemas.microsoft.com/office/drawing/2014/main" id="{0C748669-AFDE-47FA-B0C5-81BDCEF486EE}"/>
              </a:ext>
            </a:extLst>
          </p:cNvPr>
          <p:cNvSpPr/>
          <p:nvPr/>
        </p:nvSpPr>
        <p:spPr>
          <a:xfrm>
            <a:off x="8926587" y="6346055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0D281D-D299-39D8-90C4-1F21CCEE6E3D}"/>
              </a:ext>
            </a:extLst>
          </p:cNvPr>
          <p:cNvSpPr/>
          <p:nvPr/>
        </p:nvSpPr>
        <p:spPr>
          <a:xfrm>
            <a:off x="320980" y="4178199"/>
            <a:ext cx="8001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Trả</a:t>
            </a:r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lời</a:t>
            </a:r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:</a:t>
            </a:r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Trường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học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,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công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viên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,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đường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phố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,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văn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phòng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…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3008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0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82" y="-1785161"/>
            <a:ext cx="9377026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588361" y="1190855"/>
            <a:ext cx="78984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1066800" y="3166218"/>
            <a:ext cx="37872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A.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Cây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lưỡi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hổ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4973555" y="3232296"/>
            <a:ext cx="36087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B. </a:t>
            </a:r>
            <a:r>
              <a:rPr lang="en-US" sz="4800" dirty="0" err="1">
                <a:ln w="0"/>
                <a:latin typeface="DPT Hotel Oriental" panose="02000500000000000000" pitchFamily="2" charset="0"/>
              </a:rPr>
              <a:t>Hoa</a:t>
            </a:r>
            <a:r>
              <a:rPr lang="en-US" sz="48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dirty="0" err="1">
                <a:ln w="0"/>
                <a:latin typeface="DPT Hotel Oriental" panose="02000500000000000000" pitchFamily="2" charset="0"/>
              </a:rPr>
              <a:t>giấy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710753" y="4201685"/>
            <a:ext cx="36205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Hoa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sen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4724400" y="4138546"/>
            <a:ext cx="39223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D. </a:t>
            </a:r>
            <a:r>
              <a:rPr lang="en-US" sz="4800" dirty="0" err="1">
                <a:ln w="0"/>
                <a:latin typeface="DPT Hotel Oriental" panose="02000500000000000000" pitchFamily="2" charset="0"/>
              </a:rPr>
              <a:t>Hoa</a:t>
            </a:r>
            <a:r>
              <a:rPr lang="en-US" sz="48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800" dirty="0" err="1">
                <a:ln w="0"/>
                <a:latin typeface="DPT Hotel Oriental" panose="02000500000000000000" pitchFamily="2" charset="0"/>
              </a:rPr>
              <a:t>mai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64637377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B3C9F7-3853-D613-7A46-8DFC2C4ED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46" y="2667000"/>
            <a:ext cx="1007030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5621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D7D323-F69D-2AA2-8F93-49FAD639A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2" y="914400"/>
            <a:ext cx="2476500" cy="1838325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27589894-1AB2-6069-002D-776D8FFCF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514600"/>
            <a:ext cx="7848600" cy="246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12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2360A9-D7D9-158A-F265-60F38EC2C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295400"/>
            <a:ext cx="2743793" cy="2432522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EBC4A65-C646-8C75-DA20-E93EC3BA72C5}"/>
              </a:ext>
            </a:extLst>
          </p:cNvPr>
          <p:cNvSpPr/>
          <p:nvPr/>
        </p:nvSpPr>
        <p:spPr>
          <a:xfrm>
            <a:off x="1219200" y="2971800"/>
            <a:ext cx="5715000" cy="3124200"/>
          </a:xfrm>
          <a:prstGeom prst="cloudCallout">
            <a:avLst>
              <a:gd name="adj1" fmla="val 68511"/>
              <a:gd name="adj2" fmla="val -5755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9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B3C9F7-3853-D613-7A46-8DFC2C4ED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46" y="2667000"/>
            <a:ext cx="1007030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38814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371924" y="384240"/>
            <a:ext cx="3761537" cy="1181202"/>
            <a:chOff x="371924" y="384240"/>
            <a:chExt cx="3761537" cy="11812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924" y="384240"/>
              <a:ext cx="1280271" cy="1181202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 descr="A toy figurine on a table&#10;&#10;Description automatically generated with low confidence">
            <a:extLst>
              <a:ext uri="{FF2B5EF4-FFF2-40B4-BE49-F238E27FC236}">
                <a16:creationId xmlns:a16="http://schemas.microsoft.com/office/drawing/2014/main" id="{426BD880-986F-440C-9377-D5D1C474A1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3" b="10363"/>
          <a:stretch/>
        </p:blipFill>
        <p:spPr>
          <a:xfrm>
            <a:off x="8544522" y="3581400"/>
            <a:ext cx="3859243" cy="3468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B439D8-654B-2F97-210D-7D0EBCE36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4" y="1547513"/>
            <a:ext cx="8812306" cy="381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024F21C-D516-46C5-AD0F-601FFC321296}"/>
              </a:ext>
            </a:extLst>
          </p:cNvPr>
          <p:cNvGrpSpPr/>
          <p:nvPr/>
        </p:nvGrpSpPr>
        <p:grpSpPr>
          <a:xfrm>
            <a:off x="1056084" y="4610876"/>
            <a:ext cx="5544457" cy="2761344"/>
            <a:chOff x="1109021" y="4688114"/>
            <a:chExt cx="5544457" cy="2761344"/>
          </a:xfrm>
        </p:grpSpPr>
        <p:sp>
          <p:nvSpPr>
            <p:cNvPr id="41" name="Trapezoid 40">
              <a:extLst>
                <a:ext uri="{FF2B5EF4-FFF2-40B4-BE49-F238E27FC236}">
                  <a16:creationId xmlns:a16="http://schemas.microsoft.com/office/drawing/2014/main" id="{8B6ABE9B-0626-4E01-993B-8438AB5B9601}"/>
                </a:ext>
              </a:extLst>
            </p:cNvPr>
            <p:cNvSpPr/>
            <p:nvPr/>
          </p:nvSpPr>
          <p:spPr>
            <a:xfrm>
              <a:off x="1109021" y="4688114"/>
              <a:ext cx="5544457" cy="2169886"/>
            </a:xfrm>
            <a:prstGeom prst="trapezoid">
              <a:avLst>
                <a:gd name="adj" fmla="val 53763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E15D2F4-BFC9-463B-824D-987D4EBF7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503" y="5279572"/>
              <a:ext cx="3853717" cy="2169886"/>
            </a:xfrm>
            <a:prstGeom prst="rect">
              <a:avLst/>
            </a:prstGeom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6494092-A9D8-4296-8C37-074BCBCCD4C9}"/>
              </a:ext>
            </a:extLst>
          </p:cNvPr>
          <p:cNvGrpSpPr/>
          <p:nvPr/>
        </p:nvGrpSpPr>
        <p:grpSpPr>
          <a:xfrm>
            <a:off x="207817" y="784087"/>
            <a:ext cx="7416771" cy="4944514"/>
            <a:chOff x="207817" y="784087"/>
            <a:chExt cx="7416771" cy="4944514"/>
          </a:xfrm>
        </p:grpSpPr>
        <p:graphicFrame>
          <p:nvGraphicFramePr>
            <p:cNvPr id="112" name="Chart 111">
              <a:extLst>
                <a:ext uri="{FF2B5EF4-FFF2-40B4-BE49-F238E27FC236}">
                  <a16:creationId xmlns:a16="http://schemas.microsoft.com/office/drawing/2014/main" id="{3FCB9E88-E909-47BE-8612-C3AFBE7C9841}"/>
                </a:ext>
              </a:extLst>
            </p:cNvPr>
            <p:cNvGraphicFramePr/>
            <p:nvPr/>
          </p:nvGraphicFramePr>
          <p:xfrm>
            <a:off x="207817" y="784087"/>
            <a:ext cx="7416771" cy="4944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D0D9412-3E05-40C6-95DA-494528B208D2}"/>
                </a:ext>
              </a:extLst>
            </p:cNvPr>
            <p:cNvSpPr txBox="1"/>
            <p:nvPr/>
          </p:nvSpPr>
          <p:spPr>
            <a:xfrm rot="1619223">
              <a:off x="4299112" y="13097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01585FD-563D-4323-AF87-85A3A7CEAA19}"/>
                </a:ext>
              </a:extLst>
            </p:cNvPr>
            <p:cNvSpPr txBox="1"/>
            <p:nvPr/>
          </p:nvSpPr>
          <p:spPr>
            <a:xfrm rot="4961869">
              <a:off x="5128657" y="2581120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6A47258-5ABE-49C3-9AB6-75CED481D9E5}"/>
                </a:ext>
              </a:extLst>
            </p:cNvPr>
            <p:cNvSpPr txBox="1"/>
            <p:nvPr/>
          </p:nvSpPr>
          <p:spPr>
            <a:xfrm rot="8910271">
              <a:off x="4299111" y="387922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3E82BB0-ED1C-45B8-B255-DC2C29328F3D}"/>
                </a:ext>
              </a:extLst>
            </p:cNvPr>
            <p:cNvSpPr txBox="1"/>
            <p:nvPr/>
          </p:nvSpPr>
          <p:spPr>
            <a:xfrm rot="12305886">
              <a:off x="2937826" y="3916144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034C65DD-C18A-4BF0-AA6B-CD65586C6935}"/>
                </a:ext>
              </a:extLst>
            </p:cNvPr>
            <p:cNvSpPr txBox="1"/>
            <p:nvPr/>
          </p:nvSpPr>
          <p:spPr>
            <a:xfrm rot="15893575">
              <a:off x="2202807" y="2776247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476DE17-DBF7-4615-B973-DD0CE53AF40E}"/>
                </a:ext>
              </a:extLst>
            </p:cNvPr>
            <p:cNvSpPr txBox="1"/>
            <p:nvPr/>
          </p:nvSpPr>
          <p:spPr>
            <a:xfrm rot="19198815">
              <a:off x="2928998" y="15749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ADE45512-EB92-4B1E-8593-29C428EC803E}"/>
              </a:ext>
            </a:extLst>
          </p:cNvPr>
          <p:cNvSpPr/>
          <p:nvPr/>
        </p:nvSpPr>
        <p:spPr>
          <a:xfrm>
            <a:off x="2104511" y="4987507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ECA3292-5B8C-4A3C-9BA7-AB51B483767A}"/>
              </a:ext>
            </a:extLst>
          </p:cNvPr>
          <p:cNvSpPr/>
          <p:nvPr/>
        </p:nvSpPr>
        <p:spPr>
          <a:xfrm rot="1923558">
            <a:off x="2560909" y="533003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2628BE7-E461-4F9E-8E29-7CDC309A7B83}"/>
              </a:ext>
            </a:extLst>
          </p:cNvPr>
          <p:cNvSpPr/>
          <p:nvPr/>
        </p:nvSpPr>
        <p:spPr>
          <a:xfrm>
            <a:off x="4360008" y="559144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0E8C2E6-3CEC-4DC3-A078-C52EFC70B636}"/>
              </a:ext>
            </a:extLst>
          </p:cNvPr>
          <p:cNvSpPr/>
          <p:nvPr/>
        </p:nvSpPr>
        <p:spPr>
          <a:xfrm>
            <a:off x="4959289" y="539861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C719AF1-C858-4885-A06E-C20768471F66}"/>
              </a:ext>
            </a:extLst>
          </p:cNvPr>
          <p:cNvSpPr/>
          <p:nvPr/>
        </p:nvSpPr>
        <p:spPr>
          <a:xfrm>
            <a:off x="5506136" y="5085295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DFFBEE0-21FC-485D-A40C-C7426A935E23}"/>
              </a:ext>
            </a:extLst>
          </p:cNvPr>
          <p:cNvSpPr/>
          <p:nvPr/>
        </p:nvSpPr>
        <p:spPr>
          <a:xfrm>
            <a:off x="3803298" y="5666582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5F7D34A-7AB5-4CE1-8A39-9DBF2ADFB874}"/>
              </a:ext>
            </a:extLst>
          </p:cNvPr>
          <p:cNvSpPr/>
          <p:nvPr/>
        </p:nvSpPr>
        <p:spPr>
          <a:xfrm>
            <a:off x="3157283" y="5563410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8" name="cô giáo">
            <a:extLst>
              <a:ext uri="{FF2B5EF4-FFF2-40B4-BE49-F238E27FC236}">
                <a16:creationId xmlns:a16="http://schemas.microsoft.com/office/drawing/2014/main" id="{612E8796-97DA-4DD6-A314-CBD6EB8BA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298935C-84B8-47EA-8493-FF3F1CC0DB88}"/>
              </a:ext>
            </a:extLst>
          </p:cNvPr>
          <p:cNvSpPr txBox="1"/>
          <p:nvPr/>
        </p:nvSpPr>
        <p:spPr>
          <a:xfrm>
            <a:off x="6048242" y="364486"/>
            <a:ext cx="50364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Vòng</a:t>
            </a:r>
            <a:r>
              <a:rPr lang="en-US" sz="66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quay may </a:t>
            </a:r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mắn</a:t>
            </a:r>
            <a:endParaRPr lang="en-US" sz="6600" dirty="0">
              <a:solidFill>
                <a:srgbClr val="0070C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DD828C2C-17CE-4C4A-9104-9D400D66FE73}"/>
              </a:ext>
            </a:extLst>
          </p:cNvPr>
          <p:cNvSpPr/>
          <p:nvPr/>
        </p:nvSpPr>
        <p:spPr>
          <a:xfrm>
            <a:off x="6537033" y="2602492"/>
            <a:ext cx="4111869" cy="2960918"/>
          </a:xfrm>
          <a:prstGeom prst="roundRect">
            <a:avLst>
              <a:gd name="adj" fmla="val 11099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1">
            <a:extLst>
              <a:ext uri="{FF2B5EF4-FFF2-40B4-BE49-F238E27FC236}">
                <a16:creationId xmlns:a16="http://schemas.microsoft.com/office/drawing/2014/main" id="{9E88A229-B835-402E-9855-B149A2C67F46}"/>
              </a:ext>
            </a:extLst>
          </p:cNvPr>
          <p:cNvSpPr/>
          <p:nvPr/>
        </p:nvSpPr>
        <p:spPr>
          <a:xfrm>
            <a:off x="6919854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2">
            <a:extLst>
              <a:ext uri="{FF2B5EF4-FFF2-40B4-BE49-F238E27FC236}">
                <a16:creationId xmlns:a16="http://schemas.microsoft.com/office/drawing/2014/main" id="{B1DAE733-7200-40F5-8490-1969592D28F7}"/>
              </a:ext>
            </a:extLst>
          </p:cNvPr>
          <p:cNvSpPr/>
          <p:nvPr/>
        </p:nvSpPr>
        <p:spPr>
          <a:xfrm>
            <a:off x="7498357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3">
            <a:extLst>
              <a:ext uri="{FF2B5EF4-FFF2-40B4-BE49-F238E27FC236}">
                <a16:creationId xmlns:a16="http://schemas.microsoft.com/office/drawing/2014/main" id="{9F1FA556-0CC6-46F5-A2A4-2ADAE88D875D}"/>
              </a:ext>
            </a:extLst>
          </p:cNvPr>
          <p:cNvSpPr/>
          <p:nvPr/>
        </p:nvSpPr>
        <p:spPr>
          <a:xfrm>
            <a:off x="8076860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4">
            <a:extLst>
              <a:ext uri="{FF2B5EF4-FFF2-40B4-BE49-F238E27FC236}">
                <a16:creationId xmlns:a16="http://schemas.microsoft.com/office/drawing/2014/main" id="{A646F761-235D-48B7-8442-52FE4B3B511F}"/>
              </a:ext>
            </a:extLst>
          </p:cNvPr>
          <p:cNvSpPr/>
          <p:nvPr/>
        </p:nvSpPr>
        <p:spPr>
          <a:xfrm>
            <a:off x="8655363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5">
            <a:extLst>
              <a:ext uri="{FF2B5EF4-FFF2-40B4-BE49-F238E27FC236}">
                <a16:creationId xmlns:a16="http://schemas.microsoft.com/office/drawing/2014/main" id="{A2E4C182-6246-4DA9-A717-EAE66DA32BC9}"/>
              </a:ext>
            </a:extLst>
          </p:cNvPr>
          <p:cNvSpPr/>
          <p:nvPr/>
        </p:nvSpPr>
        <p:spPr>
          <a:xfrm>
            <a:off x="9233866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6">
            <a:extLst>
              <a:ext uri="{FF2B5EF4-FFF2-40B4-BE49-F238E27FC236}">
                <a16:creationId xmlns:a16="http://schemas.microsoft.com/office/drawing/2014/main" id="{CF007AA1-8ED6-44C2-BD4C-2D0D9E8E4911}"/>
              </a:ext>
            </a:extLst>
          </p:cNvPr>
          <p:cNvSpPr/>
          <p:nvPr/>
        </p:nvSpPr>
        <p:spPr>
          <a:xfrm>
            <a:off x="9812369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Nhóm 01">
            <a:extLst>
              <a:ext uri="{FF2B5EF4-FFF2-40B4-BE49-F238E27FC236}">
                <a16:creationId xmlns:a16="http://schemas.microsoft.com/office/drawing/2014/main" id="{7CC840CC-9159-467F-B592-672994B86485}"/>
              </a:ext>
            </a:extLst>
          </p:cNvPr>
          <p:cNvGrpSpPr/>
          <p:nvPr/>
        </p:nvGrpSpPr>
        <p:grpSpPr>
          <a:xfrm>
            <a:off x="6814620" y="3368929"/>
            <a:ext cx="931747" cy="707955"/>
            <a:chOff x="9797143" y="3175240"/>
            <a:chExt cx="950026" cy="730422"/>
          </a:xfrm>
        </p:grpSpPr>
        <p:sp>
          <p:nvSpPr>
            <p:cNvPr id="81" name="Rectangle: Folded Corner 80">
              <a:hlinkClick r:id="rId6" action="ppaction://hlinksldjump"/>
              <a:extLst>
                <a:ext uri="{FF2B5EF4-FFF2-40B4-BE49-F238E27FC236}">
                  <a16:creationId xmlns:a16="http://schemas.microsoft.com/office/drawing/2014/main" id="{0DEEA913-BEE5-463B-8E6E-584847512E21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EC0D9A8-BD18-4D41-9A87-35E95960EB13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số 1">
            <a:hlinkClick r:id="rId6" action="ppaction://hlinksldjump"/>
            <a:extLst>
              <a:ext uri="{FF2B5EF4-FFF2-40B4-BE49-F238E27FC236}">
                <a16:creationId xmlns:a16="http://schemas.microsoft.com/office/drawing/2014/main" id="{7A6C65DF-54A4-4025-9F54-176C0FC34085}"/>
              </a:ext>
            </a:extLst>
          </p:cNvPr>
          <p:cNvSpPr txBox="1"/>
          <p:nvPr/>
        </p:nvSpPr>
        <p:spPr>
          <a:xfrm>
            <a:off x="7054553" y="3479736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01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B5512E6-8450-45A4-9CB3-8F1297E08EC0}"/>
              </a:ext>
            </a:extLst>
          </p:cNvPr>
          <p:cNvGrpSpPr/>
          <p:nvPr/>
        </p:nvGrpSpPr>
        <p:grpSpPr>
          <a:xfrm>
            <a:off x="8111985" y="3373820"/>
            <a:ext cx="931747" cy="707955"/>
            <a:chOff x="9797143" y="3175240"/>
            <a:chExt cx="950026" cy="730422"/>
          </a:xfrm>
        </p:grpSpPr>
        <p:sp>
          <p:nvSpPr>
            <p:cNvPr id="86" name="Rectangle: Folded Corner 85">
              <a:hlinkClick r:id="rId8" action="ppaction://hlinksldjump"/>
              <a:extLst>
                <a:ext uri="{FF2B5EF4-FFF2-40B4-BE49-F238E27FC236}">
                  <a16:creationId xmlns:a16="http://schemas.microsoft.com/office/drawing/2014/main" id="{D62C79D8-1F5C-413D-BC1A-D60ED85EB708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DC7013D-147E-47DF-9C0C-4385DB9A5C21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số 2">
            <a:hlinkClick r:id="rId6" action="ppaction://hlinksldjump"/>
            <a:extLst>
              <a:ext uri="{FF2B5EF4-FFF2-40B4-BE49-F238E27FC236}">
                <a16:creationId xmlns:a16="http://schemas.microsoft.com/office/drawing/2014/main" id="{45016B45-9B92-436C-AFFB-08C0FA8B5359}"/>
              </a:ext>
            </a:extLst>
          </p:cNvPr>
          <p:cNvSpPr txBox="1"/>
          <p:nvPr/>
        </p:nvSpPr>
        <p:spPr>
          <a:xfrm>
            <a:off x="8347291" y="3489255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02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1891E15-076A-4159-95D5-F063DC8E2477}"/>
              </a:ext>
            </a:extLst>
          </p:cNvPr>
          <p:cNvGrpSpPr/>
          <p:nvPr/>
        </p:nvGrpSpPr>
        <p:grpSpPr>
          <a:xfrm>
            <a:off x="9409344" y="3378705"/>
            <a:ext cx="931747" cy="707955"/>
            <a:chOff x="9797143" y="3175240"/>
            <a:chExt cx="950026" cy="730422"/>
          </a:xfrm>
        </p:grpSpPr>
        <p:sp>
          <p:nvSpPr>
            <p:cNvPr id="91" name="Rectangle: Folded Corner 90">
              <a:hlinkClick r:id="rId9" action="ppaction://hlinksldjump"/>
              <a:extLst>
                <a:ext uri="{FF2B5EF4-FFF2-40B4-BE49-F238E27FC236}">
                  <a16:creationId xmlns:a16="http://schemas.microsoft.com/office/drawing/2014/main" id="{C4C7F22D-5602-4F1D-BCF8-42DD22C26B9C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04D5BB9-9772-44C6-B418-F165E956BC1F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số 3">
            <a:hlinkClick r:id="rId9" action="ppaction://hlinksldjump"/>
            <a:extLst>
              <a:ext uri="{FF2B5EF4-FFF2-40B4-BE49-F238E27FC236}">
                <a16:creationId xmlns:a16="http://schemas.microsoft.com/office/drawing/2014/main" id="{98B8FE1C-31C3-4B49-8907-76446DBD6C51}"/>
              </a:ext>
            </a:extLst>
          </p:cNvPr>
          <p:cNvSpPr txBox="1"/>
          <p:nvPr/>
        </p:nvSpPr>
        <p:spPr>
          <a:xfrm>
            <a:off x="9605178" y="3500099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03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160C79D-EC84-44E9-8A24-2ED540B8E154}"/>
              </a:ext>
            </a:extLst>
          </p:cNvPr>
          <p:cNvGrpSpPr/>
          <p:nvPr/>
        </p:nvGrpSpPr>
        <p:grpSpPr>
          <a:xfrm>
            <a:off x="6844982" y="4437260"/>
            <a:ext cx="931747" cy="707955"/>
            <a:chOff x="9797143" y="3175240"/>
            <a:chExt cx="950026" cy="730422"/>
          </a:xfrm>
        </p:grpSpPr>
        <p:sp>
          <p:nvSpPr>
            <p:cNvPr id="96" name="Rectangle: Folded Corner 95">
              <a:hlinkClick r:id="" action="ppaction://noaction"/>
              <a:extLst>
                <a:ext uri="{FF2B5EF4-FFF2-40B4-BE49-F238E27FC236}">
                  <a16:creationId xmlns:a16="http://schemas.microsoft.com/office/drawing/2014/main" id="{62DA247E-5463-40A2-AFCB-8D710882D9BD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936C95B-CBE1-41DD-8A52-4BB0F11C1AF8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số 4">
            <a:hlinkClick r:id="" action="ppaction://noaction"/>
            <a:extLst>
              <a:ext uri="{FF2B5EF4-FFF2-40B4-BE49-F238E27FC236}">
                <a16:creationId xmlns:a16="http://schemas.microsoft.com/office/drawing/2014/main" id="{DD698F0C-741D-4306-A655-363EC565D6CB}"/>
              </a:ext>
            </a:extLst>
          </p:cNvPr>
          <p:cNvSpPr txBox="1"/>
          <p:nvPr/>
        </p:nvSpPr>
        <p:spPr>
          <a:xfrm>
            <a:off x="7033988" y="4524408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5D5BB0F-6EEB-4F17-A62C-109BDECCDEC4}"/>
              </a:ext>
            </a:extLst>
          </p:cNvPr>
          <p:cNvGrpSpPr/>
          <p:nvPr/>
        </p:nvGrpSpPr>
        <p:grpSpPr>
          <a:xfrm>
            <a:off x="8100235" y="4442148"/>
            <a:ext cx="931747" cy="707955"/>
            <a:chOff x="9797143" y="3175240"/>
            <a:chExt cx="950026" cy="730422"/>
          </a:xfrm>
        </p:grpSpPr>
        <p:sp>
          <p:nvSpPr>
            <p:cNvPr id="101" name="Rectangle: Folded Corner 100">
              <a:hlinkClick r:id="" action="ppaction://noaction"/>
              <a:extLst>
                <a:ext uri="{FF2B5EF4-FFF2-40B4-BE49-F238E27FC236}">
                  <a16:creationId xmlns:a16="http://schemas.microsoft.com/office/drawing/2014/main" id="{14F03C53-0F41-4B19-8B0B-89DABF385921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369BD88-1C3F-49AC-B0C7-B2D08FC75498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số 5">
            <a:hlinkClick r:id="" action="ppaction://noaction"/>
            <a:extLst>
              <a:ext uri="{FF2B5EF4-FFF2-40B4-BE49-F238E27FC236}">
                <a16:creationId xmlns:a16="http://schemas.microsoft.com/office/drawing/2014/main" id="{75E4E915-24B9-4848-AFA0-9AD0898D147B}"/>
              </a:ext>
            </a:extLst>
          </p:cNvPr>
          <p:cNvSpPr txBox="1"/>
          <p:nvPr/>
        </p:nvSpPr>
        <p:spPr>
          <a:xfrm>
            <a:off x="8331352" y="45659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</a:rPr>
              <a:t>05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D039783-A6A9-479C-87B7-1581E98BABEE}"/>
              </a:ext>
            </a:extLst>
          </p:cNvPr>
          <p:cNvGrpSpPr/>
          <p:nvPr/>
        </p:nvGrpSpPr>
        <p:grpSpPr>
          <a:xfrm>
            <a:off x="9397597" y="4447036"/>
            <a:ext cx="931747" cy="707955"/>
            <a:chOff x="9797143" y="3175240"/>
            <a:chExt cx="950026" cy="730422"/>
          </a:xfrm>
        </p:grpSpPr>
        <p:sp>
          <p:nvSpPr>
            <p:cNvPr id="106" name="Rectangle: Folded Corner 105">
              <a:hlinkClick r:id="" action="ppaction://noaction"/>
              <a:extLst>
                <a:ext uri="{FF2B5EF4-FFF2-40B4-BE49-F238E27FC236}">
                  <a16:creationId xmlns:a16="http://schemas.microsoft.com/office/drawing/2014/main" id="{3BFD8504-41C1-4017-8BBD-67268D25CA87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C3E80C62-A66C-4A18-836E-0795BBF7372B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số 6">
            <a:hlinkClick r:id="" action="ppaction://noaction"/>
            <a:extLst>
              <a:ext uri="{FF2B5EF4-FFF2-40B4-BE49-F238E27FC236}">
                <a16:creationId xmlns:a16="http://schemas.microsoft.com/office/drawing/2014/main" id="{4625A2DB-78B1-49C8-8B31-A900B9FF3DF4}"/>
              </a:ext>
            </a:extLst>
          </p:cNvPr>
          <p:cNvSpPr txBox="1"/>
          <p:nvPr/>
        </p:nvSpPr>
        <p:spPr>
          <a:xfrm>
            <a:off x="9616306" y="45585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oboto" panose="02000000000000000000" pitchFamily="2" charset="0"/>
                <a:ea typeface="Roboto" panose="02000000000000000000" pitchFamily="2" charset="0"/>
              </a:rPr>
              <a:t>06</a:t>
            </a:r>
          </a:p>
        </p:txBody>
      </p:sp>
      <p:sp>
        <p:nvSpPr>
          <p:cNvPr id="37" name="QUAY">
            <a:extLst>
              <a:ext uri="{FF2B5EF4-FFF2-40B4-BE49-F238E27FC236}">
                <a16:creationId xmlns:a16="http://schemas.microsoft.com/office/drawing/2014/main" id="{6FD5EAEB-0235-4BEA-8C6F-C940EF534E5C}"/>
              </a:ext>
            </a:extLst>
          </p:cNvPr>
          <p:cNvSpPr/>
          <p:nvPr/>
        </p:nvSpPr>
        <p:spPr>
          <a:xfrm>
            <a:off x="0" y="2991827"/>
            <a:ext cx="1534120" cy="64225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QUAY</a:t>
            </a:r>
          </a:p>
        </p:txBody>
      </p:sp>
      <p:pic>
        <p:nvPicPr>
          <p:cNvPr id="1026" name="Picture 2" descr="Thực Vật, Hoa, Nhà Máy, Tăng">
            <a:extLst>
              <a:ext uri="{FF2B5EF4-FFF2-40B4-BE49-F238E27FC236}">
                <a16:creationId xmlns:a16="http://schemas.microsoft.com/office/drawing/2014/main" id="{DE714DBD-9D02-4508-8A19-C9C608BE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886" y="4182490"/>
            <a:ext cx="2158582" cy="271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69D25D3-086C-47C4-94E9-371D96074C80}"/>
              </a:ext>
            </a:extLst>
          </p:cNvPr>
          <p:cNvSpPr/>
          <p:nvPr/>
        </p:nvSpPr>
        <p:spPr>
          <a:xfrm>
            <a:off x="3649856" y="3021986"/>
            <a:ext cx="491368" cy="49136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0861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53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80" grpId="0"/>
      <p:bldP spid="80" grpId="1"/>
      <p:bldP spid="85" grpId="0"/>
      <p:bldP spid="85" grpId="1"/>
      <p:bldP spid="90" grpId="0"/>
      <p:bldP spid="90" grpId="1"/>
      <p:bldP spid="95" grpId="0"/>
      <p:bldP spid="95" grpId="1"/>
      <p:bldP spid="100" grpId="0"/>
      <p:bldP spid="100" grpId="1"/>
      <p:bldP spid="105" grpId="0"/>
      <p:bldP spid="105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1699131-5B3C-4E3E-B1AC-1086779070DF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AA0859-2F3D-4F6F-9896-B3FEDA04DACC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7" name="Rectangle: Folded Corner 6">
                <a:extLst>
                  <a:ext uri="{FF2B5EF4-FFF2-40B4-BE49-F238E27FC236}">
                    <a16:creationId xmlns:a16="http://schemas.microsoft.com/office/drawing/2014/main" id="{30DFEA8F-9730-443D-AD1F-B0982461BCCF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DF5C05-67A6-41DF-8BDD-938899448B27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A982AE-6799-4426-B1FA-B95B10B7DA8E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E1D9E7F-BA18-4CA2-AD08-294959B0EC33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8B65C6F-84ED-4002-A46F-AAC9AC65206D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2" name="Rectangle: Folded Corner 11">
                <a:extLst>
                  <a:ext uri="{FF2B5EF4-FFF2-40B4-BE49-F238E27FC236}">
                    <a16:creationId xmlns:a16="http://schemas.microsoft.com/office/drawing/2014/main" id="{8617307E-ACDF-451B-B6EB-82728A6D827B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9D6359-6132-443C-951B-2F60A018A536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EA73B8-E138-44D7-908A-B47F8FFAEB28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tên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một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số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thuốc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nước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AD49158-767E-403B-8C87-5307C9E63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16" name="Graphic 15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AC169FF2-22B5-4F49-9826-021178E9C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870E66D-B0F6-4761-BDD1-C16E2058F002}"/>
              </a:ext>
            </a:extLst>
          </p:cNvPr>
          <p:cNvGrpSpPr/>
          <p:nvPr/>
        </p:nvGrpSpPr>
        <p:grpSpPr>
          <a:xfrm>
            <a:off x="2312416" y="3254542"/>
            <a:ext cx="7700218" cy="1966385"/>
            <a:chOff x="2231573" y="3331365"/>
            <a:chExt cx="3274841" cy="452055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6EC33F-FAB5-4AE3-8D1B-07A1D8D1E42F}"/>
                </a:ext>
              </a:extLst>
            </p:cNvPr>
            <p:cNvSpPr txBox="1"/>
            <p:nvPr/>
          </p:nvSpPr>
          <p:spPr>
            <a:xfrm>
              <a:off x="2324099" y="3677359"/>
              <a:ext cx="3182315" cy="417456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: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-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thuốc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chữa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bệnh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cúc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sen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nhài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hướng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dương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            -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nước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hồng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oải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hương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…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9E061BF-5881-4BC4-87CD-EA82388B381F}"/>
                </a:ext>
              </a:extLst>
            </p:cNvPr>
            <p:cNvSpPr/>
            <p:nvPr/>
          </p:nvSpPr>
          <p:spPr>
            <a:xfrm rot="18710722">
              <a:off x="1998730" y="3564208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85D9FD-446D-4530-AA77-F88541724578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3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3903049E-D49B-4FEF-9C2E-A851E23CF08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Graphic 23" descr="Stopwatch">
              <a:extLst>
                <a:ext uri="{FF2B5EF4-FFF2-40B4-BE49-F238E27FC236}">
                  <a16:creationId xmlns:a16="http://schemas.microsoft.com/office/drawing/2014/main" id="{F3CB532C-736B-4799-BB7A-997547D9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090140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1699131-5B3C-4E3E-B1AC-1086779070DF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AA0859-2F3D-4F6F-9896-B3FEDA04DACC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7" name="Rectangle: Folded Corner 6">
                <a:extLst>
                  <a:ext uri="{FF2B5EF4-FFF2-40B4-BE49-F238E27FC236}">
                    <a16:creationId xmlns:a16="http://schemas.microsoft.com/office/drawing/2014/main" id="{30DFEA8F-9730-443D-AD1F-B0982461BCCF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DF5C05-67A6-41DF-8BDD-938899448B27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A982AE-6799-4426-B1FA-B95B10B7DA8E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E1D9E7F-BA18-4CA2-AD08-294959B0EC33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8B65C6F-84ED-4002-A46F-AAC9AC65206D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2" name="Rectangle: Folded Corner 11">
                <a:extLst>
                  <a:ext uri="{FF2B5EF4-FFF2-40B4-BE49-F238E27FC236}">
                    <a16:creationId xmlns:a16="http://schemas.microsoft.com/office/drawing/2014/main" id="{8617307E-ACDF-451B-B6EB-82728A6D827B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9D6359-6132-443C-951B-2F60A018A536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EA73B8-E138-44D7-908A-B47F8FFAEB28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Lợi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ích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của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đối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với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đời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sống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AD49158-767E-403B-8C87-5307C9E63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16" name="Graphic 15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AC169FF2-22B5-4F49-9826-021178E9C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870E66D-B0F6-4761-BDD1-C16E2058F002}"/>
              </a:ext>
            </a:extLst>
          </p:cNvPr>
          <p:cNvGrpSpPr/>
          <p:nvPr/>
        </p:nvGrpSpPr>
        <p:grpSpPr>
          <a:xfrm>
            <a:off x="2412639" y="3101035"/>
            <a:ext cx="7700218" cy="1966385"/>
            <a:chOff x="2231573" y="3331365"/>
            <a:chExt cx="3274841" cy="452055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6EC33F-FAB5-4AE3-8D1B-07A1D8D1E42F}"/>
                </a:ext>
              </a:extLst>
            </p:cNvPr>
            <p:cNvSpPr txBox="1"/>
            <p:nvPr/>
          </p:nvSpPr>
          <p:spPr>
            <a:xfrm>
              <a:off x="2324099" y="3677359"/>
              <a:ext cx="3182315" cy="417456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- Trang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trí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quang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             -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sạch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không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khí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             - Cung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cấp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oxy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con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người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             -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hiện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tình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…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9E061BF-5881-4BC4-87CD-EA82388B381F}"/>
                </a:ext>
              </a:extLst>
            </p:cNvPr>
            <p:cNvSpPr/>
            <p:nvPr/>
          </p:nvSpPr>
          <p:spPr>
            <a:xfrm rot="18710722">
              <a:off x="1998730" y="3564208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85D9FD-446D-4530-AA77-F88541724578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3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3903049E-D49B-4FEF-9C2E-A851E23CF08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Graphic 23" descr="Stopwatch">
              <a:extLst>
                <a:ext uri="{FF2B5EF4-FFF2-40B4-BE49-F238E27FC236}">
                  <a16:creationId xmlns:a16="http://schemas.microsoft.com/office/drawing/2014/main" id="{F3CB532C-736B-4799-BB7A-997547D9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799959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1699131-5B3C-4E3E-B1AC-1086779070DF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AA0859-2F3D-4F6F-9896-B3FEDA04DACC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7" name="Rectangle: Folded Corner 6">
                <a:extLst>
                  <a:ext uri="{FF2B5EF4-FFF2-40B4-BE49-F238E27FC236}">
                    <a16:creationId xmlns:a16="http://schemas.microsoft.com/office/drawing/2014/main" id="{30DFEA8F-9730-443D-AD1F-B0982461BCCF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DF5C05-67A6-41DF-8BDD-938899448B27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A982AE-6799-4426-B1FA-B95B10B7DA8E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B65C6F-84ED-4002-A46F-AAC9AC65206D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9957465" y="3135855"/>
            <a:chExt cx="789704" cy="782211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id="{8617307E-ACDF-451B-B6EB-82728A6D827B}"/>
                </a:ext>
              </a:extLst>
            </p:cNvPr>
            <p:cNvSpPr/>
            <p:nvPr/>
          </p:nvSpPr>
          <p:spPr>
            <a:xfrm>
              <a:off x="9985168" y="3211484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9D6359-6132-443C-951B-2F60A018A536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AD49158-767E-403B-8C87-5307C9E63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16" name="Graphic 15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AC169FF2-22B5-4F49-9826-021178E9C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9E061BF-5881-4BC4-87CD-EA82388B381F}"/>
              </a:ext>
            </a:extLst>
          </p:cNvPr>
          <p:cNvSpPr/>
          <p:nvPr/>
        </p:nvSpPr>
        <p:spPr>
          <a:xfrm rot="18710722">
            <a:off x="2555084" y="3859602"/>
            <a:ext cx="313215" cy="598107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85D9FD-446D-4530-AA77-F88541724578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3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3903049E-D49B-4FEF-9C2E-A851E23CF08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Graphic 23" descr="Stopwatch">
              <a:extLst>
                <a:ext uri="{FF2B5EF4-FFF2-40B4-BE49-F238E27FC236}">
                  <a16:creationId xmlns:a16="http://schemas.microsoft.com/office/drawing/2014/main" id="{F3CB532C-736B-4799-BB7A-997547D9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4503381-CF36-9AF9-BEEF-B08C674996F6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257A092-DEBA-6352-71CD-05536E2150E0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7" name="Rectangle: Folded Corner 16">
                <a:extLst>
                  <a:ext uri="{FF2B5EF4-FFF2-40B4-BE49-F238E27FC236}">
                    <a16:creationId xmlns:a16="http://schemas.microsoft.com/office/drawing/2014/main" id="{8A5F8757-BDBA-0DB0-447F-DC55753F6144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CA8F18C-9530-C7D5-39CD-1530BC99B46E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D19D50-5D25-1238-8590-E09441C07119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Vì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sao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chúng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ta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phải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yêu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quý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trồng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chăm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sóc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bảo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vệ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hoa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FCFE6D-4FAF-7AF1-8B22-267E4B15DD76}"/>
              </a:ext>
            </a:extLst>
          </p:cNvPr>
          <p:cNvGrpSpPr/>
          <p:nvPr/>
        </p:nvGrpSpPr>
        <p:grpSpPr>
          <a:xfrm>
            <a:off x="2412639" y="3660295"/>
            <a:ext cx="7677657" cy="1384995"/>
            <a:chOff x="2231573" y="2545703"/>
            <a:chExt cx="3265246" cy="318398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3DA83E-C430-9B4A-0569-2896A65EC1A6}"/>
                </a:ext>
              </a:extLst>
            </p:cNvPr>
            <p:cNvSpPr txBox="1"/>
            <p:nvPr/>
          </p:nvSpPr>
          <p:spPr>
            <a:xfrm>
              <a:off x="2314504" y="2545703"/>
              <a:ext cx="3182315" cy="318398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u="sng" dirty="0" err="1"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u="sng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Giúp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con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người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rèn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luyện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sức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khỏe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yêu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thiên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nhiên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mang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lại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niềm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vui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cuộc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sống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lợi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ích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kinh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tế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8E3181B-8310-4459-C9BE-2BB3CE2DBE48}"/>
                </a:ext>
              </a:extLst>
            </p:cNvPr>
            <p:cNvSpPr/>
            <p:nvPr/>
          </p:nvSpPr>
          <p:spPr>
            <a:xfrm rot="18710722">
              <a:off x="1998730" y="3564208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288147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63622"/>
      </p:ext>
    </p:extLst>
  </p:cSld>
  <p:clrMapOvr>
    <a:masterClrMapping/>
  </p:clrMapOvr>
  <p:transition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0" y="-161120"/>
            <a:ext cx="4134561" cy="2508169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935390" y="653486"/>
            <a:ext cx="3076025" cy="87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5D21A-C41C-41DC-9408-91765CBA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064" y="1322032"/>
            <a:ext cx="488048" cy="430855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18568703-A95B-A17F-984C-27861224F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4778" y="1700718"/>
            <a:ext cx="754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9DFC25-0D36-0D3F-C92B-B38B2FF07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65" y="2401070"/>
            <a:ext cx="9091414" cy="4278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129E2A-433D-D6A9-6BCF-21697BD82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748" y="4208887"/>
            <a:ext cx="933333" cy="2476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9BF6F8-09E4-AA24-AFBA-B713AEE41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4643" y="4208887"/>
            <a:ext cx="1742857" cy="2571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204A48-2FFE-71C8-6C3D-256FCADE2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0200" y="4208887"/>
            <a:ext cx="1666667" cy="2761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AF5C9C-A8CD-2574-F1CD-F56078CC68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2656" y="6264323"/>
            <a:ext cx="923810" cy="2095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B4EC44-50FC-B870-3A5A-888D637DC8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9880" y="6235751"/>
            <a:ext cx="1352381" cy="2666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BEFF74-1038-AFCB-9EA4-B6A482BA3B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6918" y="6260806"/>
            <a:ext cx="1361905" cy="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1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7.40741E-7 L -4.583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0" y="-161120"/>
            <a:ext cx="4134561" cy="2508169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935390" y="653486"/>
            <a:ext cx="3076025" cy="87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5D21A-C41C-41DC-9408-91765CBA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064" y="1322032"/>
            <a:ext cx="488048" cy="430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75B9BB-6BFB-472B-7BDF-587197434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219526"/>
            <a:ext cx="9448800" cy="425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7.40741E-7 L -4.583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TRANG TRÍ CẢNH 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	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B29C23-1986-4FCE-AE04-4E2E5FEDFBCC}"/>
              </a:ext>
            </a:extLst>
          </p:cNvPr>
          <p:cNvSpPr/>
          <p:nvPr/>
        </p:nvSpPr>
        <p:spPr>
          <a:xfrm>
            <a:off x="516759" y="1035021"/>
            <a:ext cx="11387054" cy="2013631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7ACCB0-DC24-1AFC-3A8F-D839C7949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01" y="1159787"/>
            <a:ext cx="10884340" cy="1726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79719E-2BAF-CC9E-364E-706540F5C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59" y="3151287"/>
            <a:ext cx="7484241" cy="341375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EA4A956-0F4A-7296-7E5B-A1F00C389744}"/>
              </a:ext>
            </a:extLst>
          </p:cNvPr>
          <p:cNvSpPr/>
          <p:nvPr/>
        </p:nvSpPr>
        <p:spPr>
          <a:xfrm>
            <a:off x="8684652" y="4114800"/>
            <a:ext cx="1191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b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971178-0E5E-DE85-C9D7-9A0283FF72F0}"/>
              </a:ext>
            </a:extLst>
          </p:cNvPr>
          <p:cNvSpPr/>
          <p:nvPr/>
        </p:nvSpPr>
        <p:spPr>
          <a:xfrm>
            <a:off x="10391171" y="4123476"/>
            <a:ext cx="1191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a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3FC593-CDA7-F84B-0026-856DE0709BA1}"/>
              </a:ext>
            </a:extLst>
          </p:cNvPr>
          <p:cNvSpPr/>
          <p:nvPr/>
        </p:nvSpPr>
        <p:spPr>
          <a:xfrm>
            <a:off x="8684652" y="5113438"/>
            <a:ext cx="1191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d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1C455B-E4EC-FC68-41CA-7CEECDEED794}"/>
              </a:ext>
            </a:extLst>
          </p:cNvPr>
          <p:cNvSpPr/>
          <p:nvPr/>
        </p:nvSpPr>
        <p:spPr>
          <a:xfrm>
            <a:off x="10385309" y="5130225"/>
            <a:ext cx="1191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62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9BD18C9-2D33-B7EE-4EF2-762529852B1E}"/>
              </a:ext>
            </a:extLst>
          </p:cNvPr>
          <p:cNvGrpSpPr/>
          <p:nvPr/>
        </p:nvGrpSpPr>
        <p:grpSpPr>
          <a:xfrm>
            <a:off x="739887" y="1024110"/>
            <a:ext cx="10864626" cy="1554200"/>
            <a:chOff x="1338207" y="943284"/>
            <a:chExt cx="9774290" cy="22928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B9D2D61-9202-2AF7-6132-5E42A0F370B4}"/>
                </a:ext>
              </a:extLst>
            </p:cNvPr>
            <p:cNvSpPr/>
            <p:nvPr/>
          </p:nvSpPr>
          <p:spPr>
            <a:xfrm>
              <a:off x="1424711" y="1063554"/>
              <a:ext cx="9687786" cy="2172603"/>
            </a:xfrm>
            <a:prstGeom prst="roundRect">
              <a:avLst/>
            </a:prstGeom>
            <a:solidFill>
              <a:srgbClr val="C1BFC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4A4BB02-1D9E-6530-D396-4CC946A8C866}"/>
                </a:ext>
              </a:extLst>
            </p:cNvPr>
            <p:cNvSpPr/>
            <p:nvPr/>
          </p:nvSpPr>
          <p:spPr>
            <a:xfrm>
              <a:off x="1338207" y="943284"/>
              <a:ext cx="9687790" cy="2172603"/>
            </a:xfrm>
            <a:prstGeom prst="roundRect">
              <a:avLst/>
            </a:prstGeom>
            <a:solidFill>
              <a:srgbClr val="F2E9C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B33EADA-F560-431D-002E-47993D81D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125" y="1239549"/>
            <a:ext cx="9906000" cy="1041798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B465C82-823D-C43D-6BCF-7B6E177928F2}"/>
              </a:ext>
            </a:extLst>
          </p:cNvPr>
          <p:cNvSpPr/>
          <p:nvPr/>
        </p:nvSpPr>
        <p:spPr>
          <a:xfrm>
            <a:off x="863004" y="3803027"/>
            <a:ext cx="2971800" cy="1884651"/>
          </a:xfrm>
          <a:prstGeom prst="wedgeEllipseCallout">
            <a:avLst>
              <a:gd name="adj1" fmla="val 13723"/>
              <a:gd name="adj2" fmla="val -102462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6AD4D9D-4E6E-F6BC-671A-436997696E97}"/>
              </a:ext>
            </a:extLst>
          </p:cNvPr>
          <p:cNvSpPr/>
          <p:nvPr/>
        </p:nvSpPr>
        <p:spPr>
          <a:xfrm>
            <a:off x="4310576" y="3803027"/>
            <a:ext cx="2971800" cy="1884651"/>
          </a:xfrm>
          <a:prstGeom prst="wedgeEllipseCallout">
            <a:avLst>
              <a:gd name="adj1" fmla="val 13723"/>
              <a:gd name="adj2" fmla="val -102462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AFFB7BA-E47F-385E-28DF-EEAB6E4962D9}"/>
              </a:ext>
            </a:extLst>
          </p:cNvPr>
          <p:cNvSpPr/>
          <p:nvPr/>
        </p:nvSpPr>
        <p:spPr>
          <a:xfrm>
            <a:off x="7848600" y="3733800"/>
            <a:ext cx="2971800" cy="1884651"/>
          </a:xfrm>
          <a:prstGeom prst="wedgeEllipseCallout">
            <a:avLst>
              <a:gd name="adj1" fmla="val 13723"/>
              <a:gd name="adj2" fmla="val -10246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922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B0F77D-3832-2D4B-8CD2-E8B3FC23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80999"/>
            <a:ext cx="9595557" cy="1676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B15E2B-08EF-9698-C294-355465733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86001"/>
            <a:ext cx="3752465" cy="2057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EA0FA2-4D4F-252C-DD79-C1753076D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1"/>
            <a:ext cx="4114800" cy="20573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EAAAE4-D2A1-400F-E6A5-5D67655AB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401673"/>
            <a:ext cx="3890682" cy="20573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57C098-9755-7BED-165D-7EF4B2979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419602"/>
            <a:ext cx="3890682" cy="20573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5E4236-6E50-6615-8367-C5910187C2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59" y="2057400"/>
            <a:ext cx="2847975" cy="20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12136</TotalTime>
  <Words>1024</Words>
  <Application>Microsoft Office PowerPoint</Application>
  <PresentationFormat>Widescreen</PresentationFormat>
  <Paragraphs>242</Paragraphs>
  <Slides>45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66" baseType="lpstr">
      <vt:lpstr>DPT Hotel Oriental</vt:lpstr>
      <vt:lpstr>.VnArial</vt:lpstr>
      <vt:lpstr>Open Sans Extrabold</vt:lpstr>
      <vt:lpstr>#9Slide03 SVNFjalla One</vt:lpstr>
      <vt:lpstr>Calibri</vt:lpstr>
      <vt:lpstr>#9Slide03 SFU Helvetica Condens</vt:lpstr>
      <vt:lpstr>.VnTime</vt:lpstr>
      <vt:lpstr>Times New Roman</vt:lpstr>
      <vt:lpstr>iCiel Cadena</vt:lpstr>
      <vt:lpstr>Sniglet</vt:lpstr>
      <vt:lpstr>SVN-SAF</vt:lpstr>
      <vt:lpstr>Calibri Light</vt:lpstr>
      <vt:lpstr>等线</vt:lpstr>
      <vt:lpstr>Arial</vt:lpstr>
      <vt:lpstr>Segoe Print</vt:lpstr>
      <vt:lpstr>Roboto</vt:lpstr>
      <vt:lpstr>orange juice</vt:lpstr>
      <vt:lpstr>Franklin Gothic Book</vt:lpstr>
      <vt:lpstr>4_Office Theme</vt:lpstr>
      <vt:lpstr>Office Theme</vt:lpstr>
      <vt:lpstr>1_Office 主题</vt:lpstr>
      <vt:lpstr>PowerPoint Presentation</vt:lpstr>
      <vt:lpstr>GIỚI THIỆU SÁCH CÔNG NGHỆ 4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BÀI CŨ</vt:lpstr>
      <vt:lpstr>ÔN BÀI CŨ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ADMIN</dc:creator>
  <dc:description>9Slide.vn</dc:description>
  <cp:lastModifiedBy>Lê Tấn Hạnh</cp:lastModifiedBy>
  <cp:revision>1320</cp:revision>
  <dcterms:created xsi:type="dcterms:W3CDTF">2021-09-19T04:33:01Z</dcterms:created>
  <dcterms:modified xsi:type="dcterms:W3CDTF">2023-08-05T04:54:59Z</dcterms:modified>
  <cp:category>9Slide.vn</cp:category>
</cp:coreProperties>
</file>