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6" r:id="rId4"/>
    <p:sldId id="268" r:id="rId5"/>
    <p:sldId id="275" r:id="rId6"/>
    <p:sldId id="266" r:id="rId7"/>
    <p:sldId id="267" r:id="rId8"/>
    <p:sldId id="272" r:id="rId9"/>
    <p:sldId id="258" r:id="rId10"/>
    <p:sldId id="259" r:id="rId11"/>
    <p:sldId id="260" r:id="rId12"/>
    <p:sldId id="278" r:id="rId13"/>
    <p:sldId id="271" r:id="rId14"/>
    <p:sldId id="273" r:id="rId15"/>
    <p:sldId id="261" r:id="rId16"/>
    <p:sldId id="277" r:id="rId17"/>
    <p:sldId id="269" r:id="rId18"/>
    <p:sldId id="280" r:id="rId19"/>
    <p:sldId id="262" r:id="rId20"/>
    <p:sldId id="263" r:id="rId21"/>
    <p:sldId id="264" r:id="rId22"/>
    <p:sldId id="265" r:id="rId23"/>
    <p:sldId id="281" r:id="rId24"/>
    <p:sldId id="276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0FA5-E7E8-58D6-6938-EAB8AE4A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92A48-14C2-28BC-3837-613E3CFFB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674C3-C71B-D0E6-39D1-940B011D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8AC89-E666-074C-AEB6-018342B3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8D97-C1F8-DF49-8F4D-E11F031E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2C4D-C571-8981-2643-55E4311E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D25C7-4365-41A9-16E5-14BF5D40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97F4-E21A-24DC-99A9-3B2A198E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548A-BA52-8D4B-55F9-77A2996A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D471-7AB3-5CD9-C03E-DA7A523B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D8C41-C561-34B0-75D2-088F14F6E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353C0-4AC9-8DBD-3AAB-BE9A18E5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97FD-FF94-1916-BE78-9231312E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808E-17F2-BD2F-174F-82B341E5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D8EE0-BB16-3B27-2699-EF74FDB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1063-FE2C-B236-3B7D-D72326B0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F9F3-9452-918F-3249-7F81A078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6216-16A8-7E1C-60C3-D5E742EB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45768-EFBC-41E0-F5C3-154764A3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9CC6-DF33-5C09-BB84-5D24A60F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8955-3FEA-B4A5-B447-D3FBF318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9A15-4EBB-74B3-3B40-D4192B2AE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4BC6A-A569-4CA5-0404-4E7B8CB0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7301-749A-574E-0A9C-FFFDB10A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F71C-7DAA-BEC5-6C28-39A840B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57D9-0B4E-F083-4D05-375DFF9C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E64D-99A9-D9A0-315D-8C864844A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4DB93-31A1-8B9E-D0CF-1A82152CC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5D4B9-3E11-6067-864C-C89D2971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EFFBE-CD28-E5E8-1247-640A5E1B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344A6-4FB9-6000-7200-4D17759D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7FD3-1DFC-CBD7-702D-7F425B42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D3772-7A3E-57D3-A5C8-DB76B996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D820C-9452-2767-BF2D-E4E9CAD4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39570-358D-1FE9-145F-F6350706C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1BAC3-8CFE-D87D-1229-32AC2061F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7F22F-1E3C-BD3F-0290-73D71C62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8FCDE-C2C5-8BF0-FBA3-2A3A3B60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3035-57F0-8B31-2B3D-A585231B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CDBD-78AD-B732-757E-A607F10B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FAFB-6B36-A39D-CDF5-4EB5004C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A5AF9-AA45-FC81-C551-EB30928E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E502C-881C-640C-60C0-8F1E57B8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979A7-E2A2-04CC-2FAE-055DD07E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F00C1-9CA3-0768-F7BB-E56D2C62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A3ACD-C18E-C0CF-4BDC-DBF6E0AE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BBFA-F81B-C327-4E02-67EFCFA6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F000-9A5B-B90C-0CD6-BA4AA02C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0E0A3-45B9-2DB8-E3C5-F9CC6BE60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9D18F-5DC8-78D5-1AA1-FA264A83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77641-DDDC-E8F0-C650-6C55E554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D8DDC-D1A2-33AC-53E5-BF44548E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E216-C372-B356-D2B6-9941097B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2F858-EEB4-C43C-7082-0D8EFAC30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59567-0855-25A0-0FA4-C293346E0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047EC-1F92-6178-98D2-26EE4197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7A3F5-C783-4FC6-F79E-161577CB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A5AC6-7153-A801-D170-A71EF218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55BD5-0A07-FF66-3BEB-A89EB181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83B8E-B5FE-C61D-775A-F5D3EA40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57C95-DA25-5813-7086-E12C48570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E78A-4D9C-4415-92E1-E45E84F0CB0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5B575-6243-D667-17F9-E7D33A875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BA53B-64D2-808E-B63D-44D30217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05A9-408A-4A02-AA35-EC0A48643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1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B838E-4DA2-7460-BC0D-DE13D4389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64392252_3ec32edee0ce1a98c969ce7b39758450">
            <a:extLst>
              <a:ext uri="{FF2B5EF4-FFF2-40B4-BE49-F238E27FC236}">
                <a16:creationId xmlns:a16="http://schemas.microsoft.com/office/drawing/2014/main" id="{DB7FC452-3FF9-88BD-419E-25A2B79A2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" y="0"/>
            <a:ext cx="1102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65288452_4efd3b27ba7debff7f5c8338c4596e82">
            <a:extLst>
              <a:ext uri="{FF2B5EF4-FFF2-40B4-BE49-F238E27FC236}">
                <a16:creationId xmlns:a16="http://schemas.microsoft.com/office/drawing/2014/main" id="{5213939E-D892-CAD0-84F3-D89B3EC0C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3" y="0"/>
            <a:ext cx="974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24BB-41AA-BED5-279A-403B4AF8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84317_6460e81a7426214eae8e6e7798cdcaf1">
            <a:extLst>
              <a:ext uri="{FF2B5EF4-FFF2-40B4-BE49-F238E27FC236}">
                <a16:creationId xmlns:a16="http://schemas.microsoft.com/office/drawing/2014/main" id="{D438A91E-3955-65B1-A30B-DDFBE45A1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75964-CDD9-86EF-1EB3-15EA564A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" y="0"/>
            <a:ext cx="12002996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5DE266-4FB5-5293-9D7C-51FE0AF220AC}"/>
              </a:ext>
            </a:extLst>
          </p:cNvPr>
          <p:cNvCxnSpPr/>
          <p:nvPr/>
        </p:nvCxnSpPr>
        <p:spPr>
          <a:xfrm>
            <a:off x="4899991" y="1928191"/>
            <a:ext cx="954157" cy="1838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8E91FD-E241-72BE-1CB8-D7A44C0CC525}"/>
              </a:ext>
            </a:extLst>
          </p:cNvPr>
          <p:cNvCxnSpPr>
            <a:cxnSpLocks/>
          </p:cNvCxnSpPr>
          <p:nvPr/>
        </p:nvCxnSpPr>
        <p:spPr>
          <a:xfrm flipV="1">
            <a:off x="4820478" y="2022611"/>
            <a:ext cx="1073426" cy="8249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1C1822-B044-CD57-6A30-9F291BB2C377}"/>
              </a:ext>
            </a:extLst>
          </p:cNvPr>
          <p:cNvCxnSpPr>
            <a:cxnSpLocks/>
          </p:cNvCxnSpPr>
          <p:nvPr/>
        </p:nvCxnSpPr>
        <p:spPr>
          <a:xfrm flipV="1">
            <a:off x="4860234" y="2847560"/>
            <a:ext cx="993914" cy="10088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3B6A2-D865-6583-502D-557426ADED2C}"/>
              </a:ext>
            </a:extLst>
          </p:cNvPr>
          <p:cNvCxnSpPr>
            <a:cxnSpLocks/>
          </p:cNvCxnSpPr>
          <p:nvPr/>
        </p:nvCxnSpPr>
        <p:spPr>
          <a:xfrm>
            <a:off x="4860234" y="4681331"/>
            <a:ext cx="1143001" cy="1669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C51A51-2CCA-7A4D-FF3A-6E4A000BDDCC}"/>
              </a:ext>
            </a:extLst>
          </p:cNvPr>
          <p:cNvCxnSpPr>
            <a:cxnSpLocks/>
          </p:cNvCxnSpPr>
          <p:nvPr/>
        </p:nvCxnSpPr>
        <p:spPr>
          <a:xfrm flipV="1">
            <a:off x="4820478" y="4870171"/>
            <a:ext cx="1182757" cy="646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EB6A27-0398-6973-C321-A231C511D98D}"/>
              </a:ext>
            </a:extLst>
          </p:cNvPr>
          <p:cNvCxnSpPr>
            <a:cxnSpLocks/>
          </p:cNvCxnSpPr>
          <p:nvPr/>
        </p:nvCxnSpPr>
        <p:spPr>
          <a:xfrm flipV="1">
            <a:off x="4899991" y="5789541"/>
            <a:ext cx="1103244" cy="651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2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3A37A-2DCC-252C-B0B5-B27EFEC8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84317_6460e81a7426214eae8e6e7798cdcaf1">
            <a:extLst>
              <a:ext uri="{FF2B5EF4-FFF2-40B4-BE49-F238E27FC236}">
                <a16:creationId xmlns:a16="http://schemas.microsoft.com/office/drawing/2014/main" id="{2E13EF8D-366B-CD83-B491-4EE39F9AA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DF713-663A-35F5-50A2-488B38C7F0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z5990567555211_53873cd7d9b803b5a74ffd2bf22e6ecf">
            <a:extLst>
              <a:ext uri="{FF2B5EF4-FFF2-40B4-BE49-F238E27FC236}">
                <a16:creationId xmlns:a16="http://schemas.microsoft.com/office/drawing/2014/main" id="{29F58B4A-ACF5-3FB5-BA96-366803983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6"/>
          <a:stretch/>
        </p:blipFill>
        <p:spPr>
          <a:xfrm>
            <a:off x="0" y="904461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5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18787-8075-FF96-EC63-E3491B3B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8E9AB-9248-AE2C-FC67-AF8B586BEB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vi-VN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CỦA EM ĐÓNG GÓP CHO CỘNG ĐỘNG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4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84318_c6c7bce9324349457b91180a959da1e3">
            <a:extLst>
              <a:ext uri="{FF2B5EF4-FFF2-40B4-BE49-F238E27FC236}">
                <a16:creationId xmlns:a16="http://schemas.microsoft.com/office/drawing/2014/main" id="{D4124BBC-30EE-DA49-CD58-5E3ECE50E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3" y="0"/>
            <a:ext cx="983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BD0F8-029E-F405-6485-A9B7355B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0"/>
            <a:ext cx="1179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0393778_de2e7d0384fe5cbd705c142a35844fe9">
            <a:extLst>
              <a:ext uri="{FF2B5EF4-FFF2-40B4-BE49-F238E27FC236}">
                <a16:creationId xmlns:a16="http://schemas.microsoft.com/office/drawing/2014/main" id="{DFC8E111-49B7-F0BF-EAD6-578DA1686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"/>
            <a:ext cx="12192000" cy="65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813BA1-580D-B266-7DA4-13219153FE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238BE-0CB2-680A-7459-B4F0E24F5B62}"/>
              </a:ext>
            </a:extLst>
          </p:cNvPr>
          <p:cNvSpPr txBox="1"/>
          <p:nvPr/>
        </p:nvSpPr>
        <p:spPr>
          <a:xfrm>
            <a:off x="0" y="457200"/>
            <a:ext cx="1209592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Hãy chọn đáp án đúng nhất.</a:t>
            </a:r>
          </a:p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 nơi em sống là những nhóm người sống ở:</a:t>
            </a:r>
          </a:p>
          <a:p>
            <a:endParaRPr lang="vi-VN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lphaUcPeriod"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cùng trong xóm, trong khu phố</a:t>
            </a:r>
          </a:p>
          <a:p>
            <a:pPr marL="1143000" indent="-1143000">
              <a:buAutoNum type="alphaUcPeriod"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trong thôn xóm, khu phố, thị trấn, thành phố...</a:t>
            </a:r>
          </a:p>
          <a:p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2A321B-7368-7F2F-953A-7F5CF69C507B}"/>
              </a:ext>
            </a:extLst>
          </p:cNvPr>
          <p:cNvSpPr/>
          <p:nvPr/>
        </p:nvSpPr>
        <p:spPr>
          <a:xfrm>
            <a:off x="33130" y="4581938"/>
            <a:ext cx="712305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1272411_47db2e217a014e3e8c77fdac70cc0249">
            <a:extLst>
              <a:ext uri="{FF2B5EF4-FFF2-40B4-BE49-F238E27FC236}">
                <a16:creationId xmlns:a16="http://schemas.microsoft.com/office/drawing/2014/main" id="{395E9544-EA92-A4F7-6826-12A4C53C7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2758447_da721f78a568d48d8af8c3b107e14eb8">
            <a:extLst>
              <a:ext uri="{FF2B5EF4-FFF2-40B4-BE49-F238E27FC236}">
                <a16:creationId xmlns:a16="http://schemas.microsoft.com/office/drawing/2014/main" id="{CD4817E5-B96D-A92D-77B6-AB91F335B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3800846_d4b388d544bd407c4d1ea408086bf1db">
            <a:extLst>
              <a:ext uri="{FF2B5EF4-FFF2-40B4-BE49-F238E27FC236}">
                <a16:creationId xmlns:a16="http://schemas.microsoft.com/office/drawing/2014/main" id="{0D6391D1-B4E2-6EBA-C7C7-A651B21FA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288234"/>
            <a:ext cx="11598966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29297-E838-D56D-E600-BAC35F21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84318_c6c7bce9324349457b91180a959da1e3">
            <a:extLst>
              <a:ext uri="{FF2B5EF4-FFF2-40B4-BE49-F238E27FC236}">
                <a16:creationId xmlns:a16="http://schemas.microsoft.com/office/drawing/2014/main" id="{6E2F8BC0-F9CC-A77E-5DF4-6E723E138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3" y="0"/>
            <a:ext cx="983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4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CF86-241F-309A-5314-406D3946A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B7BDA-16E6-2E8B-B94C-2BCE37F06AEF}"/>
              </a:ext>
            </a:extLst>
          </p:cNvPr>
          <p:cNvSpPr/>
          <p:nvPr/>
        </p:nvSpPr>
        <p:spPr>
          <a:xfrm>
            <a:off x="0" y="0"/>
            <a:ext cx="1226488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934A5CF4-E013-90EE-586A-CE57C041C1DE}"/>
              </a:ext>
            </a:extLst>
          </p:cNvPr>
          <p:cNvSpPr/>
          <p:nvPr/>
        </p:nvSpPr>
        <p:spPr>
          <a:xfrm>
            <a:off x="0" y="815008"/>
            <a:ext cx="12192000" cy="2792895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FF00"/>
                </a:solidFill>
                <a:latin typeface="+mj-lt"/>
              </a:rPr>
              <a:t>Khỏe mạnh, an toàn, sạch sẽ và tốt đẹp hơn.</a:t>
            </a:r>
            <a:endParaRPr lang="en-US" sz="4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92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BE57-70E4-4114-5D22-D6DE47088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1E0F7-F0C3-5F42-E02E-C7E651E5C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Admin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D00649-1A1A-7C3A-F2AB-6334E95778D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A41E7-C04B-26F3-1B93-0223B50E7C2E}"/>
              </a:ext>
            </a:extLst>
          </p:cNvPr>
          <p:cNvSpPr txBox="1"/>
          <p:nvPr/>
        </p:nvSpPr>
        <p:spPr>
          <a:xfrm>
            <a:off x="844826" y="914400"/>
            <a:ext cx="10962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EM SỐNG </a:t>
            </a:r>
          </a:p>
          <a:p>
            <a:pPr algn="ctr"/>
            <a:r>
              <a:rPr lang="vi-VN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r>
              <a:rPr lang="vi-VN" sz="9600" dirty="0">
                <a:solidFill>
                  <a:srgbClr val="FF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dirty="0">
              <a:solidFill>
                <a:srgbClr val="FFFF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7D9926-1630-3611-D370-5A09404F96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vi-VN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NƠI EM SỐNG</a:t>
            </a:r>
            <a:r>
              <a:rPr lang="vi-VN" sz="6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5BA0-0A73-1A05-CC6D-12C28594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84317_6460e81a7426214eae8e6e7798cdcaf1">
            <a:extLst>
              <a:ext uri="{FF2B5EF4-FFF2-40B4-BE49-F238E27FC236}">
                <a16:creationId xmlns:a16="http://schemas.microsoft.com/office/drawing/2014/main" id="{4129F104-B212-F38D-5D5B-88314EA8E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190"/>
            <a:ext cx="12192000" cy="6072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153D1D-A57F-1341-8237-175146AE2585}"/>
              </a:ext>
            </a:extLst>
          </p:cNvPr>
          <p:cNvSpPr/>
          <p:nvPr/>
        </p:nvSpPr>
        <p:spPr>
          <a:xfrm>
            <a:off x="0" y="-1"/>
            <a:ext cx="12192000" cy="103694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0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59285_e46a86fdcd19516778e61351f00968d9">
            <a:extLst>
              <a:ext uri="{FF2B5EF4-FFF2-40B4-BE49-F238E27FC236}">
                <a16:creationId xmlns:a16="http://schemas.microsoft.com/office/drawing/2014/main" id="{E7CB40CC-A5BA-20D7-1EAB-72AA226C9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0"/>
            <a:ext cx="558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75959304_9300beaac10521b7bbb8a98f628dd0d5">
            <a:extLst>
              <a:ext uri="{FF2B5EF4-FFF2-40B4-BE49-F238E27FC236}">
                <a16:creationId xmlns:a16="http://schemas.microsoft.com/office/drawing/2014/main" id="{32ABC120-88C1-C6A1-5DB6-28D2DE90D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0"/>
            <a:ext cx="570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C47D2-D890-E90B-BD9E-4DBBF050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171450"/>
            <a:ext cx="1116164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5990563619743_c9903736b613d69c66d20f7f7d53237d">
            <a:extLst>
              <a:ext uri="{FF2B5EF4-FFF2-40B4-BE49-F238E27FC236}">
                <a16:creationId xmlns:a16="http://schemas.microsoft.com/office/drawing/2014/main" id="{5BADCE3A-DE13-F8DF-D3A1-7402CE5C4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3" y="0"/>
            <a:ext cx="9849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95</Words>
  <Application>Microsoft Office PowerPoint</Application>
  <PresentationFormat>Widescreen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21</cp:revision>
  <dcterms:created xsi:type="dcterms:W3CDTF">2024-11-01T15:22:01Z</dcterms:created>
  <dcterms:modified xsi:type="dcterms:W3CDTF">2024-11-05T14:47:20Z</dcterms:modified>
</cp:coreProperties>
</file>