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tags/tag4.xml" ContentType="application/vnd.openxmlformats-officedocument.presentationml.tag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tags/tag3.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tags/tag2.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88" r:id="rId3"/>
    <p:sldMasterId id="2147483700" r:id="rId4"/>
    <p:sldMasterId id="2147483723" r:id="rId5"/>
  </p:sldMasterIdLst>
  <p:notesMasterIdLst>
    <p:notesMasterId r:id="rId35"/>
  </p:notesMasterIdLst>
  <p:sldIdLst>
    <p:sldId id="352" r:id="rId6"/>
    <p:sldId id="257" r:id="rId7"/>
    <p:sldId id="355" r:id="rId8"/>
    <p:sldId id="312" r:id="rId9"/>
    <p:sldId id="314" r:id="rId10"/>
    <p:sldId id="356" r:id="rId11"/>
    <p:sldId id="362" r:id="rId12"/>
    <p:sldId id="358" r:id="rId13"/>
    <p:sldId id="364" r:id="rId14"/>
    <p:sldId id="365" r:id="rId15"/>
    <p:sldId id="278" r:id="rId16"/>
    <p:sldId id="279" r:id="rId17"/>
    <p:sldId id="366" r:id="rId18"/>
    <p:sldId id="359" r:id="rId19"/>
    <p:sldId id="368" r:id="rId20"/>
    <p:sldId id="367" r:id="rId21"/>
    <p:sldId id="363" r:id="rId22"/>
    <p:sldId id="327" r:id="rId23"/>
    <p:sldId id="369" r:id="rId24"/>
    <p:sldId id="370" r:id="rId25"/>
    <p:sldId id="297" r:id="rId26"/>
    <p:sldId id="371" r:id="rId27"/>
    <p:sldId id="329" r:id="rId28"/>
    <p:sldId id="307" r:id="rId29"/>
    <p:sldId id="287" r:id="rId30"/>
    <p:sldId id="289" r:id="rId31"/>
    <p:sldId id="354" r:id="rId32"/>
    <p:sldId id="372" r:id="rId33"/>
    <p:sldId id="26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000"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93407E-B2B7-45C6-B641-E5A1B26EA5C0}" type="datetimeFigureOut">
              <a:rPr lang="en-US" smtClean="0"/>
              <a:pPr/>
              <a:t>11/9/2022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90E10F-7911-44BD-9CEA-CE9C16378ACB}" type="slidenum">
              <a:rPr lang="en-US" smtClean="0"/>
              <a:pPr/>
              <a:t>‹#›</a:t>
            </a:fld>
            <a:endParaRPr lang="en-US"/>
          </a:p>
        </p:txBody>
      </p:sp>
    </p:spTree>
    <p:extLst>
      <p:ext uri="{BB962C8B-B14F-4D97-AF65-F5344CB8AC3E}">
        <p14:creationId xmlns:p14="http://schemas.microsoft.com/office/powerpoint/2010/main" xmlns="" val="1523130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54192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b1c5c11f91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3" name="Google Shape;893;gb1c5c11f91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vi-VN" sz="1100" b="0" i="0" u="none" strike="noStrike" cap="none" dirty="0">
                <a:solidFill>
                  <a:srgbClr val="000000"/>
                </a:solidFill>
                <a:effectLst/>
                <a:latin typeface="Arial"/>
                <a:ea typeface="Arial"/>
                <a:cs typeface="Arial"/>
                <a:sym typeface="Arial"/>
              </a:rPr>
              <a:t>GV đặt câu hỏi:</a:t>
            </a:r>
            <a:endParaRPr lang="en-US" sz="1100" b="0" i="0" u="none" strike="noStrike" cap="none" dirty="0">
              <a:solidFill>
                <a:srgbClr val="000000"/>
              </a:solidFill>
              <a:effectLst/>
              <a:latin typeface="Arial"/>
              <a:ea typeface="Arial"/>
              <a:cs typeface="Arial"/>
              <a:sym typeface="Arial"/>
            </a:endParaRPr>
          </a:p>
          <a:p>
            <a:r>
              <a:rPr lang="vi-VN" sz="1100" b="0" i="0" u="none" strike="noStrike" cap="none" dirty="0">
                <a:solidFill>
                  <a:srgbClr val="000000"/>
                </a:solidFill>
                <a:effectLst/>
                <a:latin typeface="Arial"/>
                <a:ea typeface="Arial"/>
                <a:cs typeface="Arial"/>
                <a:sym typeface="Arial"/>
              </a:rPr>
              <a:t>+ Mọi người trong bài hát có cảm xúc gì ?</a:t>
            </a:r>
            <a:endParaRPr lang="en-US" sz="1100" b="0" i="0" u="none" strike="noStrike" cap="none" dirty="0">
              <a:solidFill>
                <a:srgbClr val="000000"/>
              </a:solidFill>
              <a:effectLst/>
              <a:latin typeface="Arial"/>
              <a:ea typeface="Arial"/>
              <a:cs typeface="Arial"/>
              <a:sym typeface="Arial"/>
            </a:endParaRPr>
          </a:p>
          <a:p>
            <a:r>
              <a:rPr lang="vi-VN" sz="1100" b="0" i="0" u="none" strike="noStrike" cap="none" dirty="0">
                <a:solidFill>
                  <a:srgbClr val="000000"/>
                </a:solidFill>
                <a:effectLst/>
                <a:latin typeface="Arial"/>
                <a:ea typeface="Arial"/>
                <a:cs typeface="Arial"/>
                <a:sym typeface="Arial"/>
              </a:rPr>
              <a:t>+ Vì sao ai cũng mong Tết đến ?</a:t>
            </a:r>
            <a:endParaRPr lang="en-US" sz="1100" b="0" i="0" u="none" strike="noStrike" cap="none" dirty="0">
              <a:solidFill>
                <a:srgbClr val="000000"/>
              </a:solidFill>
              <a:effectLst/>
              <a:latin typeface="Arial"/>
              <a:ea typeface="Arial"/>
              <a:cs typeface="Arial"/>
              <a:sym typeface="Arial"/>
            </a:endParaRPr>
          </a:p>
          <a:p>
            <a:r>
              <a:rPr lang="vi-VN" sz="1100" b="0" i="0" u="none" strike="noStrike" cap="none" dirty="0">
                <a:solidFill>
                  <a:srgbClr val="000000"/>
                </a:solidFill>
                <a:effectLst/>
                <a:latin typeface="Arial"/>
                <a:ea typeface="Arial"/>
                <a:cs typeface="Arial"/>
                <a:sym typeface="Arial"/>
              </a:rPr>
              <a:t>+ Tết đến, chúng ta thường làm gì ?</a:t>
            </a:r>
            <a:endParaRPr lang="en-US" sz="110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 GV </a:t>
            </a:r>
            <a:r>
              <a:rPr lang="en-US" sz="1100" b="0" i="0" u="none" strike="noStrike" cap="none" dirty="0" err="1">
                <a:solidFill>
                  <a:srgbClr val="000000"/>
                </a:solidFill>
                <a:effectLst/>
                <a:latin typeface="Arial"/>
                <a:ea typeface="Arial"/>
                <a:cs typeface="Arial"/>
                <a:sym typeface="Arial"/>
              </a:rPr>
              <a:t>dẫn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dắt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vào</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bài</a:t>
            </a:r>
            <a:r>
              <a:rPr lang="vi-VN" sz="1100" b="0" i="0" u="none" strike="noStrike" cap="none" dirty="0">
                <a:solidFill>
                  <a:srgbClr val="000000"/>
                </a:solidFill>
                <a:effectLst/>
                <a:latin typeface="Arial"/>
                <a:ea typeface="Arial"/>
                <a:cs typeface="Arial"/>
                <a:sym typeface="Arial"/>
              </a:rPr>
              <a:t>: Ngày Tết là ngày đặc biệt của mọi người. Ai cũng hân hoan chờ đón Tết đến. Hôm nay cô cùng các con sẽ tìm hiểu xem cần chuẩn bị những gì để đón Tết nhé!</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c45de99c7e_0_16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c45de99c7e_0_16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3503177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89DEFC4-BEE3-47DE-90BF-1FE582D5C7E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xmlns="" val="3162748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https://www.youtube.com/watch?v=aoQg_DS26Js </a:t>
            </a:r>
            <a:r>
              <a:rPr lang="en-US" baseline="0" dirty="0"/>
              <a:t> </a:t>
            </a:r>
            <a:r>
              <a:rPr lang="en-US" baseline="0" dirty="0" err="1"/>
              <a:t>Xem</a:t>
            </a:r>
            <a:r>
              <a:rPr lang="en-US" baseline="0" dirty="0"/>
              <a:t> </a:t>
            </a:r>
            <a:r>
              <a:rPr lang="en-US" baseline="0" dirty="0" err="1"/>
              <a:t>và</a:t>
            </a:r>
            <a:r>
              <a:rPr lang="en-US" baseline="0" dirty="0"/>
              <a:t> </a:t>
            </a:r>
            <a:r>
              <a:rPr lang="en-US" baseline="0" dirty="0" err="1"/>
              <a:t>hát</a:t>
            </a:r>
            <a:r>
              <a:rPr lang="en-US" baseline="0" dirty="0"/>
              <a:t> </a:t>
            </a:r>
            <a:r>
              <a:rPr lang="en-US" baseline="0" dirty="0" err="1"/>
              <a:t>theo</a:t>
            </a:r>
            <a:r>
              <a:rPr lang="en-US" baseline="0" dirty="0"/>
              <a:t> </a:t>
            </a:r>
            <a:r>
              <a:rPr lang="en-US" baseline="0" dirty="0" err="1"/>
              <a:t>bài</a:t>
            </a:r>
            <a:r>
              <a:rPr lang="en-US" baseline="0" dirty="0"/>
              <a:t> “ </a:t>
            </a:r>
            <a:r>
              <a:rPr lang="en-US" baseline="0" dirty="0" err="1"/>
              <a:t>Sắp</a:t>
            </a:r>
            <a:r>
              <a:rPr lang="en-US" baseline="0" dirty="0"/>
              <a:t> </a:t>
            </a:r>
            <a:r>
              <a:rPr lang="en-US" baseline="0" dirty="0" err="1"/>
              <a:t>đến</a:t>
            </a:r>
            <a:r>
              <a:rPr lang="en-US" baseline="0" dirty="0"/>
              <a:t> </a:t>
            </a:r>
            <a:r>
              <a:rPr lang="en-US" baseline="0" dirty="0" err="1"/>
              <a:t>Tết</a:t>
            </a:r>
            <a:r>
              <a:rPr lang="en-US" baseline="0" dirty="0"/>
              <a:t> </a:t>
            </a:r>
            <a:r>
              <a:rPr lang="en-US" baseline="0" dirty="0" err="1"/>
              <a:t>rồi</a:t>
            </a:r>
            <a:r>
              <a:rPr lang="en-US" baseline="0" dirty="0"/>
              <a:t>”</a:t>
            </a:r>
            <a:endParaRPr lang="en-US" dirty="0"/>
          </a:p>
        </p:txBody>
      </p:sp>
    </p:spTree>
    <p:extLst>
      <p:ext uri="{BB962C8B-B14F-4D97-AF65-F5344CB8AC3E}">
        <p14:creationId xmlns:p14="http://schemas.microsoft.com/office/powerpoint/2010/main" xmlns="" val="2557584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b2472aaf08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b2472aaf08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xmlns=""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defTabSz="914126"/>
            <a:fld id="{1D6B058F-3419-4783-A32B-A7489A7A2485}" type="datetimeFigureOut">
              <a:rPr lang="zh-CN" altLang="en-US" smtClean="0">
                <a:solidFill>
                  <a:prstClr val="black">
                    <a:tint val="75000"/>
                  </a:prstClr>
                </a:solidFill>
              </a:rPr>
              <a:pPr defTabSz="914126"/>
              <a:t>2022/11/9</a:t>
            </a:fld>
            <a:endParaRPr lang="zh-CN" alt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94813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xmlns="" val="3289009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089825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2800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xmlns="" val="2757834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916214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1866250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3970989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618969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385296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1"/>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矩形 6"/>
          <p:cNvSpPr/>
          <p:nvPr userDrawn="1"/>
        </p:nvSpPr>
        <p:spPr>
          <a:xfrm>
            <a:off x="0" y="3349128"/>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8" name="图片 7"/>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508641" y="3676180"/>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2192626"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328800" y="5654755"/>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8170361" y="5654754"/>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213145" y="448795"/>
            <a:ext cx="2665930" cy="1595064"/>
          </a:xfrm>
          <a:prstGeom prst="rect">
            <a:avLst/>
          </a:prstGeom>
        </p:spPr>
      </p:pic>
      <p:pic>
        <p:nvPicPr>
          <p:cNvPr id="16" name="图片 15"/>
          <p:cNvPicPr>
            <a:picLocks noChangeAspect="1"/>
          </p:cNvPicPr>
          <p:nvPr userDrawn="1"/>
        </p:nvPicPr>
        <p:blipFill>
          <a:blip r:embed="rId6" cstate="print">
            <a:extLst>
              <a:ext uri="{28A0092B-C50C-407E-A947-70E740481C1C}">
                <a14:useLocalDpi xmlns:a14="http://schemas.microsoft.com/office/drawing/2010/main" xmlns="" val="0"/>
              </a:ext>
            </a:extLst>
          </a:blip>
          <a:stretch>
            <a:fillRect/>
          </a:stretch>
        </p:blipFill>
        <p:spPr>
          <a:xfrm>
            <a:off x="6340400" y="5377066"/>
            <a:ext cx="1977089" cy="1327611"/>
          </a:xfrm>
          <a:prstGeom prst="rect">
            <a:avLst/>
          </a:prstGeom>
        </p:spPr>
      </p:pic>
      <p:pic>
        <p:nvPicPr>
          <p:cNvPr id="17" name="图片 16"/>
          <p:cNvPicPr>
            <a:picLocks noChangeAspect="1"/>
          </p:cNvPicPr>
          <p:nvPr userDrawn="1"/>
        </p:nvPicPr>
        <p:blipFill>
          <a:blip r:embed="rId7" cstate="print">
            <a:extLst>
              <a:ext uri="{28A0092B-C50C-407E-A947-70E740481C1C}">
                <a14:useLocalDpi xmlns:a14="http://schemas.microsoft.com/office/drawing/2010/main" xmlns="" val="0"/>
              </a:ext>
            </a:extLst>
          </a:blip>
          <a:stretch>
            <a:fillRect/>
          </a:stretch>
        </p:blipFill>
        <p:spPr>
          <a:xfrm>
            <a:off x="9464050" y="4648051"/>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xmlns="" val="0"/>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pPr defTabSz="914126"/>
            <a:fld id="{652BF15E-3D69-4198-ACBA-4CF21DCC890D}" type="datetimeFigureOut">
              <a:rPr lang="zh-CN" altLang="en-US" smtClean="0">
                <a:solidFill>
                  <a:prstClr val="black">
                    <a:tint val="75000"/>
                  </a:prstClr>
                </a:solidFill>
              </a:rPr>
              <a:pPr defTabSz="914126"/>
              <a:t>2022/11/9</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BF4F8E3B-1BA1-4539-B149-7B70547C67F1}"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xmlns="" val="954157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xmlns="" val="3590844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586600" y="4165333"/>
            <a:ext cx="7018800" cy="156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6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2586533" y="5728133"/>
            <a:ext cx="7018800" cy="430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867"/>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p:nvPr/>
        </p:nvSpPr>
        <p:spPr>
          <a:xfrm>
            <a:off x="523998" y="3771157"/>
            <a:ext cx="171159" cy="404140"/>
          </a:xfrm>
          <a:custGeom>
            <a:avLst/>
            <a:gdLst/>
            <a:ahLst/>
            <a:cxnLst/>
            <a:rect l="l" t="t" r="r" b="b"/>
            <a:pathLst>
              <a:path w="2799" h="6609" extrusionOk="0">
                <a:moveTo>
                  <a:pt x="1406" y="0"/>
                </a:moveTo>
                <a:lnTo>
                  <a:pt x="1192" y="215"/>
                </a:lnTo>
                <a:lnTo>
                  <a:pt x="846" y="619"/>
                </a:lnTo>
                <a:lnTo>
                  <a:pt x="465" y="1239"/>
                </a:lnTo>
                <a:lnTo>
                  <a:pt x="299" y="1655"/>
                </a:lnTo>
                <a:lnTo>
                  <a:pt x="156" y="2072"/>
                </a:lnTo>
                <a:lnTo>
                  <a:pt x="13" y="2894"/>
                </a:lnTo>
                <a:lnTo>
                  <a:pt x="1" y="3310"/>
                </a:lnTo>
                <a:lnTo>
                  <a:pt x="13" y="3715"/>
                </a:lnTo>
                <a:lnTo>
                  <a:pt x="156" y="4549"/>
                </a:lnTo>
                <a:lnTo>
                  <a:pt x="299" y="4965"/>
                </a:lnTo>
                <a:lnTo>
                  <a:pt x="465" y="5370"/>
                </a:lnTo>
                <a:lnTo>
                  <a:pt x="846" y="5989"/>
                </a:lnTo>
                <a:lnTo>
                  <a:pt x="1180" y="6406"/>
                </a:lnTo>
                <a:lnTo>
                  <a:pt x="1394" y="6609"/>
                </a:lnTo>
                <a:lnTo>
                  <a:pt x="1596" y="6406"/>
                </a:lnTo>
                <a:lnTo>
                  <a:pt x="1942" y="5989"/>
                </a:lnTo>
                <a:lnTo>
                  <a:pt x="2323" y="5370"/>
                </a:lnTo>
                <a:lnTo>
                  <a:pt x="2501" y="4965"/>
                </a:lnTo>
                <a:lnTo>
                  <a:pt x="2644" y="4549"/>
                </a:lnTo>
                <a:lnTo>
                  <a:pt x="2787" y="3715"/>
                </a:lnTo>
                <a:lnTo>
                  <a:pt x="2799" y="3310"/>
                </a:lnTo>
                <a:lnTo>
                  <a:pt x="2787" y="2894"/>
                </a:lnTo>
                <a:lnTo>
                  <a:pt x="2644" y="2072"/>
                </a:lnTo>
                <a:lnTo>
                  <a:pt x="2501" y="1655"/>
                </a:lnTo>
                <a:lnTo>
                  <a:pt x="2323" y="1239"/>
                </a:lnTo>
                <a:lnTo>
                  <a:pt x="1954" y="619"/>
                </a:lnTo>
                <a:lnTo>
                  <a:pt x="1608" y="215"/>
                </a:lnTo>
                <a:lnTo>
                  <a:pt x="140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7638741" y="278842"/>
            <a:ext cx="179903" cy="388119"/>
          </a:xfrm>
          <a:custGeom>
            <a:avLst/>
            <a:gdLst/>
            <a:ahLst/>
            <a:cxnLst/>
            <a:rect l="l" t="t" r="r" b="b"/>
            <a:pathLst>
              <a:path w="2942" h="6347" extrusionOk="0">
                <a:moveTo>
                  <a:pt x="715" y="0"/>
                </a:moveTo>
                <a:lnTo>
                  <a:pt x="561" y="238"/>
                </a:lnTo>
                <a:lnTo>
                  <a:pt x="322" y="714"/>
                </a:lnTo>
                <a:lnTo>
                  <a:pt x="120" y="1393"/>
                </a:lnTo>
                <a:lnTo>
                  <a:pt x="37" y="1822"/>
                </a:lnTo>
                <a:lnTo>
                  <a:pt x="1" y="2250"/>
                </a:lnTo>
                <a:lnTo>
                  <a:pt x="37" y="3060"/>
                </a:lnTo>
                <a:lnTo>
                  <a:pt x="120" y="3453"/>
                </a:lnTo>
                <a:lnTo>
                  <a:pt x="215" y="3834"/>
                </a:lnTo>
                <a:lnTo>
                  <a:pt x="513" y="4572"/>
                </a:lnTo>
                <a:lnTo>
                  <a:pt x="727" y="4941"/>
                </a:lnTo>
                <a:lnTo>
                  <a:pt x="965" y="5287"/>
                </a:lnTo>
                <a:lnTo>
                  <a:pt x="1430" y="5822"/>
                </a:lnTo>
                <a:lnTo>
                  <a:pt x="1823" y="6180"/>
                </a:lnTo>
                <a:lnTo>
                  <a:pt x="2049" y="6346"/>
                </a:lnTo>
                <a:lnTo>
                  <a:pt x="2228" y="6120"/>
                </a:lnTo>
                <a:lnTo>
                  <a:pt x="2501" y="5668"/>
                </a:lnTo>
                <a:lnTo>
                  <a:pt x="2775" y="4989"/>
                </a:lnTo>
                <a:lnTo>
                  <a:pt x="2871" y="4560"/>
                </a:lnTo>
                <a:lnTo>
                  <a:pt x="2942" y="4132"/>
                </a:lnTo>
                <a:lnTo>
                  <a:pt x="2918" y="3286"/>
                </a:lnTo>
                <a:lnTo>
                  <a:pt x="2835" y="2870"/>
                </a:lnTo>
                <a:lnTo>
                  <a:pt x="2740" y="2453"/>
                </a:lnTo>
                <a:lnTo>
                  <a:pt x="2406" y="1679"/>
                </a:lnTo>
                <a:lnTo>
                  <a:pt x="2168" y="1322"/>
                </a:lnTo>
                <a:lnTo>
                  <a:pt x="1906" y="953"/>
                </a:lnTo>
                <a:lnTo>
                  <a:pt x="1394" y="452"/>
                </a:lnTo>
                <a:lnTo>
                  <a:pt x="965" y="143"/>
                </a:lnTo>
                <a:lnTo>
                  <a:pt x="715"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231985" y="541551"/>
            <a:ext cx="208339" cy="356872"/>
          </a:xfrm>
          <a:custGeom>
            <a:avLst/>
            <a:gdLst/>
            <a:ahLst/>
            <a:cxnLst/>
            <a:rect l="l" t="t" r="r" b="b"/>
            <a:pathLst>
              <a:path w="3407" h="5836" extrusionOk="0">
                <a:moveTo>
                  <a:pt x="3168" y="1"/>
                </a:moveTo>
                <a:lnTo>
                  <a:pt x="2882" y="84"/>
                </a:lnTo>
                <a:lnTo>
                  <a:pt x="2382" y="287"/>
                </a:lnTo>
                <a:lnTo>
                  <a:pt x="1763" y="668"/>
                </a:lnTo>
                <a:lnTo>
                  <a:pt x="1418" y="965"/>
                </a:lnTo>
                <a:lnTo>
                  <a:pt x="1108" y="1287"/>
                </a:lnTo>
                <a:lnTo>
                  <a:pt x="620" y="1977"/>
                </a:lnTo>
                <a:lnTo>
                  <a:pt x="441" y="2335"/>
                </a:lnTo>
                <a:lnTo>
                  <a:pt x="275" y="2704"/>
                </a:lnTo>
                <a:lnTo>
                  <a:pt x="72" y="3501"/>
                </a:lnTo>
                <a:lnTo>
                  <a:pt x="25" y="3918"/>
                </a:lnTo>
                <a:lnTo>
                  <a:pt x="1" y="4347"/>
                </a:lnTo>
                <a:lnTo>
                  <a:pt x="96" y="5287"/>
                </a:lnTo>
                <a:lnTo>
                  <a:pt x="251" y="5835"/>
                </a:lnTo>
                <a:lnTo>
                  <a:pt x="525" y="5764"/>
                </a:lnTo>
                <a:lnTo>
                  <a:pt x="1013" y="5561"/>
                </a:lnTo>
                <a:lnTo>
                  <a:pt x="1644" y="5180"/>
                </a:lnTo>
                <a:lnTo>
                  <a:pt x="1989" y="4871"/>
                </a:lnTo>
                <a:lnTo>
                  <a:pt x="2299" y="4549"/>
                </a:lnTo>
                <a:lnTo>
                  <a:pt x="2775" y="3859"/>
                </a:lnTo>
                <a:lnTo>
                  <a:pt x="2966" y="3501"/>
                </a:lnTo>
                <a:lnTo>
                  <a:pt x="3132" y="3132"/>
                </a:lnTo>
                <a:lnTo>
                  <a:pt x="3335" y="2335"/>
                </a:lnTo>
                <a:lnTo>
                  <a:pt x="3382" y="1918"/>
                </a:lnTo>
                <a:lnTo>
                  <a:pt x="3406" y="1489"/>
                </a:lnTo>
                <a:lnTo>
                  <a:pt x="3311" y="549"/>
                </a:lnTo>
                <a:lnTo>
                  <a:pt x="3168"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1430747" y="2334394"/>
            <a:ext cx="260683" cy="247596"/>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rot="-6957699">
            <a:off x="8947875" y="6009066"/>
            <a:ext cx="209013" cy="381581"/>
          </a:xfrm>
          <a:custGeom>
            <a:avLst/>
            <a:gdLst/>
            <a:ahLst/>
            <a:cxnLst/>
            <a:rect l="l" t="t" r="r" b="b"/>
            <a:pathLst>
              <a:path w="3418" h="6240" extrusionOk="0">
                <a:moveTo>
                  <a:pt x="179" y="1"/>
                </a:moveTo>
                <a:lnTo>
                  <a:pt x="60" y="584"/>
                </a:lnTo>
                <a:lnTo>
                  <a:pt x="0" y="1549"/>
                </a:lnTo>
                <a:lnTo>
                  <a:pt x="48" y="2001"/>
                </a:lnTo>
                <a:lnTo>
                  <a:pt x="95" y="2430"/>
                </a:lnTo>
                <a:lnTo>
                  <a:pt x="298" y="3239"/>
                </a:lnTo>
                <a:lnTo>
                  <a:pt x="464" y="3632"/>
                </a:lnTo>
                <a:lnTo>
                  <a:pt x="631" y="4013"/>
                </a:lnTo>
                <a:lnTo>
                  <a:pt x="1096" y="4752"/>
                </a:lnTo>
                <a:lnTo>
                  <a:pt x="1393" y="5097"/>
                </a:lnTo>
                <a:lnTo>
                  <a:pt x="1727" y="5430"/>
                </a:lnTo>
                <a:lnTo>
                  <a:pt x="2334" y="5883"/>
                </a:lnTo>
                <a:lnTo>
                  <a:pt x="2822" y="6133"/>
                </a:lnTo>
                <a:lnTo>
                  <a:pt x="3108" y="6240"/>
                </a:lnTo>
                <a:lnTo>
                  <a:pt x="3286" y="5692"/>
                </a:lnTo>
                <a:lnTo>
                  <a:pt x="3417" y="4704"/>
                </a:lnTo>
                <a:lnTo>
                  <a:pt x="3405" y="4240"/>
                </a:lnTo>
                <a:lnTo>
                  <a:pt x="3370" y="3799"/>
                </a:lnTo>
                <a:lnTo>
                  <a:pt x="3167" y="2942"/>
                </a:lnTo>
                <a:lnTo>
                  <a:pt x="3001" y="2537"/>
                </a:lnTo>
                <a:lnTo>
                  <a:pt x="2810" y="2132"/>
                </a:lnTo>
                <a:lnTo>
                  <a:pt x="2310" y="1370"/>
                </a:lnTo>
                <a:lnTo>
                  <a:pt x="1989" y="1037"/>
                </a:lnTo>
                <a:lnTo>
                  <a:pt x="1810" y="870"/>
                </a:lnTo>
                <a:lnTo>
                  <a:pt x="1429" y="560"/>
                </a:lnTo>
                <a:lnTo>
                  <a:pt x="988" y="287"/>
                </a:lnTo>
                <a:lnTo>
                  <a:pt x="464" y="72"/>
                </a:lnTo>
                <a:lnTo>
                  <a:pt x="17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923176" y="6190532"/>
            <a:ext cx="209011" cy="364883"/>
          </a:xfrm>
          <a:custGeom>
            <a:avLst/>
            <a:gdLst/>
            <a:ahLst/>
            <a:cxnLst/>
            <a:rect l="l" t="t" r="r" b="b"/>
            <a:pathLst>
              <a:path w="3418" h="5967" extrusionOk="0">
                <a:moveTo>
                  <a:pt x="179" y="1"/>
                </a:moveTo>
                <a:lnTo>
                  <a:pt x="60" y="549"/>
                </a:lnTo>
                <a:lnTo>
                  <a:pt x="1" y="1501"/>
                </a:lnTo>
                <a:lnTo>
                  <a:pt x="36" y="1954"/>
                </a:lnTo>
                <a:lnTo>
                  <a:pt x="84" y="2370"/>
                </a:lnTo>
                <a:lnTo>
                  <a:pt x="298" y="3156"/>
                </a:lnTo>
                <a:lnTo>
                  <a:pt x="465" y="3525"/>
                </a:lnTo>
                <a:lnTo>
                  <a:pt x="644" y="3894"/>
                </a:lnTo>
                <a:lnTo>
                  <a:pt x="1120" y="4585"/>
                </a:lnTo>
                <a:lnTo>
                  <a:pt x="1418" y="4907"/>
                </a:lnTo>
                <a:lnTo>
                  <a:pt x="1739" y="5216"/>
                </a:lnTo>
                <a:lnTo>
                  <a:pt x="2334" y="5645"/>
                </a:lnTo>
                <a:lnTo>
                  <a:pt x="2823" y="5871"/>
                </a:lnTo>
                <a:lnTo>
                  <a:pt x="3108" y="5966"/>
                </a:lnTo>
                <a:lnTo>
                  <a:pt x="3287" y="5430"/>
                </a:lnTo>
                <a:lnTo>
                  <a:pt x="3418" y="4466"/>
                </a:lnTo>
                <a:lnTo>
                  <a:pt x="3406" y="4013"/>
                </a:lnTo>
                <a:lnTo>
                  <a:pt x="3358" y="3573"/>
                </a:lnTo>
                <a:lnTo>
                  <a:pt x="3156" y="2751"/>
                </a:lnTo>
                <a:lnTo>
                  <a:pt x="2989" y="2370"/>
                </a:lnTo>
                <a:lnTo>
                  <a:pt x="2799" y="1989"/>
                </a:lnTo>
                <a:lnTo>
                  <a:pt x="2299" y="1275"/>
                </a:lnTo>
                <a:lnTo>
                  <a:pt x="1977" y="953"/>
                </a:lnTo>
                <a:lnTo>
                  <a:pt x="1620" y="644"/>
                </a:lnTo>
                <a:lnTo>
                  <a:pt x="977" y="251"/>
                </a:lnTo>
                <a:lnTo>
                  <a:pt x="465" y="60"/>
                </a:lnTo>
                <a:lnTo>
                  <a:pt x="17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850529" y="278827"/>
            <a:ext cx="260683" cy="247596"/>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993316" y="6124605"/>
            <a:ext cx="469693" cy="170425"/>
          </a:xfrm>
          <a:custGeom>
            <a:avLst/>
            <a:gdLst/>
            <a:ahLst/>
            <a:cxnLst/>
            <a:rect l="l" t="t" r="r" b="b"/>
            <a:pathLst>
              <a:path w="7681" h="2787" extrusionOk="0">
                <a:moveTo>
                  <a:pt x="3394" y="0"/>
                </a:moveTo>
                <a:lnTo>
                  <a:pt x="2453" y="108"/>
                </a:lnTo>
                <a:lnTo>
                  <a:pt x="1977" y="227"/>
                </a:lnTo>
                <a:lnTo>
                  <a:pt x="1501" y="370"/>
                </a:lnTo>
                <a:lnTo>
                  <a:pt x="762" y="691"/>
                </a:lnTo>
                <a:lnTo>
                  <a:pt x="262" y="977"/>
                </a:lnTo>
                <a:lnTo>
                  <a:pt x="0" y="1167"/>
                </a:lnTo>
                <a:lnTo>
                  <a:pt x="215" y="1393"/>
                </a:lnTo>
                <a:lnTo>
                  <a:pt x="667" y="1763"/>
                </a:lnTo>
                <a:lnTo>
                  <a:pt x="1370" y="2191"/>
                </a:lnTo>
                <a:lnTo>
                  <a:pt x="1846" y="2406"/>
                </a:lnTo>
                <a:lnTo>
                  <a:pt x="2322" y="2572"/>
                </a:lnTo>
                <a:lnTo>
                  <a:pt x="3299" y="2763"/>
                </a:lnTo>
                <a:lnTo>
                  <a:pt x="3787" y="2787"/>
                </a:lnTo>
                <a:lnTo>
                  <a:pt x="4287" y="2787"/>
                </a:lnTo>
                <a:lnTo>
                  <a:pt x="5251" y="2656"/>
                </a:lnTo>
                <a:lnTo>
                  <a:pt x="5739" y="2525"/>
                </a:lnTo>
                <a:lnTo>
                  <a:pt x="6228" y="2346"/>
                </a:lnTo>
                <a:lnTo>
                  <a:pt x="6954" y="1977"/>
                </a:lnTo>
                <a:lnTo>
                  <a:pt x="7442" y="1644"/>
                </a:lnTo>
                <a:lnTo>
                  <a:pt x="7680" y="1429"/>
                </a:lnTo>
                <a:lnTo>
                  <a:pt x="7442" y="1227"/>
                </a:lnTo>
                <a:lnTo>
                  <a:pt x="6954" y="881"/>
                </a:lnTo>
                <a:lnTo>
                  <a:pt x="6240" y="512"/>
                </a:lnTo>
                <a:lnTo>
                  <a:pt x="5763" y="334"/>
                </a:lnTo>
                <a:lnTo>
                  <a:pt x="5287" y="191"/>
                </a:lnTo>
                <a:lnTo>
                  <a:pt x="4334" y="24"/>
                </a:lnTo>
                <a:lnTo>
                  <a:pt x="387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979553" y="1069497"/>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25503" y="63001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302836" y="5218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31520" y="1305697"/>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31541" y="5667177"/>
            <a:ext cx="356076" cy="229435"/>
          </a:xfrm>
          <a:custGeom>
            <a:avLst/>
            <a:gdLst/>
            <a:ahLst/>
            <a:cxnLst/>
            <a:rect l="l" t="t" r="r" b="b"/>
            <a:pathLst>
              <a:path w="5823" h="3752" extrusionOk="0">
                <a:moveTo>
                  <a:pt x="5251" y="1"/>
                </a:moveTo>
                <a:lnTo>
                  <a:pt x="4286" y="60"/>
                </a:lnTo>
                <a:lnTo>
                  <a:pt x="3858" y="144"/>
                </a:lnTo>
                <a:lnTo>
                  <a:pt x="3441" y="239"/>
                </a:lnTo>
                <a:lnTo>
                  <a:pt x="2679" y="525"/>
                </a:lnTo>
                <a:lnTo>
                  <a:pt x="2322" y="727"/>
                </a:lnTo>
                <a:lnTo>
                  <a:pt x="1977" y="930"/>
                </a:lnTo>
                <a:lnTo>
                  <a:pt x="1322" y="1442"/>
                </a:lnTo>
                <a:lnTo>
                  <a:pt x="1012" y="1763"/>
                </a:lnTo>
                <a:lnTo>
                  <a:pt x="726" y="2108"/>
                </a:lnTo>
                <a:lnTo>
                  <a:pt x="333" y="2728"/>
                </a:lnTo>
                <a:lnTo>
                  <a:pt x="107" y="3228"/>
                </a:lnTo>
                <a:lnTo>
                  <a:pt x="0" y="3501"/>
                </a:lnTo>
                <a:lnTo>
                  <a:pt x="286" y="3597"/>
                </a:lnTo>
                <a:lnTo>
                  <a:pt x="810" y="3716"/>
                </a:lnTo>
                <a:lnTo>
                  <a:pt x="1548" y="3752"/>
                </a:lnTo>
                <a:lnTo>
                  <a:pt x="2000" y="3692"/>
                </a:lnTo>
                <a:lnTo>
                  <a:pt x="2453" y="3632"/>
                </a:lnTo>
                <a:lnTo>
                  <a:pt x="3286" y="3347"/>
                </a:lnTo>
                <a:lnTo>
                  <a:pt x="3679" y="3144"/>
                </a:lnTo>
                <a:lnTo>
                  <a:pt x="4060" y="2918"/>
                </a:lnTo>
                <a:lnTo>
                  <a:pt x="4751" y="2335"/>
                </a:lnTo>
                <a:lnTo>
                  <a:pt x="5049" y="1977"/>
                </a:lnTo>
                <a:lnTo>
                  <a:pt x="5191" y="1775"/>
                </a:lnTo>
                <a:lnTo>
                  <a:pt x="5453" y="1358"/>
                </a:lnTo>
                <a:lnTo>
                  <a:pt x="5656" y="882"/>
                </a:lnTo>
                <a:lnTo>
                  <a:pt x="5787" y="346"/>
                </a:lnTo>
                <a:lnTo>
                  <a:pt x="5822" y="49"/>
                </a:lnTo>
                <a:lnTo>
                  <a:pt x="5251"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488253" y="50790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xmlns="" val="1570704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title"/>
          </p:nvPr>
        </p:nvSpPr>
        <p:spPr>
          <a:xfrm>
            <a:off x="960000" y="720000"/>
            <a:ext cx="10272000" cy="639200"/>
          </a:xfrm>
          <a:prstGeom prst="rect">
            <a:avLst/>
          </a:prstGeom>
        </p:spPr>
        <p:txBody>
          <a:bodyPr spcFirstLastPara="1" wrap="square" lIns="91425" tIns="91425" rIns="91425" bIns="91425" anchor="t" anchorCtr="0">
            <a:noAutofit/>
          </a:bodyPr>
          <a:lstStyle>
            <a:lvl1pPr lvl="0" algn="ctr">
              <a:spcBef>
                <a:spcPts val="0"/>
              </a:spcBef>
              <a:spcAft>
                <a:spcPts val="0"/>
              </a:spcAft>
              <a:buSzPts val="2300"/>
              <a:buNone/>
              <a:defRPr sz="34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 name="Google Shape;47;p4"/>
          <p:cNvSpPr txBox="1">
            <a:spLocks noGrp="1"/>
          </p:cNvSpPr>
          <p:nvPr>
            <p:ph type="body" idx="1"/>
          </p:nvPr>
        </p:nvSpPr>
        <p:spPr>
          <a:xfrm>
            <a:off x="960000" y="1422367"/>
            <a:ext cx="10272000" cy="46696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sz="1467"/>
            </a:lvl1pPr>
            <a:lvl2pPr marL="1219170" lvl="1" indent="-380990">
              <a:spcBef>
                <a:spcPts val="2133"/>
              </a:spcBef>
              <a:spcAft>
                <a:spcPts val="0"/>
              </a:spcAft>
              <a:buSzPts val="900"/>
              <a:buChar char="○"/>
              <a:defRPr/>
            </a:lvl2pPr>
            <a:lvl3pPr marL="1828754" lvl="2" indent="-380990">
              <a:spcBef>
                <a:spcPts val="2133"/>
              </a:spcBef>
              <a:spcAft>
                <a:spcPts val="0"/>
              </a:spcAft>
              <a:buSzPts val="900"/>
              <a:buChar char="■"/>
              <a:defRPr/>
            </a:lvl3pPr>
            <a:lvl4pPr marL="2438339" lvl="3" indent="-380990">
              <a:spcBef>
                <a:spcPts val="2133"/>
              </a:spcBef>
              <a:spcAft>
                <a:spcPts val="0"/>
              </a:spcAft>
              <a:buSzPts val="900"/>
              <a:buChar char="●"/>
              <a:defRPr/>
            </a:lvl4pPr>
            <a:lvl5pPr marL="3047924" lvl="4" indent="-380990">
              <a:spcBef>
                <a:spcPts val="2133"/>
              </a:spcBef>
              <a:spcAft>
                <a:spcPts val="0"/>
              </a:spcAft>
              <a:buSzPts val="900"/>
              <a:buChar char="○"/>
              <a:defRPr/>
            </a:lvl5pPr>
            <a:lvl6pPr marL="3657509" lvl="5" indent="-380990">
              <a:spcBef>
                <a:spcPts val="2133"/>
              </a:spcBef>
              <a:spcAft>
                <a:spcPts val="0"/>
              </a:spcAft>
              <a:buSzPts val="900"/>
              <a:buChar char="■"/>
              <a:defRPr/>
            </a:lvl6pPr>
            <a:lvl7pPr marL="4267093" lvl="6" indent="-380990">
              <a:spcBef>
                <a:spcPts val="2133"/>
              </a:spcBef>
              <a:spcAft>
                <a:spcPts val="0"/>
              </a:spcAft>
              <a:buSzPts val="900"/>
              <a:buChar char="●"/>
              <a:defRPr/>
            </a:lvl7pPr>
            <a:lvl8pPr marL="4876678" lvl="7" indent="-380990">
              <a:spcBef>
                <a:spcPts val="2133"/>
              </a:spcBef>
              <a:spcAft>
                <a:spcPts val="0"/>
              </a:spcAft>
              <a:buSzPts val="900"/>
              <a:buChar char="○"/>
              <a:defRPr/>
            </a:lvl8pPr>
            <a:lvl9pPr marL="5486263" lvl="8" indent="-380990">
              <a:spcBef>
                <a:spcPts val="2133"/>
              </a:spcBef>
              <a:spcAft>
                <a:spcPts val="2133"/>
              </a:spcAft>
              <a:buSzPts val="900"/>
              <a:buChar char="■"/>
              <a:defRPr/>
            </a:lvl9pPr>
          </a:lstStyle>
          <a:p>
            <a:endParaRPr/>
          </a:p>
        </p:txBody>
      </p:sp>
      <p:sp>
        <p:nvSpPr>
          <p:cNvPr id="48" name="Google Shape;48;p4"/>
          <p:cNvSpPr/>
          <p:nvPr/>
        </p:nvSpPr>
        <p:spPr>
          <a:xfrm>
            <a:off x="150701" y="118933"/>
            <a:ext cx="11890263" cy="6619952"/>
          </a:xfrm>
          <a:custGeom>
            <a:avLst/>
            <a:gdLst/>
            <a:ahLst/>
            <a:cxnLst/>
            <a:rect l="l" t="t" r="r" b="b"/>
            <a:pathLst>
              <a:path w="216108" h="120319" extrusionOk="0">
                <a:moveTo>
                  <a:pt x="3418" y="596"/>
                </a:moveTo>
                <a:lnTo>
                  <a:pt x="3418" y="3394"/>
                </a:lnTo>
                <a:lnTo>
                  <a:pt x="619" y="3394"/>
                </a:lnTo>
                <a:lnTo>
                  <a:pt x="619" y="596"/>
                </a:lnTo>
                <a:close/>
                <a:moveTo>
                  <a:pt x="215500" y="596"/>
                </a:moveTo>
                <a:lnTo>
                  <a:pt x="215500" y="3394"/>
                </a:lnTo>
                <a:lnTo>
                  <a:pt x="212702" y="3394"/>
                </a:lnTo>
                <a:lnTo>
                  <a:pt x="212702" y="596"/>
                </a:lnTo>
                <a:close/>
                <a:moveTo>
                  <a:pt x="208642" y="596"/>
                </a:moveTo>
                <a:lnTo>
                  <a:pt x="208642" y="3989"/>
                </a:lnTo>
                <a:lnTo>
                  <a:pt x="212119" y="3989"/>
                </a:lnTo>
                <a:lnTo>
                  <a:pt x="212119" y="7383"/>
                </a:lnTo>
                <a:lnTo>
                  <a:pt x="215500" y="7383"/>
                </a:lnTo>
                <a:lnTo>
                  <a:pt x="215500" y="112900"/>
                </a:lnTo>
                <a:lnTo>
                  <a:pt x="212107" y="112900"/>
                </a:lnTo>
                <a:lnTo>
                  <a:pt x="212107" y="116294"/>
                </a:lnTo>
                <a:lnTo>
                  <a:pt x="208630" y="116294"/>
                </a:lnTo>
                <a:lnTo>
                  <a:pt x="208630" y="119675"/>
                </a:lnTo>
                <a:lnTo>
                  <a:pt x="7478" y="119675"/>
                </a:lnTo>
                <a:lnTo>
                  <a:pt x="7478" y="116294"/>
                </a:lnTo>
                <a:lnTo>
                  <a:pt x="4013" y="116294"/>
                </a:lnTo>
                <a:lnTo>
                  <a:pt x="4013" y="112900"/>
                </a:lnTo>
                <a:lnTo>
                  <a:pt x="619" y="112900"/>
                </a:lnTo>
                <a:lnTo>
                  <a:pt x="619" y="7383"/>
                </a:lnTo>
                <a:lnTo>
                  <a:pt x="4013" y="7383"/>
                </a:lnTo>
                <a:lnTo>
                  <a:pt x="4013" y="3989"/>
                </a:lnTo>
                <a:lnTo>
                  <a:pt x="7490" y="3989"/>
                </a:lnTo>
                <a:lnTo>
                  <a:pt x="7490" y="596"/>
                </a:lnTo>
                <a:close/>
                <a:moveTo>
                  <a:pt x="3394" y="116901"/>
                </a:moveTo>
                <a:lnTo>
                  <a:pt x="3394" y="119699"/>
                </a:lnTo>
                <a:lnTo>
                  <a:pt x="596" y="119699"/>
                </a:lnTo>
                <a:lnTo>
                  <a:pt x="596" y="116901"/>
                </a:lnTo>
                <a:close/>
                <a:moveTo>
                  <a:pt x="215500" y="116901"/>
                </a:moveTo>
                <a:lnTo>
                  <a:pt x="215500" y="119699"/>
                </a:lnTo>
                <a:lnTo>
                  <a:pt x="212702" y="119699"/>
                </a:lnTo>
                <a:lnTo>
                  <a:pt x="212702" y="116901"/>
                </a:lnTo>
                <a:close/>
                <a:moveTo>
                  <a:pt x="0" y="1"/>
                </a:moveTo>
                <a:lnTo>
                  <a:pt x="0" y="4013"/>
                </a:lnTo>
                <a:lnTo>
                  <a:pt x="3394" y="4013"/>
                </a:lnTo>
                <a:lnTo>
                  <a:pt x="3394" y="6811"/>
                </a:lnTo>
                <a:lnTo>
                  <a:pt x="0" y="6811"/>
                </a:lnTo>
                <a:lnTo>
                  <a:pt x="0" y="113519"/>
                </a:lnTo>
                <a:lnTo>
                  <a:pt x="3394" y="113519"/>
                </a:lnTo>
                <a:lnTo>
                  <a:pt x="3394" y="116317"/>
                </a:lnTo>
                <a:lnTo>
                  <a:pt x="0" y="116317"/>
                </a:lnTo>
                <a:lnTo>
                  <a:pt x="0" y="120318"/>
                </a:lnTo>
                <a:lnTo>
                  <a:pt x="4013" y="120318"/>
                </a:lnTo>
                <a:lnTo>
                  <a:pt x="4013" y="116925"/>
                </a:lnTo>
                <a:lnTo>
                  <a:pt x="6882" y="116925"/>
                </a:lnTo>
                <a:lnTo>
                  <a:pt x="6882" y="120318"/>
                </a:lnTo>
                <a:lnTo>
                  <a:pt x="209238" y="120318"/>
                </a:lnTo>
                <a:lnTo>
                  <a:pt x="209238" y="116925"/>
                </a:lnTo>
                <a:lnTo>
                  <a:pt x="212107" y="116925"/>
                </a:lnTo>
                <a:lnTo>
                  <a:pt x="212107" y="120318"/>
                </a:lnTo>
                <a:lnTo>
                  <a:pt x="216108" y="120318"/>
                </a:lnTo>
                <a:lnTo>
                  <a:pt x="216108" y="116317"/>
                </a:lnTo>
                <a:lnTo>
                  <a:pt x="212714" y="116317"/>
                </a:lnTo>
                <a:lnTo>
                  <a:pt x="212714" y="113519"/>
                </a:lnTo>
                <a:lnTo>
                  <a:pt x="216108" y="113519"/>
                </a:lnTo>
                <a:lnTo>
                  <a:pt x="216108" y="6811"/>
                </a:lnTo>
                <a:lnTo>
                  <a:pt x="212714" y="6811"/>
                </a:lnTo>
                <a:lnTo>
                  <a:pt x="212714" y="4013"/>
                </a:lnTo>
                <a:lnTo>
                  <a:pt x="216096" y="4013"/>
                </a:lnTo>
                <a:lnTo>
                  <a:pt x="216096" y="3989"/>
                </a:lnTo>
                <a:lnTo>
                  <a:pt x="216096" y="1"/>
                </a:lnTo>
                <a:lnTo>
                  <a:pt x="212095" y="1"/>
                </a:lnTo>
                <a:lnTo>
                  <a:pt x="212095" y="3394"/>
                </a:lnTo>
                <a:lnTo>
                  <a:pt x="209226" y="3394"/>
                </a:lnTo>
                <a:lnTo>
                  <a:pt x="209226" y="1"/>
                </a:lnTo>
                <a:lnTo>
                  <a:pt x="6882" y="1"/>
                </a:lnTo>
                <a:lnTo>
                  <a:pt x="6882" y="3394"/>
                </a:lnTo>
                <a:lnTo>
                  <a:pt x="4013" y="3394"/>
                </a:lnTo>
                <a:lnTo>
                  <a:pt x="401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4"/>
          <p:cNvSpPr/>
          <p:nvPr/>
        </p:nvSpPr>
        <p:spPr>
          <a:xfrm>
            <a:off x="523998" y="3771157"/>
            <a:ext cx="171159" cy="404140"/>
          </a:xfrm>
          <a:custGeom>
            <a:avLst/>
            <a:gdLst/>
            <a:ahLst/>
            <a:cxnLst/>
            <a:rect l="l" t="t" r="r" b="b"/>
            <a:pathLst>
              <a:path w="2799" h="6609" extrusionOk="0">
                <a:moveTo>
                  <a:pt x="1406" y="0"/>
                </a:moveTo>
                <a:lnTo>
                  <a:pt x="1192" y="215"/>
                </a:lnTo>
                <a:lnTo>
                  <a:pt x="846" y="619"/>
                </a:lnTo>
                <a:lnTo>
                  <a:pt x="465" y="1239"/>
                </a:lnTo>
                <a:lnTo>
                  <a:pt x="299" y="1655"/>
                </a:lnTo>
                <a:lnTo>
                  <a:pt x="156" y="2072"/>
                </a:lnTo>
                <a:lnTo>
                  <a:pt x="13" y="2894"/>
                </a:lnTo>
                <a:lnTo>
                  <a:pt x="1" y="3310"/>
                </a:lnTo>
                <a:lnTo>
                  <a:pt x="13" y="3715"/>
                </a:lnTo>
                <a:lnTo>
                  <a:pt x="156" y="4549"/>
                </a:lnTo>
                <a:lnTo>
                  <a:pt x="299" y="4965"/>
                </a:lnTo>
                <a:lnTo>
                  <a:pt x="465" y="5370"/>
                </a:lnTo>
                <a:lnTo>
                  <a:pt x="846" y="5989"/>
                </a:lnTo>
                <a:lnTo>
                  <a:pt x="1180" y="6406"/>
                </a:lnTo>
                <a:lnTo>
                  <a:pt x="1394" y="6609"/>
                </a:lnTo>
                <a:lnTo>
                  <a:pt x="1596" y="6406"/>
                </a:lnTo>
                <a:lnTo>
                  <a:pt x="1942" y="5989"/>
                </a:lnTo>
                <a:lnTo>
                  <a:pt x="2323" y="5370"/>
                </a:lnTo>
                <a:lnTo>
                  <a:pt x="2501" y="4965"/>
                </a:lnTo>
                <a:lnTo>
                  <a:pt x="2644" y="4549"/>
                </a:lnTo>
                <a:lnTo>
                  <a:pt x="2787" y="3715"/>
                </a:lnTo>
                <a:lnTo>
                  <a:pt x="2799" y="3310"/>
                </a:lnTo>
                <a:lnTo>
                  <a:pt x="2787" y="2894"/>
                </a:lnTo>
                <a:lnTo>
                  <a:pt x="2644" y="2072"/>
                </a:lnTo>
                <a:lnTo>
                  <a:pt x="2501" y="1655"/>
                </a:lnTo>
                <a:lnTo>
                  <a:pt x="2323" y="1239"/>
                </a:lnTo>
                <a:lnTo>
                  <a:pt x="1954" y="619"/>
                </a:lnTo>
                <a:lnTo>
                  <a:pt x="1608" y="215"/>
                </a:lnTo>
                <a:lnTo>
                  <a:pt x="140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4"/>
          <p:cNvSpPr/>
          <p:nvPr/>
        </p:nvSpPr>
        <p:spPr>
          <a:xfrm>
            <a:off x="7638741" y="278842"/>
            <a:ext cx="179903" cy="388119"/>
          </a:xfrm>
          <a:custGeom>
            <a:avLst/>
            <a:gdLst/>
            <a:ahLst/>
            <a:cxnLst/>
            <a:rect l="l" t="t" r="r" b="b"/>
            <a:pathLst>
              <a:path w="2942" h="6347" extrusionOk="0">
                <a:moveTo>
                  <a:pt x="715" y="0"/>
                </a:moveTo>
                <a:lnTo>
                  <a:pt x="561" y="238"/>
                </a:lnTo>
                <a:lnTo>
                  <a:pt x="322" y="714"/>
                </a:lnTo>
                <a:lnTo>
                  <a:pt x="120" y="1393"/>
                </a:lnTo>
                <a:lnTo>
                  <a:pt x="37" y="1822"/>
                </a:lnTo>
                <a:lnTo>
                  <a:pt x="1" y="2250"/>
                </a:lnTo>
                <a:lnTo>
                  <a:pt x="37" y="3060"/>
                </a:lnTo>
                <a:lnTo>
                  <a:pt x="120" y="3453"/>
                </a:lnTo>
                <a:lnTo>
                  <a:pt x="215" y="3834"/>
                </a:lnTo>
                <a:lnTo>
                  <a:pt x="513" y="4572"/>
                </a:lnTo>
                <a:lnTo>
                  <a:pt x="727" y="4941"/>
                </a:lnTo>
                <a:lnTo>
                  <a:pt x="965" y="5287"/>
                </a:lnTo>
                <a:lnTo>
                  <a:pt x="1430" y="5822"/>
                </a:lnTo>
                <a:lnTo>
                  <a:pt x="1823" y="6180"/>
                </a:lnTo>
                <a:lnTo>
                  <a:pt x="2049" y="6346"/>
                </a:lnTo>
                <a:lnTo>
                  <a:pt x="2228" y="6120"/>
                </a:lnTo>
                <a:lnTo>
                  <a:pt x="2501" y="5668"/>
                </a:lnTo>
                <a:lnTo>
                  <a:pt x="2775" y="4989"/>
                </a:lnTo>
                <a:lnTo>
                  <a:pt x="2871" y="4560"/>
                </a:lnTo>
                <a:lnTo>
                  <a:pt x="2942" y="4132"/>
                </a:lnTo>
                <a:lnTo>
                  <a:pt x="2918" y="3286"/>
                </a:lnTo>
                <a:lnTo>
                  <a:pt x="2835" y="2870"/>
                </a:lnTo>
                <a:lnTo>
                  <a:pt x="2740" y="2453"/>
                </a:lnTo>
                <a:lnTo>
                  <a:pt x="2406" y="1679"/>
                </a:lnTo>
                <a:lnTo>
                  <a:pt x="2168" y="1322"/>
                </a:lnTo>
                <a:lnTo>
                  <a:pt x="1906" y="953"/>
                </a:lnTo>
                <a:lnTo>
                  <a:pt x="1394" y="452"/>
                </a:lnTo>
                <a:lnTo>
                  <a:pt x="965" y="143"/>
                </a:lnTo>
                <a:lnTo>
                  <a:pt x="715"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11231985" y="541551"/>
            <a:ext cx="208339" cy="356872"/>
          </a:xfrm>
          <a:custGeom>
            <a:avLst/>
            <a:gdLst/>
            <a:ahLst/>
            <a:cxnLst/>
            <a:rect l="l" t="t" r="r" b="b"/>
            <a:pathLst>
              <a:path w="3407" h="5836" extrusionOk="0">
                <a:moveTo>
                  <a:pt x="3168" y="1"/>
                </a:moveTo>
                <a:lnTo>
                  <a:pt x="2882" y="84"/>
                </a:lnTo>
                <a:lnTo>
                  <a:pt x="2382" y="287"/>
                </a:lnTo>
                <a:lnTo>
                  <a:pt x="1763" y="668"/>
                </a:lnTo>
                <a:lnTo>
                  <a:pt x="1418" y="965"/>
                </a:lnTo>
                <a:lnTo>
                  <a:pt x="1108" y="1287"/>
                </a:lnTo>
                <a:lnTo>
                  <a:pt x="620" y="1977"/>
                </a:lnTo>
                <a:lnTo>
                  <a:pt x="441" y="2335"/>
                </a:lnTo>
                <a:lnTo>
                  <a:pt x="275" y="2704"/>
                </a:lnTo>
                <a:lnTo>
                  <a:pt x="72" y="3501"/>
                </a:lnTo>
                <a:lnTo>
                  <a:pt x="25" y="3918"/>
                </a:lnTo>
                <a:lnTo>
                  <a:pt x="1" y="4347"/>
                </a:lnTo>
                <a:lnTo>
                  <a:pt x="96" y="5287"/>
                </a:lnTo>
                <a:lnTo>
                  <a:pt x="251" y="5835"/>
                </a:lnTo>
                <a:lnTo>
                  <a:pt x="525" y="5764"/>
                </a:lnTo>
                <a:lnTo>
                  <a:pt x="1013" y="5561"/>
                </a:lnTo>
                <a:lnTo>
                  <a:pt x="1644" y="5180"/>
                </a:lnTo>
                <a:lnTo>
                  <a:pt x="1989" y="4871"/>
                </a:lnTo>
                <a:lnTo>
                  <a:pt x="2299" y="4549"/>
                </a:lnTo>
                <a:lnTo>
                  <a:pt x="2775" y="3859"/>
                </a:lnTo>
                <a:lnTo>
                  <a:pt x="2966" y="3501"/>
                </a:lnTo>
                <a:lnTo>
                  <a:pt x="3132" y="3132"/>
                </a:lnTo>
                <a:lnTo>
                  <a:pt x="3335" y="2335"/>
                </a:lnTo>
                <a:lnTo>
                  <a:pt x="3382" y="1918"/>
                </a:lnTo>
                <a:lnTo>
                  <a:pt x="3406" y="1489"/>
                </a:lnTo>
                <a:lnTo>
                  <a:pt x="3311" y="549"/>
                </a:lnTo>
                <a:lnTo>
                  <a:pt x="3168"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11430747" y="2334394"/>
            <a:ext cx="260683" cy="247596"/>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rot="-6957699">
            <a:off x="8947875" y="6009066"/>
            <a:ext cx="209013" cy="381581"/>
          </a:xfrm>
          <a:custGeom>
            <a:avLst/>
            <a:gdLst/>
            <a:ahLst/>
            <a:cxnLst/>
            <a:rect l="l" t="t" r="r" b="b"/>
            <a:pathLst>
              <a:path w="3418" h="6240" extrusionOk="0">
                <a:moveTo>
                  <a:pt x="179" y="1"/>
                </a:moveTo>
                <a:lnTo>
                  <a:pt x="60" y="584"/>
                </a:lnTo>
                <a:lnTo>
                  <a:pt x="0" y="1549"/>
                </a:lnTo>
                <a:lnTo>
                  <a:pt x="48" y="2001"/>
                </a:lnTo>
                <a:lnTo>
                  <a:pt x="95" y="2430"/>
                </a:lnTo>
                <a:lnTo>
                  <a:pt x="298" y="3239"/>
                </a:lnTo>
                <a:lnTo>
                  <a:pt x="464" y="3632"/>
                </a:lnTo>
                <a:lnTo>
                  <a:pt x="631" y="4013"/>
                </a:lnTo>
                <a:lnTo>
                  <a:pt x="1096" y="4752"/>
                </a:lnTo>
                <a:lnTo>
                  <a:pt x="1393" y="5097"/>
                </a:lnTo>
                <a:lnTo>
                  <a:pt x="1727" y="5430"/>
                </a:lnTo>
                <a:lnTo>
                  <a:pt x="2334" y="5883"/>
                </a:lnTo>
                <a:lnTo>
                  <a:pt x="2822" y="6133"/>
                </a:lnTo>
                <a:lnTo>
                  <a:pt x="3108" y="6240"/>
                </a:lnTo>
                <a:lnTo>
                  <a:pt x="3286" y="5692"/>
                </a:lnTo>
                <a:lnTo>
                  <a:pt x="3417" y="4704"/>
                </a:lnTo>
                <a:lnTo>
                  <a:pt x="3405" y="4240"/>
                </a:lnTo>
                <a:lnTo>
                  <a:pt x="3370" y="3799"/>
                </a:lnTo>
                <a:lnTo>
                  <a:pt x="3167" y="2942"/>
                </a:lnTo>
                <a:lnTo>
                  <a:pt x="3001" y="2537"/>
                </a:lnTo>
                <a:lnTo>
                  <a:pt x="2810" y="2132"/>
                </a:lnTo>
                <a:lnTo>
                  <a:pt x="2310" y="1370"/>
                </a:lnTo>
                <a:lnTo>
                  <a:pt x="1989" y="1037"/>
                </a:lnTo>
                <a:lnTo>
                  <a:pt x="1810" y="870"/>
                </a:lnTo>
                <a:lnTo>
                  <a:pt x="1429" y="560"/>
                </a:lnTo>
                <a:lnTo>
                  <a:pt x="988" y="287"/>
                </a:lnTo>
                <a:lnTo>
                  <a:pt x="464" y="72"/>
                </a:lnTo>
                <a:lnTo>
                  <a:pt x="17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4"/>
          <p:cNvSpPr/>
          <p:nvPr/>
        </p:nvSpPr>
        <p:spPr>
          <a:xfrm>
            <a:off x="10923176" y="6190532"/>
            <a:ext cx="209011" cy="364883"/>
          </a:xfrm>
          <a:custGeom>
            <a:avLst/>
            <a:gdLst/>
            <a:ahLst/>
            <a:cxnLst/>
            <a:rect l="l" t="t" r="r" b="b"/>
            <a:pathLst>
              <a:path w="3418" h="5967" extrusionOk="0">
                <a:moveTo>
                  <a:pt x="179" y="1"/>
                </a:moveTo>
                <a:lnTo>
                  <a:pt x="60" y="549"/>
                </a:lnTo>
                <a:lnTo>
                  <a:pt x="1" y="1501"/>
                </a:lnTo>
                <a:lnTo>
                  <a:pt x="36" y="1954"/>
                </a:lnTo>
                <a:lnTo>
                  <a:pt x="84" y="2370"/>
                </a:lnTo>
                <a:lnTo>
                  <a:pt x="298" y="3156"/>
                </a:lnTo>
                <a:lnTo>
                  <a:pt x="465" y="3525"/>
                </a:lnTo>
                <a:lnTo>
                  <a:pt x="644" y="3894"/>
                </a:lnTo>
                <a:lnTo>
                  <a:pt x="1120" y="4585"/>
                </a:lnTo>
                <a:lnTo>
                  <a:pt x="1418" y="4907"/>
                </a:lnTo>
                <a:lnTo>
                  <a:pt x="1739" y="5216"/>
                </a:lnTo>
                <a:lnTo>
                  <a:pt x="2334" y="5645"/>
                </a:lnTo>
                <a:lnTo>
                  <a:pt x="2823" y="5871"/>
                </a:lnTo>
                <a:lnTo>
                  <a:pt x="3108" y="5966"/>
                </a:lnTo>
                <a:lnTo>
                  <a:pt x="3287" y="5430"/>
                </a:lnTo>
                <a:lnTo>
                  <a:pt x="3418" y="4466"/>
                </a:lnTo>
                <a:lnTo>
                  <a:pt x="3406" y="4013"/>
                </a:lnTo>
                <a:lnTo>
                  <a:pt x="3358" y="3573"/>
                </a:lnTo>
                <a:lnTo>
                  <a:pt x="3156" y="2751"/>
                </a:lnTo>
                <a:lnTo>
                  <a:pt x="2989" y="2370"/>
                </a:lnTo>
                <a:lnTo>
                  <a:pt x="2799" y="1989"/>
                </a:lnTo>
                <a:lnTo>
                  <a:pt x="2299" y="1275"/>
                </a:lnTo>
                <a:lnTo>
                  <a:pt x="1977" y="953"/>
                </a:lnTo>
                <a:lnTo>
                  <a:pt x="1620" y="644"/>
                </a:lnTo>
                <a:lnTo>
                  <a:pt x="977" y="251"/>
                </a:lnTo>
                <a:lnTo>
                  <a:pt x="465" y="60"/>
                </a:lnTo>
                <a:lnTo>
                  <a:pt x="17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4"/>
          <p:cNvSpPr/>
          <p:nvPr/>
        </p:nvSpPr>
        <p:spPr>
          <a:xfrm>
            <a:off x="1850529" y="278827"/>
            <a:ext cx="260683" cy="247596"/>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3993316" y="6124605"/>
            <a:ext cx="469693" cy="170425"/>
          </a:xfrm>
          <a:custGeom>
            <a:avLst/>
            <a:gdLst/>
            <a:ahLst/>
            <a:cxnLst/>
            <a:rect l="l" t="t" r="r" b="b"/>
            <a:pathLst>
              <a:path w="7681" h="2787" extrusionOk="0">
                <a:moveTo>
                  <a:pt x="3394" y="0"/>
                </a:moveTo>
                <a:lnTo>
                  <a:pt x="2453" y="108"/>
                </a:lnTo>
                <a:lnTo>
                  <a:pt x="1977" y="227"/>
                </a:lnTo>
                <a:lnTo>
                  <a:pt x="1501" y="370"/>
                </a:lnTo>
                <a:lnTo>
                  <a:pt x="762" y="691"/>
                </a:lnTo>
                <a:lnTo>
                  <a:pt x="262" y="977"/>
                </a:lnTo>
                <a:lnTo>
                  <a:pt x="0" y="1167"/>
                </a:lnTo>
                <a:lnTo>
                  <a:pt x="215" y="1393"/>
                </a:lnTo>
                <a:lnTo>
                  <a:pt x="667" y="1763"/>
                </a:lnTo>
                <a:lnTo>
                  <a:pt x="1370" y="2191"/>
                </a:lnTo>
                <a:lnTo>
                  <a:pt x="1846" y="2406"/>
                </a:lnTo>
                <a:lnTo>
                  <a:pt x="2322" y="2572"/>
                </a:lnTo>
                <a:lnTo>
                  <a:pt x="3299" y="2763"/>
                </a:lnTo>
                <a:lnTo>
                  <a:pt x="3787" y="2787"/>
                </a:lnTo>
                <a:lnTo>
                  <a:pt x="4287" y="2787"/>
                </a:lnTo>
                <a:lnTo>
                  <a:pt x="5251" y="2656"/>
                </a:lnTo>
                <a:lnTo>
                  <a:pt x="5739" y="2525"/>
                </a:lnTo>
                <a:lnTo>
                  <a:pt x="6228" y="2346"/>
                </a:lnTo>
                <a:lnTo>
                  <a:pt x="6954" y="1977"/>
                </a:lnTo>
                <a:lnTo>
                  <a:pt x="7442" y="1644"/>
                </a:lnTo>
                <a:lnTo>
                  <a:pt x="7680" y="1429"/>
                </a:lnTo>
                <a:lnTo>
                  <a:pt x="7442" y="1227"/>
                </a:lnTo>
                <a:lnTo>
                  <a:pt x="6954" y="881"/>
                </a:lnTo>
                <a:lnTo>
                  <a:pt x="6240" y="512"/>
                </a:lnTo>
                <a:lnTo>
                  <a:pt x="5763" y="334"/>
                </a:lnTo>
                <a:lnTo>
                  <a:pt x="5287" y="191"/>
                </a:lnTo>
                <a:lnTo>
                  <a:pt x="4334" y="24"/>
                </a:lnTo>
                <a:lnTo>
                  <a:pt x="387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8979553" y="1069497"/>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625503" y="63001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5302836" y="5218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p:nvPr/>
        </p:nvSpPr>
        <p:spPr>
          <a:xfrm>
            <a:off x="431520" y="1305697"/>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4"/>
          <p:cNvSpPr/>
          <p:nvPr/>
        </p:nvSpPr>
        <p:spPr>
          <a:xfrm>
            <a:off x="431541" y="5667177"/>
            <a:ext cx="356076" cy="229435"/>
          </a:xfrm>
          <a:custGeom>
            <a:avLst/>
            <a:gdLst/>
            <a:ahLst/>
            <a:cxnLst/>
            <a:rect l="l" t="t" r="r" b="b"/>
            <a:pathLst>
              <a:path w="5823" h="3752" extrusionOk="0">
                <a:moveTo>
                  <a:pt x="5251" y="1"/>
                </a:moveTo>
                <a:lnTo>
                  <a:pt x="4286" y="60"/>
                </a:lnTo>
                <a:lnTo>
                  <a:pt x="3858" y="144"/>
                </a:lnTo>
                <a:lnTo>
                  <a:pt x="3441" y="239"/>
                </a:lnTo>
                <a:lnTo>
                  <a:pt x="2679" y="525"/>
                </a:lnTo>
                <a:lnTo>
                  <a:pt x="2322" y="727"/>
                </a:lnTo>
                <a:lnTo>
                  <a:pt x="1977" y="930"/>
                </a:lnTo>
                <a:lnTo>
                  <a:pt x="1322" y="1442"/>
                </a:lnTo>
                <a:lnTo>
                  <a:pt x="1012" y="1763"/>
                </a:lnTo>
                <a:lnTo>
                  <a:pt x="726" y="2108"/>
                </a:lnTo>
                <a:lnTo>
                  <a:pt x="333" y="2728"/>
                </a:lnTo>
                <a:lnTo>
                  <a:pt x="107" y="3228"/>
                </a:lnTo>
                <a:lnTo>
                  <a:pt x="0" y="3501"/>
                </a:lnTo>
                <a:lnTo>
                  <a:pt x="286" y="3597"/>
                </a:lnTo>
                <a:lnTo>
                  <a:pt x="810" y="3716"/>
                </a:lnTo>
                <a:lnTo>
                  <a:pt x="1548" y="3752"/>
                </a:lnTo>
                <a:lnTo>
                  <a:pt x="2000" y="3692"/>
                </a:lnTo>
                <a:lnTo>
                  <a:pt x="2453" y="3632"/>
                </a:lnTo>
                <a:lnTo>
                  <a:pt x="3286" y="3347"/>
                </a:lnTo>
                <a:lnTo>
                  <a:pt x="3679" y="3144"/>
                </a:lnTo>
                <a:lnTo>
                  <a:pt x="4060" y="2918"/>
                </a:lnTo>
                <a:lnTo>
                  <a:pt x="4751" y="2335"/>
                </a:lnTo>
                <a:lnTo>
                  <a:pt x="5049" y="1977"/>
                </a:lnTo>
                <a:lnTo>
                  <a:pt x="5191" y="1775"/>
                </a:lnTo>
                <a:lnTo>
                  <a:pt x="5453" y="1358"/>
                </a:lnTo>
                <a:lnTo>
                  <a:pt x="5656" y="882"/>
                </a:lnTo>
                <a:lnTo>
                  <a:pt x="5787" y="346"/>
                </a:lnTo>
                <a:lnTo>
                  <a:pt x="5822" y="49"/>
                </a:lnTo>
                <a:lnTo>
                  <a:pt x="5251"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4"/>
          <p:cNvSpPr/>
          <p:nvPr/>
        </p:nvSpPr>
        <p:spPr>
          <a:xfrm>
            <a:off x="11488253" y="50790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xmlns="" val="2659160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6"/>
        <p:cNvGrpSpPr/>
        <p:nvPr/>
      </p:nvGrpSpPr>
      <p:grpSpPr>
        <a:xfrm>
          <a:off x="0" y="0"/>
          <a:ext cx="0" cy="0"/>
          <a:chOff x="0" y="0"/>
          <a:chExt cx="0" cy="0"/>
        </a:xfrm>
      </p:grpSpPr>
      <p:sp>
        <p:nvSpPr>
          <p:cNvPr id="157" name="Google Shape;157;p10"/>
          <p:cNvSpPr txBox="1">
            <a:spLocks noGrp="1"/>
          </p:cNvSpPr>
          <p:nvPr>
            <p:ph type="title"/>
          </p:nvPr>
        </p:nvSpPr>
        <p:spPr>
          <a:xfrm>
            <a:off x="6096000" y="1488000"/>
            <a:ext cx="5136000" cy="3882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4800"/>
              <a:buNone/>
              <a:defRPr sz="6400">
                <a:solidFill>
                  <a:schemeClr val="accent1"/>
                </a:solidFill>
              </a:defRPr>
            </a:lvl1pPr>
            <a:lvl2pPr lvl="1" algn="r" rtl="0">
              <a:spcBef>
                <a:spcPts val="0"/>
              </a:spcBef>
              <a:spcAft>
                <a:spcPts val="0"/>
              </a:spcAft>
              <a:buClr>
                <a:schemeClr val="accent1"/>
              </a:buClr>
              <a:buSzPts val="4800"/>
              <a:buFont typeface="Caveat Brush"/>
              <a:buNone/>
              <a:defRPr sz="6400">
                <a:solidFill>
                  <a:schemeClr val="accent1"/>
                </a:solidFill>
                <a:latin typeface="Caveat Brush"/>
                <a:ea typeface="Caveat Brush"/>
                <a:cs typeface="Caveat Brush"/>
                <a:sym typeface="Caveat Brush"/>
              </a:defRPr>
            </a:lvl2pPr>
            <a:lvl3pPr lvl="2" algn="r" rtl="0">
              <a:spcBef>
                <a:spcPts val="0"/>
              </a:spcBef>
              <a:spcAft>
                <a:spcPts val="0"/>
              </a:spcAft>
              <a:buClr>
                <a:schemeClr val="accent1"/>
              </a:buClr>
              <a:buSzPts val="4800"/>
              <a:buFont typeface="Caveat Brush"/>
              <a:buNone/>
              <a:defRPr sz="6400">
                <a:solidFill>
                  <a:schemeClr val="accent1"/>
                </a:solidFill>
                <a:latin typeface="Caveat Brush"/>
                <a:ea typeface="Caveat Brush"/>
                <a:cs typeface="Caveat Brush"/>
                <a:sym typeface="Caveat Brush"/>
              </a:defRPr>
            </a:lvl3pPr>
            <a:lvl4pPr lvl="3" algn="r" rtl="0">
              <a:spcBef>
                <a:spcPts val="0"/>
              </a:spcBef>
              <a:spcAft>
                <a:spcPts val="0"/>
              </a:spcAft>
              <a:buClr>
                <a:schemeClr val="accent1"/>
              </a:buClr>
              <a:buSzPts val="4800"/>
              <a:buFont typeface="Caveat Brush"/>
              <a:buNone/>
              <a:defRPr sz="6400">
                <a:solidFill>
                  <a:schemeClr val="accent1"/>
                </a:solidFill>
                <a:latin typeface="Caveat Brush"/>
                <a:ea typeface="Caveat Brush"/>
                <a:cs typeface="Caveat Brush"/>
                <a:sym typeface="Caveat Brush"/>
              </a:defRPr>
            </a:lvl4pPr>
            <a:lvl5pPr lvl="4" algn="r" rtl="0">
              <a:spcBef>
                <a:spcPts val="0"/>
              </a:spcBef>
              <a:spcAft>
                <a:spcPts val="0"/>
              </a:spcAft>
              <a:buClr>
                <a:schemeClr val="accent1"/>
              </a:buClr>
              <a:buSzPts val="4800"/>
              <a:buFont typeface="Caveat Brush"/>
              <a:buNone/>
              <a:defRPr sz="6400">
                <a:solidFill>
                  <a:schemeClr val="accent1"/>
                </a:solidFill>
                <a:latin typeface="Caveat Brush"/>
                <a:ea typeface="Caveat Brush"/>
                <a:cs typeface="Caveat Brush"/>
                <a:sym typeface="Caveat Brush"/>
              </a:defRPr>
            </a:lvl5pPr>
            <a:lvl6pPr lvl="5" algn="r" rtl="0">
              <a:spcBef>
                <a:spcPts val="0"/>
              </a:spcBef>
              <a:spcAft>
                <a:spcPts val="0"/>
              </a:spcAft>
              <a:buClr>
                <a:schemeClr val="accent1"/>
              </a:buClr>
              <a:buSzPts val="4800"/>
              <a:buFont typeface="Caveat Brush"/>
              <a:buNone/>
              <a:defRPr sz="6400">
                <a:solidFill>
                  <a:schemeClr val="accent1"/>
                </a:solidFill>
                <a:latin typeface="Caveat Brush"/>
                <a:ea typeface="Caveat Brush"/>
                <a:cs typeface="Caveat Brush"/>
                <a:sym typeface="Caveat Brush"/>
              </a:defRPr>
            </a:lvl6pPr>
            <a:lvl7pPr lvl="6" algn="r" rtl="0">
              <a:spcBef>
                <a:spcPts val="0"/>
              </a:spcBef>
              <a:spcAft>
                <a:spcPts val="0"/>
              </a:spcAft>
              <a:buClr>
                <a:schemeClr val="accent1"/>
              </a:buClr>
              <a:buSzPts val="4800"/>
              <a:buFont typeface="Caveat Brush"/>
              <a:buNone/>
              <a:defRPr sz="6400">
                <a:solidFill>
                  <a:schemeClr val="accent1"/>
                </a:solidFill>
                <a:latin typeface="Caveat Brush"/>
                <a:ea typeface="Caveat Brush"/>
                <a:cs typeface="Caveat Brush"/>
                <a:sym typeface="Caveat Brush"/>
              </a:defRPr>
            </a:lvl7pPr>
            <a:lvl8pPr lvl="7" algn="r" rtl="0">
              <a:spcBef>
                <a:spcPts val="0"/>
              </a:spcBef>
              <a:spcAft>
                <a:spcPts val="0"/>
              </a:spcAft>
              <a:buClr>
                <a:schemeClr val="accent1"/>
              </a:buClr>
              <a:buSzPts val="4800"/>
              <a:buFont typeface="Caveat Brush"/>
              <a:buNone/>
              <a:defRPr sz="6400">
                <a:solidFill>
                  <a:schemeClr val="accent1"/>
                </a:solidFill>
                <a:latin typeface="Caveat Brush"/>
                <a:ea typeface="Caveat Brush"/>
                <a:cs typeface="Caveat Brush"/>
                <a:sym typeface="Caveat Brush"/>
              </a:defRPr>
            </a:lvl8pPr>
            <a:lvl9pPr lvl="8" algn="r" rtl="0">
              <a:spcBef>
                <a:spcPts val="0"/>
              </a:spcBef>
              <a:spcAft>
                <a:spcPts val="0"/>
              </a:spcAft>
              <a:buClr>
                <a:schemeClr val="accent1"/>
              </a:buClr>
              <a:buSzPts val="4800"/>
              <a:buFont typeface="Caveat Brush"/>
              <a:buNone/>
              <a:defRPr sz="6400">
                <a:solidFill>
                  <a:schemeClr val="accent1"/>
                </a:solidFill>
                <a:latin typeface="Caveat Brush"/>
                <a:ea typeface="Caveat Brush"/>
                <a:cs typeface="Caveat Brush"/>
                <a:sym typeface="Caveat Brush"/>
              </a:defRPr>
            </a:lvl9pPr>
          </a:lstStyle>
          <a:p>
            <a:endParaRPr/>
          </a:p>
        </p:txBody>
      </p:sp>
      <p:sp>
        <p:nvSpPr>
          <p:cNvPr id="158" name="Google Shape;158;p10"/>
          <p:cNvSpPr/>
          <p:nvPr/>
        </p:nvSpPr>
        <p:spPr>
          <a:xfrm>
            <a:off x="523998" y="3771157"/>
            <a:ext cx="171159" cy="404140"/>
          </a:xfrm>
          <a:custGeom>
            <a:avLst/>
            <a:gdLst/>
            <a:ahLst/>
            <a:cxnLst/>
            <a:rect l="l" t="t" r="r" b="b"/>
            <a:pathLst>
              <a:path w="2799" h="6609" extrusionOk="0">
                <a:moveTo>
                  <a:pt x="1406" y="0"/>
                </a:moveTo>
                <a:lnTo>
                  <a:pt x="1192" y="215"/>
                </a:lnTo>
                <a:lnTo>
                  <a:pt x="846" y="619"/>
                </a:lnTo>
                <a:lnTo>
                  <a:pt x="465" y="1239"/>
                </a:lnTo>
                <a:lnTo>
                  <a:pt x="299" y="1655"/>
                </a:lnTo>
                <a:lnTo>
                  <a:pt x="156" y="2072"/>
                </a:lnTo>
                <a:lnTo>
                  <a:pt x="13" y="2894"/>
                </a:lnTo>
                <a:lnTo>
                  <a:pt x="1" y="3310"/>
                </a:lnTo>
                <a:lnTo>
                  <a:pt x="13" y="3715"/>
                </a:lnTo>
                <a:lnTo>
                  <a:pt x="156" y="4549"/>
                </a:lnTo>
                <a:lnTo>
                  <a:pt x="299" y="4965"/>
                </a:lnTo>
                <a:lnTo>
                  <a:pt x="465" y="5370"/>
                </a:lnTo>
                <a:lnTo>
                  <a:pt x="846" y="5989"/>
                </a:lnTo>
                <a:lnTo>
                  <a:pt x="1180" y="6406"/>
                </a:lnTo>
                <a:lnTo>
                  <a:pt x="1394" y="6609"/>
                </a:lnTo>
                <a:lnTo>
                  <a:pt x="1596" y="6406"/>
                </a:lnTo>
                <a:lnTo>
                  <a:pt x="1942" y="5989"/>
                </a:lnTo>
                <a:lnTo>
                  <a:pt x="2323" y="5370"/>
                </a:lnTo>
                <a:lnTo>
                  <a:pt x="2501" y="4965"/>
                </a:lnTo>
                <a:lnTo>
                  <a:pt x="2644" y="4549"/>
                </a:lnTo>
                <a:lnTo>
                  <a:pt x="2787" y="3715"/>
                </a:lnTo>
                <a:lnTo>
                  <a:pt x="2799" y="3310"/>
                </a:lnTo>
                <a:lnTo>
                  <a:pt x="2787" y="2894"/>
                </a:lnTo>
                <a:lnTo>
                  <a:pt x="2644" y="2072"/>
                </a:lnTo>
                <a:lnTo>
                  <a:pt x="2501" y="1655"/>
                </a:lnTo>
                <a:lnTo>
                  <a:pt x="2323" y="1239"/>
                </a:lnTo>
                <a:lnTo>
                  <a:pt x="1954" y="619"/>
                </a:lnTo>
                <a:lnTo>
                  <a:pt x="1608" y="215"/>
                </a:lnTo>
                <a:lnTo>
                  <a:pt x="140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0"/>
          <p:cNvSpPr/>
          <p:nvPr/>
        </p:nvSpPr>
        <p:spPr>
          <a:xfrm>
            <a:off x="7638741" y="278842"/>
            <a:ext cx="179903" cy="388119"/>
          </a:xfrm>
          <a:custGeom>
            <a:avLst/>
            <a:gdLst/>
            <a:ahLst/>
            <a:cxnLst/>
            <a:rect l="l" t="t" r="r" b="b"/>
            <a:pathLst>
              <a:path w="2942" h="6347" extrusionOk="0">
                <a:moveTo>
                  <a:pt x="715" y="0"/>
                </a:moveTo>
                <a:lnTo>
                  <a:pt x="561" y="238"/>
                </a:lnTo>
                <a:lnTo>
                  <a:pt x="322" y="714"/>
                </a:lnTo>
                <a:lnTo>
                  <a:pt x="120" y="1393"/>
                </a:lnTo>
                <a:lnTo>
                  <a:pt x="37" y="1822"/>
                </a:lnTo>
                <a:lnTo>
                  <a:pt x="1" y="2250"/>
                </a:lnTo>
                <a:lnTo>
                  <a:pt x="37" y="3060"/>
                </a:lnTo>
                <a:lnTo>
                  <a:pt x="120" y="3453"/>
                </a:lnTo>
                <a:lnTo>
                  <a:pt x="215" y="3834"/>
                </a:lnTo>
                <a:lnTo>
                  <a:pt x="513" y="4572"/>
                </a:lnTo>
                <a:lnTo>
                  <a:pt x="727" y="4941"/>
                </a:lnTo>
                <a:lnTo>
                  <a:pt x="965" y="5287"/>
                </a:lnTo>
                <a:lnTo>
                  <a:pt x="1430" y="5822"/>
                </a:lnTo>
                <a:lnTo>
                  <a:pt x="1823" y="6180"/>
                </a:lnTo>
                <a:lnTo>
                  <a:pt x="2049" y="6346"/>
                </a:lnTo>
                <a:lnTo>
                  <a:pt x="2228" y="6120"/>
                </a:lnTo>
                <a:lnTo>
                  <a:pt x="2501" y="5668"/>
                </a:lnTo>
                <a:lnTo>
                  <a:pt x="2775" y="4989"/>
                </a:lnTo>
                <a:lnTo>
                  <a:pt x="2871" y="4560"/>
                </a:lnTo>
                <a:lnTo>
                  <a:pt x="2942" y="4132"/>
                </a:lnTo>
                <a:lnTo>
                  <a:pt x="2918" y="3286"/>
                </a:lnTo>
                <a:lnTo>
                  <a:pt x="2835" y="2870"/>
                </a:lnTo>
                <a:lnTo>
                  <a:pt x="2740" y="2453"/>
                </a:lnTo>
                <a:lnTo>
                  <a:pt x="2406" y="1679"/>
                </a:lnTo>
                <a:lnTo>
                  <a:pt x="2168" y="1322"/>
                </a:lnTo>
                <a:lnTo>
                  <a:pt x="1906" y="953"/>
                </a:lnTo>
                <a:lnTo>
                  <a:pt x="1394" y="452"/>
                </a:lnTo>
                <a:lnTo>
                  <a:pt x="965" y="143"/>
                </a:lnTo>
                <a:lnTo>
                  <a:pt x="715"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0"/>
          <p:cNvSpPr/>
          <p:nvPr/>
        </p:nvSpPr>
        <p:spPr>
          <a:xfrm>
            <a:off x="11231985" y="541551"/>
            <a:ext cx="208339" cy="356872"/>
          </a:xfrm>
          <a:custGeom>
            <a:avLst/>
            <a:gdLst/>
            <a:ahLst/>
            <a:cxnLst/>
            <a:rect l="l" t="t" r="r" b="b"/>
            <a:pathLst>
              <a:path w="3407" h="5836" extrusionOk="0">
                <a:moveTo>
                  <a:pt x="3168" y="1"/>
                </a:moveTo>
                <a:lnTo>
                  <a:pt x="2882" y="84"/>
                </a:lnTo>
                <a:lnTo>
                  <a:pt x="2382" y="287"/>
                </a:lnTo>
                <a:lnTo>
                  <a:pt x="1763" y="668"/>
                </a:lnTo>
                <a:lnTo>
                  <a:pt x="1418" y="965"/>
                </a:lnTo>
                <a:lnTo>
                  <a:pt x="1108" y="1287"/>
                </a:lnTo>
                <a:lnTo>
                  <a:pt x="620" y="1977"/>
                </a:lnTo>
                <a:lnTo>
                  <a:pt x="441" y="2335"/>
                </a:lnTo>
                <a:lnTo>
                  <a:pt x="275" y="2704"/>
                </a:lnTo>
                <a:lnTo>
                  <a:pt x="72" y="3501"/>
                </a:lnTo>
                <a:lnTo>
                  <a:pt x="25" y="3918"/>
                </a:lnTo>
                <a:lnTo>
                  <a:pt x="1" y="4347"/>
                </a:lnTo>
                <a:lnTo>
                  <a:pt x="96" y="5287"/>
                </a:lnTo>
                <a:lnTo>
                  <a:pt x="251" y="5835"/>
                </a:lnTo>
                <a:lnTo>
                  <a:pt x="525" y="5764"/>
                </a:lnTo>
                <a:lnTo>
                  <a:pt x="1013" y="5561"/>
                </a:lnTo>
                <a:lnTo>
                  <a:pt x="1644" y="5180"/>
                </a:lnTo>
                <a:lnTo>
                  <a:pt x="1989" y="4871"/>
                </a:lnTo>
                <a:lnTo>
                  <a:pt x="2299" y="4549"/>
                </a:lnTo>
                <a:lnTo>
                  <a:pt x="2775" y="3859"/>
                </a:lnTo>
                <a:lnTo>
                  <a:pt x="2966" y="3501"/>
                </a:lnTo>
                <a:lnTo>
                  <a:pt x="3132" y="3132"/>
                </a:lnTo>
                <a:lnTo>
                  <a:pt x="3335" y="2335"/>
                </a:lnTo>
                <a:lnTo>
                  <a:pt x="3382" y="1918"/>
                </a:lnTo>
                <a:lnTo>
                  <a:pt x="3406" y="1489"/>
                </a:lnTo>
                <a:lnTo>
                  <a:pt x="3311" y="549"/>
                </a:lnTo>
                <a:lnTo>
                  <a:pt x="3168"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0"/>
          <p:cNvSpPr/>
          <p:nvPr/>
        </p:nvSpPr>
        <p:spPr>
          <a:xfrm>
            <a:off x="11430747" y="2334394"/>
            <a:ext cx="260683" cy="247596"/>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0"/>
          <p:cNvSpPr/>
          <p:nvPr/>
        </p:nvSpPr>
        <p:spPr>
          <a:xfrm rot="-6957699">
            <a:off x="8947875" y="6009066"/>
            <a:ext cx="209013" cy="381581"/>
          </a:xfrm>
          <a:custGeom>
            <a:avLst/>
            <a:gdLst/>
            <a:ahLst/>
            <a:cxnLst/>
            <a:rect l="l" t="t" r="r" b="b"/>
            <a:pathLst>
              <a:path w="3418" h="6240" extrusionOk="0">
                <a:moveTo>
                  <a:pt x="179" y="1"/>
                </a:moveTo>
                <a:lnTo>
                  <a:pt x="60" y="584"/>
                </a:lnTo>
                <a:lnTo>
                  <a:pt x="0" y="1549"/>
                </a:lnTo>
                <a:lnTo>
                  <a:pt x="48" y="2001"/>
                </a:lnTo>
                <a:lnTo>
                  <a:pt x="95" y="2430"/>
                </a:lnTo>
                <a:lnTo>
                  <a:pt x="298" y="3239"/>
                </a:lnTo>
                <a:lnTo>
                  <a:pt x="464" y="3632"/>
                </a:lnTo>
                <a:lnTo>
                  <a:pt x="631" y="4013"/>
                </a:lnTo>
                <a:lnTo>
                  <a:pt x="1096" y="4752"/>
                </a:lnTo>
                <a:lnTo>
                  <a:pt x="1393" y="5097"/>
                </a:lnTo>
                <a:lnTo>
                  <a:pt x="1727" y="5430"/>
                </a:lnTo>
                <a:lnTo>
                  <a:pt x="2334" y="5883"/>
                </a:lnTo>
                <a:lnTo>
                  <a:pt x="2822" y="6133"/>
                </a:lnTo>
                <a:lnTo>
                  <a:pt x="3108" y="6240"/>
                </a:lnTo>
                <a:lnTo>
                  <a:pt x="3286" y="5692"/>
                </a:lnTo>
                <a:lnTo>
                  <a:pt x="3417" y="4704"/>
                </a:lnTo>
                <a:lnTo>
                  <a:pt x="3405" y="4240"/>
                </a:lnTo>
                <a:lnTo>
                  <a:pt x="3370" y="3799"/>
                </a:lnTo>
                <a:lnTo>
                  <a:pt x="3167" y="2942"/>
                </a:lnTo>
                <a:lnTo>
                  <a:pt x="3001" y="2537"/>
                </a:lnTo>
                <a:lnTo>
                  <a:pt x="2810" y="2132"/>
                </a:lnTo>
                <a:lnTo>
                  <a:pt x="2310" y="1370"/>
                </a:lnTo>
                <a:lnTo>
                  <a:pt x="1989" y="1037"/>
                </a:lnTo>
                <a:lnTo>
                  <a:pt x="1810" y="870"/>
                </a:lnTo>
                <a:lnTo>
                  <a:pt x="1429" y="560"/>
                </a:lnTo>
                <a:lnTo>
                  <a:pt x="988" y="287"/>
                </a:lnTo>
                <a:lnTo>
                  <a:pt x="464" y="72"/>
                </a:lnTo>
                <a:lnTo>
                  <a:pt x="17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0"/>
          <p:cNvSpPr/>
          <p:nvPr/>
        </p:nvSpPr>
        <p:spPr>
          <a:xfrm>
            <a:off x="10923176" y="6190532"/>
            <a:ext cx="209011" cy="364883"/>
          </a:xfrm>
          <a:custGeom>
            <a:avLst/>
            <a:gdLst/>
            <a:ahLst/>
            <a:cxnLst/>
            <a:rect l="l" t="t" r="r" b="b"/>
            <a:pathLst>
              <a:path w="3418" h="5967" extrusionOk="0">
                <a:moveTo>
                  <a:pt x="179" y="1"/>
                </a:moveTo>
                <a:lnTo>
                  <a:pt x="60" y="549"/>
                </a:lnTo>
                <a:lnTo>
                  <a:pt x="1" y="1501"/>
                </a:lnTo>
                <a:lnTo>
                  <a:pt x="36" y="1954"/>
                </a:lnTo>
                <a:lnTo>
                  <a:pt x="84" y="2370"/>
                </a:lnTo>
                <a:lnTo>
                  <a:pt x="298" y="3156"/>
                </a:lnTo>
                <a:lnTo>
                  <a:pt x="465" y="3525"/>
                </a:lnTo>
                <a:lnTo>
                  <a:pt x="644" y="3894"/>
                </a:lnTo>
                <a:lnTo>
                  <a:pt x="1120" y="4585"/>
                </a:lnTo>
                <a:lnTo>
                  <a:pt x="1418" y="4907"/>
                </a:lnTo>
                <a:lnTo>
                  <a:pt x="1739" y="5216"/>
                </a:lnTo>
                <a:lnTo>
                  <a:pt x="2334" y="5645"/>
                </a:lnTo>
                <a:lnTo>
                  <a:pt x="2823" y="5871"/>
                </a:lnTo>
                <a:lnTo>
                  <a:pt x="3108" y="5966"/>
                </a:lnTo>
                <a:lnTo>
                  <a:pt x="3287" y="5430"/>
                </a:lnTo>
                <a:lnTo>
                  <a:pt x="3418" y="4466"/>
                </a:lnTo>
                <a:lnTo>
                  <a:pt x="3406" y="4013"/>
                </a:lnTo>
                <a:lnTo>
                  <a:pt x="3358" y="3573"/>
                </a:lnTo>
                <a:lnTo>
                  <a:pt x="3156" y="2751"/>
                </a:lnTo>
                <a:lnTo>
                  <a:pt x="2989" y="2370"/>
                </a:lnTo>
                <a:lnTo>
                  <a:pt x="2799" y="1989"/>
                </a:lnTo>
                <a:lnTo>
                  <a:pt x="2299" y="1275"/>
                </a:lnTo>
                <a:lnTo>
                  <a:pt x="1977" y="953"/>
                </a:lnTo>
                <a:lnTo>
                  <a:pt x="1620" y="644"/>
                </a:lnTo>
                <a:lnTo>
                  <a:pt x="977" y="251"/>
                </a:lnTo>
                <a:lnTo>
                  <a:pt x="465" y="60"/>
                </a:lnTo>
                <a:lnTo>
                  <a:pt x="17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0"/>
          <p:cNvSpPr/>
          <p:nvPr/>
        </p:nvSpPr>
        <p:spPr>
          <a:xfrm>
            <a:off x="1850529" y="278827"/>
            <a:ext cx="260683" cy="247596"/>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0"/>
          <p:cNvSpPr/>
          <p:nvPr/>
        </p:nvSpPr>
        <p:spPr>
          <a:xfrm>
            <a:off x="3993316" y="6124605"/>
            <a:ext cx="469693" cy="170425"/>
          </a:xfrm>
          <a:custGeom>
            <a:avLst/>
            <a:gdLst/>
            <a:ahLst/>
            <a:cxnLst/>
            <a:rect l="l" t="t" r="r" b="b"/>
            <a:pathLst>
              <a:path w="7681" h="2787" extrusionOk="0">
                <a:moveTo>
                  <a:pt x="3394" y="0"/>
                </a:moveTo>
                <a:lnTo>
                  <a:pt x="2453" y="108"/>
                </a:lnTo>
                <a:lnTo>
                  <a:pt x="1977" y="227"/>
                </a:lnTo>
                <a:lnTo>
                  <a:pt x="1501" y="370"/>
                </a:lnTo>
                <a:lnTo>
                  <a:pt x="762" y="691"/>
                </a:lnTo>
                <a:lnTo>
                  <a:pt x="262" y="977"/>
                </a:lnTo>
                <a:lnTo>
                  <a:pt x="0" y="1167"/>
                </a:lnTo>
                <a:lnTo>
                  <a:pt x="215" y="1393"/>
                </a:lnTo>
                <a:lnTo>
                  <a:pt x="667" y="1763"/>
                </a:lnTo>
                <a:lnTo>
                  <a:pt x="1370" y="2191"/>
                </a:lnTo>
                <a:lnTo>
                  <a:pt x="1846" y="2406"/>
                </a:lnTo>
                <a:lnTo>
                  <a:pt x="2322" y="2572"/>
                </a:lnTo>
                <a:lnTo>
                  <a:pt x="3299" y="2763"/>
                </a:lnTo>
                <a:lnTo>
                  <a:pt x="3787" y="2787"/>
                </a:lnTo>
                <a:lnTo>
                  <a:pt x="4287" y="2787"/>
                </a:lnTo>
                <a:lnTo>
                  <a:pt x="5251" y="2656"/>
                </a:lnTo>
                <a:lnTo>
                  <a:pt x="5739" y="2525"/>
                </a:lnTo>
                <a:lnTo>
                  <a:pt x="6228" y="2346"/>
                </a:lnTo>
                <a:lnTo>
                  <a:pt x="6954" y="1977"/>
                </a:lnTo>
                <a:lnTo>
                  <a:pt x="7442" y="1644"/>
                </a:lnTo>
                <a:lnTo>
                  <a:pt x="7680" y="1429"/>
                </a:lnTo>
                <a:lnTo>
                  <a:pt x="7442" y="1227"/>
                </a:lnTo>
                <a:lnTo>
                  <a:pt x="6954" y="881"/>
                </a:lnTo>
                <a:lnTo>
                  <a:pt x="6240" y="512"/>
                </a:lnTo>
                <a:lnTo>
                  <a:pt x="5763" y="334"/>
                </a:lnTo>
                <a:lnTo>
                  <a:pt x="5287" y="191"/>
                </a:lnTo>
                <a:lnTo>
                  <a:pt x="4334" y="24"/>
                </a:lnTo>
                <a:lnTo>
                  <a:pt x="387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0"/>
          <p:cNvSpPr/>
          <p:nvPr/>
        </p:nvSpPr>
        <p:spPr>
          <a:xfrm>
            <a:off x="8979553" y="1069497"/>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0"/>
          <p:cNvSpPr/>
          <p:nvPr/>
        </p:nvSpPr>
        <p:spPr>
          <a:xfrm>
            <a:off x="1625503" y="63001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0"/>
          <p:cNvSpPr/>
          <p:nvPr/>
        </p:nvSpPr>
        <p:spPr>
          <a:xfrm>
            <a:off x="5302836" y="5218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0"/>
          <p:cNvSpPr/>
          <p:nvPr/>
        </p:nvSpPr>
        <p:spPr>
          <a:xfrm>
            <a:off x="431520" y="1305697"/>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10"/>
          <p:cNvSpPr/>
          <p:nvPr/>
        </p:nvSpPr>
        <p:spPr>
          <a:xfrm>
            <a:off x="431541" y="5667177"/>
            <a:ext cx="356076" cy="229435"/>
          </a:xfrm>
          <a:custGeom>
            <a:avLst/>
            <a:gdLst/>
            <a:ahLst/>
            <a:cxnLst/>
            <a:rect l="l" t="t" r="r" b="b"/>
            <a:pathLst>
              <a:path w="5823" h="3752" extrusionOk="0">
                <a:moveTo>
                  <a:pt x="5251" y="1"/>
                </a:moveTo>
                <a:lnTo>
                  <a:pt x="4286" y="60"/>
                </a:lnTo>
                <a:lnTo>
                  <a:pt x="3858" y="144"/>
                </a:lnTo>
                <a:lnTo>
                  <a:pt x="3441" y="239"/>
                </a:lnTo>
                <a:lnTo>
                  <a:pt x="2679" y="525"/>
                </a:lnTo>
                <a:lnTo>
                  <a:pt x="2322" y="727"/>
                </a:lnTo>
                <a:lnTo>
                  <a:pt x="1977" y="930"/>
                </a:lnTo>
                <a:lnTo>
                  <a:pt x="1322" y="1442"/>
                </a:lnTo>
                <a:lnTo>
                  <a:pt x="1012" y="1763"/>
                </a:lnTo>
                <a:lnTo>
                  <a:pt x="726" y="2108"/>
                </a:lnTo>
                <a:lnTo>
                  <a:pt x="333" y="2728"/>
                </a:lnTo>
                <a:lnTo>
                  <a:pt x="107" y="3228"/>
                </a:lnTo>
                <a:lnTo>
                  <a:pt x="0" y="3501"/>
                </a:lnTo>
                <a:lnTo>
                  <a:pt x="286" y="3597"/>
                </a:lnTo>
                <a:lnTo>
                  <a:pt x="810" y="3716"/>
                </a:lnTo>
                <a:lnTo>
                  <a:pt x="1548" y="3752"/>
                </a:lnTo>
                <a:lnTo>
                  <a:pt x="2000" y="3692"/>
                </a:lnTo>
                <a:lnTo>
                  <a:pt x="2453" y="3632"/>
                </a:lnTo>
                <a:lnTo>
                  <a:pt x="3286" y="3347"/>
                </a:lnTo>
                <a:lnTo>
                  <a:pt x="3679" y="3144"/>
                </a:lnTo>
                <a:lnTo>
                  <a:pt x="4060" y="2918"/>
                </a:lnTo>
                <a:lnTo>
                  <a:pt x="4751" y="2335"/>
                </a:lnTo>
                <a:lnTo>
                  <a:pt x="5049" y="1977"/>
                </a:lnTo>
                <a:lnTo>
                  <a:pt x="5191" y="1775"/>
                </a:lnTo>
                <a:lnTo>
                  <a:pt x="5453" y="1358"/>
                </a:lnTo>
                <a:lnTo>
                  <a:pt x="5656" y="882"/>
                </a:lnTo>
                <a:lnTo>
                  <a:pt x="5787" y="346"/>
                </a:lnTo>
                <a:lnTo>
                  <a:pt x="5822" y="49"/>
                </a:lnTo>
                <a:lnTo>
                  <a:pt x="5251"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0"/>
          <p:cNvSpPr/>
          <p:nvPr/>
        </p:nvSpPr>
        <p:spPr>
          <a:xfrm>
            <a:off x="11488253" y="50790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xmlns="" val="2964558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02"/>
        <p:cNvGrpSpPr/>
        <p:nvPr/>
      </p:nvGrpSpPr>
      <p:grpSpPr>
        <a:xfrm>
          <a:off x="0" y="0"/>
          <a:ext cx="0" cy="0"/>
          <a:chOff x="0" y="0"/>
          <a:chExt cx="0" cy="0"/>
        </a:xfrm>
      </p:grpSpPr>
      <p:sp>
        <p:nvSpPr>
          <p:cNvPr id="503" name="Google Shape;503;p26"/>
          <p:cNvSpPr/>
          <p:nvPr/>
        </p:nvSpPr>
        <p:spPr>
          <a:xfrm>
            <a:off x="150701" y="118933"/>
            <a:ext cx="11890263" cy="6619952"/>
          </a:xfrm>
          <a:custGeom>
            <a:avLst/>
            <a:gdLst/>
            <a:ahLst/>
            <a:cxnLst/>
            <a:rect l="l" t="t" r="r" b="b"/>
            <a:pathLst>
              <a:path w="216108" h="120319" extrusionOk="0">
                <a:moveTo>
                  <a:pt x="3418" y="596"/>
                </a:moveTo>
                <a:lnTo>
                  <a:pt x="3418" y="3394"/>
                </a:lnTo>
                <a:lnTo>
                  <a:pt x="619" y="3394"/>
                </a:lnTo>
                <a:lnTo>
                  <a:pt x="619" y="596"/>
                </a:lnTo>
                <a:close/>
                <a:moveTo>
                  <a:pt x="215500" y="596"/>
                </a:moveTo>
                <a:lnTo>
                  <a:pt x="215500" y="3394"/>
                </a:lnTo>
                <a:lnTo>
                  <a:pt x="212702" y="3394"/>
                </a:lnTo>
                <a:lnTo>
                  <a:pt x="212702" y="596"/>
                </a:lnTo>
                <a:close/>
                <a:moveTo>
                  <a:pt x="208642" y="596"/>
                </a:moveTo>
                <a:lnTo>
                  <a:pt x="208642" y="3989"/>
                </a:lnTo>
                <a:lnTo>
                  <a:pt x="212119" y="3989"/>
                </a:lnTo>
                <a:lnTo>
                  <a:pt x="212119" y="7383"/>
                </a:lnTo>
                <a:lnTo>
                  <a:pt x="215500" y="7383"/>
                </a:lnTo>
                <a:lnTo>
                  <a:pt x="215500" y="112900"/>
                </a:lnTo>
                <a:lnTo>
                  <a:pt x="212107" y="112900"/>
                </a:lnTo>
                <a:lnTo>
                  <a:pt x="212107" y="116294"/>
                </a:lnTo>
                <a:lnTo>
                  <a:pt x="208630" y="116294"/>
                </a:lnTo>
                <a:lnTo>
                  <a:pt x="208630" y="119675"/>
                </a:lnTo>
                <a:lnTo>
                  <a:pt x="7478" y="119675"/>
                </a:lnTo>
                <a:lnTo>
                  <a:pt x="7478" y="116294"/>
                </a:lnTo>
                <a:lnTo>
                  <a:pt x="4013" y="116294"/>
                </a:lnTo>
                <a:lnTo>
                  <a:pt x="4013" y="112900"/>
                </a:lnTo>
                <a:lnTo>
                  <a:pt x="619" y="112900"/>
                </a:lnTo>
                <a:lnTo>
                  <a:pt x="619" y="7383"/>
                </a:lnTo>
                <a:lnTo>
                  <a:pt x="4013" y="7383"/>
                </a:lnTo>
                <a:lnTo>
                  <a:pt x="4013" y="3989"/>
                </a:lnTo>
                <a:lnTo>
                  <a:pt x="7490" y="3989"/>
                </a:lnTo>
                <a:lnTo>
                  <a:pt x="7490" y="596"/>
                </a:lnTo>
                <a:close/>
                <a:moveTo>
                  <a:pt x="3394" y="116901"/>
                </a:moveTo>
                <a:lnTo>
                  <a:pt x="3394" y="119699"/>
                </a:lnTo>
                <a:lnTo>
                  <a:pt x="596" y="119699"/>
                </a:lnTo>
                <a:lnTo>
                  <a:pt x="596" y="116901"/>
                </a:lnTo>
                <a:close/>
                <a:moveTo>
                  <a:pt x="215500" y="116901"/>
                </a:moveTo>
                <a:lnTo>
                  <a:pt x="215500" y="119699"/>
                </a:lnTo>
                <a:lnTo>
                  <a:pt x="212702" y="119699"/>
                </a:lnTo>
                <a:lnTo>
                  <a:pt x="212702" y="116901"/>
                </a:lnTo>
                <a:close/>
                <a:moveTo>
                  <a:pt x="0" y="1"/>
                </a:moveTo>
                <a:lnTo>
                  <a:pt x="0" y="4013"/>
                </a:lnTo>
                <a:lnTo>
                  <a:pt x="3394" y="4013"/>
                </a:lnTo>
                <a:lnTo>
                  <a:pt x="3394" y="6811"/>
                </a:lnTo>
                <a:lnTo>
                  <a:pt x="0" y="6811"/>
                </a:lnTo>
                <a:lnTo>
                  <a:pt x="0" y="113519"/>
                </a:lnTo>
                <a:lnTo>
                  <a:pt x="3394" y="113519"/>
                </a:lnTo>
                <a:lnTo>
                  <a:pt x="3394" y="116317"/>
                </a:lnTo>
                <a:lnTo>
                  <a:pt x="0" y="116317"/>
                </a:lnTo>
                <a:lnTo>
                  <a:pt x="0" y="120318"/>
                </a:lnTo>
                <a:lnTo>
                  <a:pt x="4013" y="120318"/>
                </a:lnTo>
                <a:lnTo>
                  <a:pt x="4013" y="116925"/>
                </a:lnTo>
                <a:lnTo>
                  <a:pt x="6882" y="116925"/>
                </a:lnTo>
                <a:lnTo>
                  <a:pt x="6882" y="120318"/>
                </a:lnTo>
                <a:lnTo>
                  <a:pt x="209238" y="120318"/>
                </a:lnTo>
                <a:lnTo>
                  <a:pt x="209238" y="116925"/>
                </a:lnTo>
                <a:lnTo>
                  <a:pt x="212107" y="116925"/>
                </a:lnTo>
                <a:lnTo>
                  <a:pt x="212107" y="120318"/>
                </a:lnTo>
                <a:lnTo>
                  <a:pt x="216108" y="120318"/>
                </a:lnTo>
                <a:lnTo>
                  <a:pt x="216108" y="116317"/>
                </a:lnTo>
                <a:lnTo>
                  <a:pt x="212714" y="116317"/>
                </a:lnTo>
                <a:lnTo>
                  <a:pt x="212714" y="113519"/>
                </a:lnTo>
                <a:lnTo>
                  <a:pt x="216108" y="113519"/>
                </a:lnTo>
                <a:lnTo>
                  <a:pt x="216108" y="6811"/>
                </a:lnTo>
                <a:lnTo>
                  <a:pt x="212714" y="6811"/>
                </a:lnTo>
                <a:lnTo>
                  <a:pt x="212714" y="4013"/>
                </a:lnTo>
                <a:lnTo>
                  <a:pt x="216096" y="4013"/>
                </a:lnTo>
                <a:lnTo>
                  <a:pt x="216096" y="3989"/>
                </a:lnTo>
                <a:lnTo>
                  <a:pt x="216096" y="1"/>
                </a:lnTo>
                <a:lnTo>
                  <a:pt x="212095" y="1"/>
                </a:lnTo>
                <a:lnTo>
                  <a:pt x="212095" y="3394"/>
                </a:lnTo>
                <a:lnTo>
                  <a:pt x="209226" y="3394"/>
                </a:lnTo>
                <a:lnTo>
                  <a:pt x="209226" y="1"/>
                </a:lnTo>
                <a:lnTo>
                  <a:pt x="6882" y="1"/>
                </a:lnTo>
                <a:lnTo>
                  <a:pt x="6882" y="3394"/>
                </a:lnTo>
                <a:lnTo>
                  <a:pt x="4013" y="3394"/>
                </a:lnTo>
                <a:lnTo>
                  <a:pt x="401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4" name="Google Shape;504;p26"/>
          <p:cNvSpPr/>
          <p:nvPr/>
        </p:nvSpPr>
        <p:spPr>
          <a:xfrm>
            <a:off x="523998" y="3771157"/>
            <a:ext cx="171159" cy="404140"/>
          </a:xfrm>
          <a:custGeom>
            <a:avLst/>
            <a:gdLst/>
            <a:ahLst/>
            <a:cxnLst/>
            <a:rect l="l" t="t" r="r" b="b"/>
            <a:pathLst>
              <a:path w="2799" h="6609" extrusionOk="0">
                <a:moveTo>
                  <a:pt x="1406" y="0"/>
                </a:moveTo>
                <a:lnTo>
                  <a:pt x="1192" y="215"/>
                </a:lnTo>
                <a:lnTo>
                  <a:pt x="846" y="619"/>
                </a:lnTo>
                <a:lnTo>
                  <a:pt x="465" y="1239"/>
                </a:lnTo>
                <a:lnTo>
                  <a:pt x="299" y="1655"/>
                </a:lnTo>
                <a:lnTo>
                  <a:pt x="156" y="2072"/>
                </a:lnTo>
                <a:lnTo>
                  <a:pt x="13" y="2894"/>
                </a:lnTo>
                <a:lnTo>
                  <a:pt x="1" y="3310"/>
                </a:lnTo>
                <a:lnTo>
                  <a:pt x="13" y="3715"/>
                </a:lnTo>
                <a:lnTo>
                  <a:pt x="156" y="4549"/>
                </a:lnTo>
                <a:lnTo>
                  <a:pt x="299" y="4965"/>
                </a:lnTo>
                <a:lnTo>
                  <a:pt x="465" y="5370"/>
                </a:lnTo>
                <a:lnTo>
                  <a:pt x="846" y="5989"/>
                </a:lnTo>
                <a:lnTo>
                  <a:pt x="1180" y="6406"/>
                </a:lnTo>
                <a:lnTo>
                  <a:pt x="1394" y="6609"/>
                </a:lnTo>
                <a:lnTo>
                  <a:pt x="1596" y="6406"/>
                </a:lnTo>
                <a:lnTo>
                  <a:pt x="1942" y="5989"/>
                </a:lnTo>
                <a:lnTo>
                  <a:pt x="2323" y="5370"/>
                </a:lnTo>
                <a:lnTo>
                  <a:pt x="2501" y="4965"/>
                </a:lnTo>
                <a:lnTo>
                  <a:pt x="2644" y="4549"/>
                </a:lnTo>
                <a:lnTo>
                  <a:pt x="2787" y="3715"/>
                </a:lnTo>
                <a:lnTo>
                  <a:pt x="2799" y="3310"/>
                </a:lnTo>
                <a:lnTo>
                  <a:pt x="2787" y="2894"/>
                </a:lnTo>
                <a:lnTo>
                  <a:pt x="2644" y="2072"/>
                </a:lnTo>
                <a:lnTo>
                  <a:pt x="2501" y="1655"/>
                </a:lnTo>
                <a:lnTo>
                  <a:pt x="2323" y="1239"/>
                </a:lnTo>
                <a:lnTo>
                  <a:pt x="1954" y="619"/>
                </a:lnTo>
                <a:lnTo>
                  <a:pt x="1608" y="215"/>
                </a:lnTo>
                <a:lnTo>
                  <a:pt x="140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26"/>
          <p:cNvSpPr/>
          <p:nvPr/>
        </p:nvSpPr>
        <p:spPr>
          <a:xfrm>
            <a:off x="7638741" y="278842"/>
            <a:ext cx="179903" cy="388119"/>
          </a:xfrm>
          <a:custGeom>
            <a:avLst/>
            <a:gdLst/>
            <a:ahLst/>
            <a:cxnLst/>
            <a:rect l="l" t="t" r="r" b="b"/>
            <a:pathLst>
              <a:path w="2942" h="6347" extrusionOk="0">
                <a:moveTo>
                  <a:pt x="715" y="0"/>
                </a:moveTo>
                <a:lnTo>
                  <a:pt x="561" y="238"/>
                </a:lnTo>
                <a:lnTo>
                  <a:pt x="322" y="714"/>
                </a:lnTo>
                <a:lnTo>
                  <a:pt x="120" y="1393"/>
                </a:lnTo>
                <a:lnTo>
                  <a:pt x="37" y="1822"/>
                </a:lnTo>
                <a:lnTo>
                  <a:pt x="1" y="2250"/>
                </a:lnTo>
                <a:lnTo>
                  <a:pt x="37" y="3060"/>
                </a:lnTo>
                <a:lnTo>
                  <a:pt x="120" y="3453"/>
                </a:lnTo>
                <a:lnTo>
                  <a:pt x="215" y="3834"/>
                </a:lnTo>
                <a:lnTo>
                  <a:pt x="513" y="4572"/>
                </a:lnTo>
                <a:lnTo>
                  <a:pt x="727" y="4941"/>
                </a:lnTo>
                <a:lnTo>
                  <a:pt x="965" y="5287"/>
                </a:lnTo>
                <a:lnTo>
                  <a:pt x="1430" y="5822"/>
                </a:lnTo>
                <a:lnTo>
                  <a:pt x="1823" y="6180"/>
                </a:lnTo>
                <a:lnTo>
                  <a:pt x="2049" y="6346"/>
                </a:lnTo>
                <a:lnTo>
                  <a:pt x="2228" y="6120"/>
                </a:lnTo>
                <a:lnTo>
                  <a:pt x="2501" y="5668"/>
                </a:lnTo>
                <a:lnTo>
                  <a:pt x="2775" y="4989"/>
                </a:lnTo>
                <a:lnTo>
                  <a:pt x="2871" y="4560"/>
                </a:lnTo>
                <a:lnTo>
                  <a:pt x="2942" y="4132"/>
                </a:lnTo>
                <a:lnTo>
                  <a:pt x="2918" y="3286"/>
                </a:lnTo>
                <a:lnTo>
                  <a:pt x="2835" y="2870"/>
                </a:lnTo>
                <a:lnTo>
                  <a:pt x="2740" y="2453"/>
                </a:lnTo>
                <a:lnTo>
                  <a:pt x="2406" y="1679"/>
                </a:lnTo>
                <a:lnTo>
                  <a:pt x="2168" y="1322"/>
                </a:lnTo>
                <a:lnTo>
                  <a:pt x="1906" y="953"/>
                </a:lnTo>
                <a:lnTo>
                  <a:pt x="1394" y="452"/>
                </a:lnTo>
                <a:lnTo>
                  <a:pt x="965" y="143"/>
                </a:lnTo>
                <a:lnTo>
                  <a:pt x="715"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6" name="Google Shape;506;p26"/>
          <p:cNvSpPr/>
          <p:nvPr/>
        </p:nvSpPr>
        <p:spPr>
          <a:xfrm>
            <a:off x="11231985" y="541551"/>
            <a:ext cx="208339" cy="356872"/>
          </a:xfrm>
          <a:custGeom>
            <a:avLst/>
            <a:gdLst/>
            <a:ahLst/>
            <a:cxnLst/>
            <a:rect l="l" t="t" r="r" b="b"/>
            <a:pathLst>
              <a:path w="3407" h="5836" extrusionOk="0">
                <a:moveTo>
                  <a:pt x="3168" y="1"/>
                </a:moveTo>
                <a:lnTo>
                  <a:pt x="2882" y="84"/>
                </a:lnTo>
                <a:lnTo>
                  <a:pt x="2382" y="287"/>
                </a:lnTo>
                <a:lnTo>
                  <a:pt x="1763" y="668"/>
                </a:lnTo>
                <a:lnTo>
                  <a:pt x="1418" y="965"/>
                </a:lnTo>
                <a:lnTo>
                  <a:pt x="1108" y="1287"/>
                </a:lnTo>
                <a:lnTo>
                  <a:pt x="620" y="1977"/>
                </a:lnTo>
                <a:lnTo>
                  <a:pt x="441" y="2335"/>
                </a:lnTo>
                <a:lnTo>
                  <a:pt x="275" y="2704"/>
                </a:lnTo>
                <a:lnTo>
                  <a:pt x="72" y="3501"/>
                </a:lnTo>
                <a:lnTo>
                  <a:pt x="25" y="3918"/>
                </a:lnTo>
                <a:lnTo>
                  <a:pt x="1" y="4347"/>
                </a:lnTo>
                <a:lnTo>
                  <a:pt x="96" y="5287"/>
                </a:lnTo>
                <a:lnTo>
                  <a:pt x="251" y="5835"/>
                </a:lnTo>
                <a:lnTo>
                  <a:pt x="525" y="5764"/>
                </a:lnTo>
                <a:lnTo>
                  <a:pt x="1013" y="5561"/>
                </a:lnTo>
                <a:lnTo>
                  <a:pt x="1644" y="5180"/>
                </a:lnTo>
                <a:lnTo>
                  <a:pt x="1989" y="4871"/>
                </a:lnTo>
                <a:lnTo>
                  <a:pt x="2299" y="4549"/>
                </a:lnTo>
                <a:lnTo>
                  <a:pt x="2775" y="3859"/>
                </a:lnTo>
                <a:lnTo>
                  <a:pt x="2966" y="3501"/>
                </a:lnTo>
                <a:lnTo>
                  <a:pt x="3132" y="3132"/>
                </a:lnTo>
                <a:lnTo>
                  <a:pt x="3335" y="2335"/>
                </a:lnTo>
                <a:lnTo>
                  <a:pt x="3382" y="1918"/>
                </a:lnTo>
                <a:lnTo>
                  <a:pt x="3406" y="1489"/>
                </a:lnTo>
                <a:lnTo>
                  <a:pt x="3311" y="549"/>
                </a:lnTo>
                <a:lnTo>
                  <a:pt x="3168"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 name="Google Shape;507;p26"/>
          <p:cNvSpPr/>
          <p:nvPr/>
        </p:nvSpPr>
        <p:spPr>
          <a:xfrm>
            <a:off x="11430747" y="2334394"/>
            <a:ext cx="260683" cy="247596"/>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6"/>
          <p:cNvSpPr/>
          <p:nvPr/>
        </p:nvSpPr>
        <p:spPr>
          <a:xfrm rot="-6957699">
            <a:off x="8947875" y="6009066"/>
            <a:ext cx="209013" cy="381581"/>
          </a:xfrm>
          <a:custGeom>
            <a:avLst/>
            <a:gdLst/>
            <a:ahLst/>
            <a:cxnLst/>
            <a:rect l="l" t="t" r="r" b="b"/>
            <a:pathLst>
              <a:path w="3418" h="6240" extrusionOk="0">
                <a:moveTo>
                  <a:pt x="179" y="1"/>
                </a:moveTo>
                <a:lnTo>
                  <a:pt x="60" y="584"/>
                </a:lnTo>
                <a:lnTo>
                  <a:pt x="0" y="1549"/>
                </a:lnTo>
                <a:lnTo>
                  <a:pt x="48" y="2001"/>
                </a:lnTo>
                <a:lnTo>
                  <a:pt x="95" y="2430"/>
                </a:lnTo>
                <a:lnTo>
                  <a:pt x="298" y="3239"/>
                </a:lnTo>
                <a:lnTo>
                  <a:pt x="464" y="3632"/>
                </a:lnTo>
                <a:lnTo>
                  <a:pt x="631" y="4013"/>
                </a:lnTo>
                <a:lnTo>
                  <a:pt x="1096" y="4752"/>
                </a:lnTo>
                <a:lnTo>
                  <a:pt x="1393" y="5097"/>
                </a:lnTo>
                <a:lnTo>
                  <a:pt x="1727" y="5430"/>
                </a:lnTo>
                <a:lnTo>
                  <a:pt x="2334" y="5883"/>
                </a:lnTo>
                <a:lnTo>
                  <a:pt x="2822" y="6133"/>
                </a:lnTo>
                <a:lnTo>
                  <a:pt x="3108" y="6240"/>
                </a:lnTo>
                <a:lnTo>
                  <a:pt x="3286" y="5692"/>
                </a:lnTo>
                <a:lnTo>
                  <a:pt x="3417" y="4704"/>
                </a:lnTo>
                <a:lnTo>
                  <a:pt x="3405" y="4240"/>
                </a:lnTo>
                <a:lnTo>
                  <a:pt x="3370" y="3799"/>
                </a:lnTo>
                <a:lnTo>
                  <a:pt x="3167" y="2942"/>
                </a:lnTo>
                <a:lnTo>
                  <a:pt x="3001" y="2537"/>
                </a:lnTo>
                <a:lnTo>
                  <a:pt x="2810" y="2132"/>
                </a:lnTo>
                <a:lnTo>
                  <a:pt x="2310" y="1370"/>
                </a:lnTo>
                <a:lnTo>
                  <a:pt x="1989" y="1037"/>
                </a:lnTo>
                <a:lnTo>
                  <a:pt x="1810" y="870"/>
                </a:lnTo>
                <a:lnTo>
                  <a:pt x="1429" y="560"/>
                </a:lnTo>
                <a:lnTo>
                  <a:pt x="988" y="287"/>
                </a:lnTo>
                <a:lnTo>
                  <a:pt x="464" y="72"/>
                </a:lnTo>
                <a:lnTo>
                  <a:pt x="17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6"/>
          <p:cNvSpPr/>
          <p:nvPr/>
        </p:nvSpPr>
        <p:spPr>
          <a:xfrm>
            <a:off x="10923176" y="6190532"/>
            <a:ext cx="209011" cy="364883"/>
          </a:xfrm>
          <a:custGeom>
            <a:avLst/>
            <a:gdLst/>
            <a:ahLst/>
            <a:cxnLst/>
            <a:rect l="l" t="t" r="r" b="b"/>
            <a:pathLst>
              <a:path w="3418" h="5967" extrusionOk="0">
                <a:moveTo>
                  <a:pt x="179" y="1"/>
                </a:moveTo>
                <a:lnTo>
                  <a:pt x="60" y="549"/>
                </a:lnTo>
                <a:lnTo>
                  <a:pt x="1" y="1501"/>
                </a:lnTo>
                <a:lnTo>
                  <a:pt x="36" y="1954"/>
                </a:lnTo>
                <a:lnTo>
                  <a:pt x="84" y="2370"/>
                </a:lnTo>
                <a:lnTo>
                  <a:pt x="298" y="3156"/>
                </a:lnTo>
                <a:lnTo>
                  <a:pt x="465" y="3525"/>
                </a:lnTo>
                <a:lnTo>
                  <a:pt x="644" y="3894"/>
                </a:lnTo>
                <a:lnTo>
                  <a:pt x="1120" y="4585"/>
                </a:lnTo>
                <a:lnTo>
                  <a:pt x="1418" y="4907"/>
                </a:lnTo>
                <a:lnTo>
                  <a:pt x="1739" y="5216"/>
                </a:lnTo>
                <a:lnTo>
                  <a:pt x="2334" y="5645"/>
                </a:lnTo>
                <a:lnTo>
                  <a:pt x="2823" y="5871"/>
                </a:lnTo>
                <a:lnTo>
                  <a:pt x="3108" y="5966"/>
                </a:lnTo>
                <a:lnTo>
                  <a:pt x="3287" y="5430"/>
                </a:lnTo>
                <a:lnTo>
                  <a:pt x="3418" y="4466"/>
                </a:lnTo>
                <a:lnTo>
                  <a:pt x="3406" y="4013"/>
                </a:lnTo>
                <a:lnTo>
                  <a:pt x="3358" y="3573"/>
                </a:lnTo>
                <a:lnTo>
                  <a:pt x="3156" y="2751"/>
                </a:lnTo>
                <a:lnTo>
                  <a:pt x="2989" y="2370"/>
                </a:lnTo>
                <a:lnTo>
                  <a:pt x="2799" y="1989"/>
                </a:lnTo>
                <a:lnTo>
                  <a:pt x="2299" y="1275"/>
                </a:lnTo>
                <a:lnTo>
                  <a:pt x="1977" y="953"/>
                </a:lnTo>
                <a:lnTo>
                  <a:pt x="1620" y="644"/>
                </a:lnTo>
                <a:lnTo>
                  <a:pt x="977" y="251"/>
                </a:lnTo>
                <a:lnTo>
                  <a:pt x="465" y="60"/>
                </a:lnTo>
                <a:lnTo>
                  <a:pt x="17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6"/>
          <p:cNvSpPr/>
          <p:nvPr/>
        </p:nvSpPr>
        <p:spPr>
          <a:xfrm>
            <a:off x="1850529" y="278827"/>
            <a:ext cx="260683" cy="247596"/>
          </a:xfrm>
          <a:custGeom>
            <a:avLst/>
            <a:gdLst/>
            <a:ahLst/>
            <a:cxnLst/>
            <a:rect l="l" t="t" r="r" b="b"/>
            <a:pathLst>
              <a:path w="4263" h="4049" extrusionOk="0">
                <a:moveTo>
                  <a:pt x="774" y="0"/>
                </a:moveTo>
                <a:lnTo>
                  <a:pt x="274" y="12"/>
                </a:lnTo>
                <a:lnTo>
                  <a:pt x="0" y="60"/>
                </a:lnTo>
                <a:lnTo>
                  <a:pt x="12" y="583"/>
                </a:lnTo>
                <a:lnTo>
                  <a:pt x="203" y="1453"/>
                </a:lnTo>
                <a:lnTo>
                  <a:pt x="346" y="1810"/>
                </a:lnTo>
                <a:lnTo>
                  <a:pt x="512" y="2155"/>
                </a:lnTo>
                <a:lnTo>
                  <a:pt x="941" y="2750"/>
                </a:lnTo>
                <a:lnTo>
                  <a:pt x="1191" y="3001"/>
                </a:lnTo>
                <a:lnTo>
                  <a:pt x="1465" y="3251"/>
                </a:lnTo>
                <a:lnTo>
                  <a:pt x="2084" y="3643"/>
                </a:lnTo>
                <a:lnTo>
                  <a:pt x="2441" y="3798"/>
                </a:lnTo>
                <a:lnTo>
                  <a:pt x="2810" y="3917"/>
                </a:lnTo>
                <a:lnTo>
                  <a:pt x="3465" y="4036"/>
                </a:lnTo>
                <a:lnTo>
                  <a:pt x="3965" y="4048"/>
                </a:lnTo>
                <a:lnTo>
                  <a:pt x="4239" y="4036"/>
                </a:lnTo>
                <a:lnTo>
                  <a:pt x="4263" y="3763"/>
                </a:lnTo>
                <a:lnTo>
                  <a:pt x="4239" y="3262"/>
                </a:lnTo>
                <a:lnTo>
                  <a:pt x="4108" y="2608"/>
                </a:lnTo>
                <a:lnTo>
                  <a:pt x="3977" y="2227"/>
                </a:lnTo>
                <a:lnTo>
                  <a:pt x="3810" y="1869"/>
                </a:lnTo>
                <a:lnTo>
                  <a:pt x="3382" y="1262"/>
                </a:lnTo>
                <a:lnTo>
                  <a:pt x="3120" y="1000"/>
                </a:lnTo>
                <a:lnTo>
                  <a:pt x="2834" y="750"/>
                </a:lnTo>
                <a:lnTo>
                  <a:pt x="2191" y="345"/>
                </a:lnTo>
                <a:lnTo>
                  <a:pt x="1834" y="202"/>
                </a:lnTo>
                <a:lnTo>
                  <a:pt x="1441" y="83"/>
                </a:lnTo>
                <a:lnTo>
                  <a:pt x="77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6"/>
          <p:cNvSpPr/>
          <p:nvPr/>
        </p:nvSpPr>
        <p:spPr>
          <a:xfrm>
            <a:off x="3993316" y="6124605"/>
            <a:ext cx="469693" cy="170425"/>
          </a:xfrm>
          <a:custGeom>
            <a:avLst/>
            <a:gdLst/>
            <a:ahLst/>
            <a:cxnLst/>
            <a:rect l="l" t="t" r="r" b="b"/>
            <a:pathLst>
              <a:path w="7681" h="2787" extrusionOk="0">
                <a:moveTo>
                  <a:pt x="3394" y="0"/>
                </a:moveTo>
                <a:lnTo>
                  <a:pt x="2453" y="108"/>
                </a:lnTo>
                <a:lnTo>
                  <a:pt x="1977" y="227"/>
                </a:lnTo>
                <a:lnTo>
                  <a:pt x="1501" y="370"/>
                </a:lnTo>
                <a:lnTo>
                  <a:pt x="762" y="691"/>
                </a:lnTo>
                <a:lnTo>
                  <a:pt x="262" y="977"/>
                </a:lnTo>
                <a:lnTo>
                  <a:pt x="0" y="1167"/>
                </a:lnTo>
                <a:lnTo>
                  <a:pt x="215" y="1393"/>
                </a:lnTo>
                <a:lnTo>
                  <a:pt x="667" y="1763"/>
                </a:lnTo>
                <a:lnTo>
                  <a:pt x="1370" y="2191"/>
                </a:lnTo>
                <a:lnTo>
                  <a:pt x="1846" y="2406"/>
                </a:lnTo>
                <a:lnTo>
                  <a:pt x="2322" y="2572"/>
                </a:lnTo>
                <a:lnTo>
                  <a:pt x="3299" y="2763"/>
                </a:lnTo>
                <a:lnTo>
                  <a:pt x="3787" y="2787"/>
                </a:lnTo>
                <a:lnTo>
                  <a:pt x="4287" y="2787"/>
                </a:lnTo>
                <a:lnTo>
                  <a:pt x="5251" y="2656"/>
                </a:lnTo>
                <a:lnTo>
                  <a:pt x="5739" y="2525"/>
                </a:lnTo>
                <a:lnTo>
                  <a:pt x="6228" y="2346"/>
                </a:lnTo>
                <a:lnTo>
                  <a:pt x="6954" y="1977"/>
                </a:lnTo>
                <a:lnTo>
                  <a:pt x="7442" y="1644"/>
                </a:lnTo>
                <a:lnTo>
                  <a:pt x="7680" y="1429"/>
                </a:lnTo>
                <a:lnTo>
                  <a:pt x="7442" y="1227"/>
                </a:lnTo>
                <a:lnTo>
                  <a:pt x="6954" y="881"/>
                </a:lnTo>
                <a:lnTo>
                  <a:pt x="6240" y="512"/>
                </a:lnTo>
                <a:lnTo>
                  <a:pt x="5763" y="334"/>
                </a:lnTo>
                <a:lnTo>
                  <a:pt x="5287" y="191"/>
                </a:lnTo>
                <a:lnTo>
                  <a:pt x="4334" y="24"/>
                </a:lnTo>
                <a:lnTo>
                  <a:pt x="387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2" name="Google Shape;512;p26"/>
          <p:cNvSpPr/>
          <p:nvPr/>
        </p:nvSpPr>
        <p:spPr>
          <a:xfrm>
            <a:off x="8979553" y="1069497"/>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1625503" y="63001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5302836" y="5218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431520" y="1305697"/>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431541" y="5667177"/>
            <a:ext cx="356076" cy="229435"/>
          </a:xfrm>
          <a:custGeom>
            <a:avLst/>
            <a:gdLst/>
            <a:ahLst/>
            <a:cxnLst/>
            <a:rect l="l" t="t" r="r" b="b"/>
            <a:pathLst>
              <a:path w="5823" h="3752" extrusionOk="0">
                <a:moveTo>
                  <a:pt x="5251" y="1"/>
                </a:moveTo>
                <a:lnTo>
                  <a:pt x="4286" y="60"/>
                </a:lnTo>
                <a:lnTo>
                  <a:pt x="3858" y="144"/>
                </a:lnTo>
                <a:lnTo>
                  <a:pt x="3441" y="239"/>
                </a:lnTo>
                <a:lnTo>
                  <a:pt x="2679" y="525"/>
                </a:lnTo>
                <a:lnTo>
                  <a:pt x="2322" y="727"/>
                </a:lnTo>
                <a:lnTo>
                  <a:pt x="1977" y="930"/>
                </a:lnTo>
                <a:lnTo>
                  <a:pt x="1322" y="1442"/>
                </a:lnTo>
                <a:lnTo>
                  <a:pt x="1012" y="1763"/>
                </a:lnTo>
                <a:lnTo>
                  <a:pt x="726" y="2108"/>
                </a:lnTo>
                <a:lnTo>
                  <a:pt x="333" y="2728"/>
                </a:lnTo>
                <a:lnTo>
                  <a:pt x="107" y="3228"/>
                </a:lnTo>
                <a:lnTo>
                  <a:pt x="0" y="3501"/>
                </a:lnTo>
                <a:lnTo>
                  <a:pt x="286" y="3597"/>
                </a:lnTo>
                <a:lnTo>
                  <a:pt x="810" y="3716"/>
                </a:lnTo>
                <a:lnTo>
                  <a:pt x="1548" y="3752"/>
                </a:lnTo>
                <a:lnTo>
                  <a:pt x="2000" y="3692"/>
                </a:lnTo>
                <a:lnTo>
                  <a:pt x="2453" y="3632"/>
                </a:lnTo>
                <a:lnTo>
                  <a:pt x="3286" y="3347"/>
                </a:lnTo>
                <a:lnTo>
                  <a:pt x="3679" y="3144"/>
                </a:lnTo>
                <a:lnTo>
                  <a:pt x="4060" y="2918"/>
                </a:lnTo>
                <a:lnTo>
                  <a:pt x="4751" y="2335"/>
                </a:lnTo>
                <a:lnTo>
                  <a:pt x="5049" y="1977"/>
                </a:lnTo>
                <a:lnTo>
                  <a:pt x="5191" y="1775"/>
                </a:lnTo>
                <a:lnTo>
                  <a:pt x="5453" y="1358"/>
                </a:lnTo>
                <a:lnTo>
                  <a:pt x="5656" y="882"/>
                </a:lnTo>
                <a:lnTo>
                  <a:pt x="5787" y="346"/>
                </a:lnTo>
                <a:lnTo>
                  <a:pt x="5822" y="49"/>
                </a:lnTo>
                <a:lnTo>
                  <a:pt x="5251"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11488253" y="5079031"/>
            <a:ext cx="145659" cy="145659"/>
          </a:xfrm>
          <a:custGeom>
            <a:avLst/>
            <a:gdLst/>
            <a:ahLst/>
            <a:cxnLst/>
            <a:rect l="l" t="t" r="r" b="b"/>
            <a:pathLst>
              <a:path w="2382" h="2382" extrusionOk="0">
                <a:moveTo>
                  <a:pt x="1191" y="0"/>
                </a:moveTo>
                <a:lnTo>
                  <a:pt x="953" y="12"/>
                </a:lnTo>
                <a:lnTo>
                  <a:pt x="524" y="203"/>
                </a:lnTo>
                <a:lnTo>
                  <a:pt x="203" y="524"/>
                </a:lnTo>
                <a:lnTo>
                  <a:pt x="24" y="953"/>
                </a:lnTo>
                <a:lnTo>
                  <a:pt x="0" y="1191"/>
                </a:lnTo>
                <a:lnTo>
                  <a:pt x="24" y="1429"/>
                </a:lnTo>
                <a:lnTo>
                  <a:pt x="203" y="1858"/>
                </a:lnTo>
                <a:lnTo>
                  <a:pt x="524" y="2179"/>
                </a:lnTo>
                <a:lnTo>
                  <a:pt x="953" y="2370"/>
                </a:lnTo>
                <a:lnTo>
                  <a:pt x="1191" y="2382"/>
                </a:lnTo>
                <a:lnTo>
                  <a:pt x="1441" y="2370"/>
                </a:lnTo>
                <a:lnTo>
                  <a:pt x="1870" y="2179"/>
                </a:lnTo>
                <a:lnTo>
                  <a:pt x="2191" y="1858"/>
                </a:lnTo>
                <a:lnTo>
                  <a:pt x="2370" y="1429"/>
                </a:lnTo>
                <a:lnTo>
                  <a:pt x="2382" y="1191"/>
                </a:lnTo>
                <a:lnTo>
                  <a:pt x="2370" y="953"/>
                </a:lnTo>
                <a:lnTo>
                  <a:pt x="2191" y="524"/>
                </a:lnTo>
                <a:lnTo>
                  <a:pt x="1870" y="203"/>
                </a:lnTo>
                <a:lnTo>
                  <a:pt x="1441" y="12"/>
                </a:lnTo>
                <a:lnTo>
                  <a:pt x="1191"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xmlns="" val="4016949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BD3D471-51CB-43FD-8183-6B8AF1BF3837}" type="datetimeFigureOut">
              <a:rPr lang="en-US" smtClean="0"/>
              <a:pPr/>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9BE73-95CC-46A4-B4FF-D1D79298DBFE}" type="slidenum">
              <a:rPr lang="en-US" smtClean="0"/>
              <a:pPr/>
              <a:t>‹#›</a:t>
            </a:fld>
            <a:endParaRPr lang="en-US"/>
          </a:p>
        </p:txBody>
      </p:sp>
    </p:spTree>
    <p:extLst>
      <p:ext uri="{BB962C8B-B14F-4D97-AF65-F5344CB8AC3E}">
        <p14:creationId xmlns:p14="http://schemas.microsoft.com/office/powerpoint/2010/main" xmlns="" val="3420394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D3D471-51CB-43FD-8183-6B8AF1BF3837}" type="datetimeFigureOut">
              <a:rPr lang="en-US" smtClean="0"/>
              <a:pPr/>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9BE73-95CC-46A4-B4FF-D1D79298DBFE}" type="slidenum">
              <a:rPr lang="en-US" smtClean="0"/>
              <a:pPr/>
              <a:t>‹#›</a:t>
            </a:fld>
            <a:endParaRPr lang="en-US"/>
          </a:p>
        </p:txBody>
      </p:sp>
    </p:spTree>
    <p:extLst>
      <p:ext uri="{BB962C8B-B14F-4D97-AF65-F5344CB8AC3E}">
        <p14:creationId xmlns:p14="http://schemas.microsoft.com/office/powerpoint/2010/main" xmlns="" val="2530734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D3D471-51CB-43FD-8183-6B8AF1BF3837}" type="datetimeFigureOut">
              <a:rPr lang="en-US" smtClean="0"/>
              <a:pPr/>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9BE73-95CC-46A4-B4FF-D1D79298DBFE}" type="slidenum">
              <a:rPr lang="en-US" smtClean="0"/>
              <a:pPr/>
              <a:t>‹#›</a:t>
            </a:fld>
            <a:endParaRPr lang="en-US"/>
          </a:p>
        </p:txBody>
      </p:sp>
    </p:spTree>
    <p:extLst>
      <p:ext uri="{BB962C8B-B14F-4D97-AF65-F5344CB8AC3E}">
        <p14:creationId xmlns:p14="http://schemas.microsoft.com/office/powerpoint/2010/main" xmlns="" val="1992015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BD3D471-51CB-43FD-8183-6B8AF1BF3837}" type="datetimeFigureOut">
              <a:rPr lang="en-US" smtClean="0"/>
              <a:pPr/>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69BE73-95CC-46A4-B4FF-D1D79298DBFE}" type="slidenum">
              <a:rPr lang="en-US" smtClean="0"/>
              <a:pPr/>
              <a:t>‹#›</a:t>
            </a:fld>
            <a:endParaRPr lang="en-US"/>
          </a:p>
        </p:txBody>
      </p:sp>
    </p:spTree>
    <p:extLst>
      <p:ext uri="{BB962C8B-B14F-4D97-AF65-F5344CB8AC3E}">
        <p14:creationId xmlns:p14="http://schemas.microsoft.com/office/powerpoint/2010/main" xmlns="" val="193554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BD3D471-51CB-43FD-8183-6B8AF1BF3837}" type="datetimeFigureOut">
              <a:rPr lang="en-US" smtClean="0"/>
              <a:pPr/>
              <a:t>11/9/2022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69BE73-95CC-46A4-B4FF-D1D79298DBFE}" type="slidenum">
              <a:rPr lang="en-US" smtClean="0"/>
              <a:pPr/>
              <a:t>‹#›</a:t>
            </a:fld>
            <a:endParaRPr lang="en-US"/>
          </a:p>
        </p:txBody>
      </p:sp>
    </p:spTree>
    <p:extLst>
      <p:ext uri="{BB962C8B-B14F-4D97-AF65-F5344CB8AC3E}">
        <p14:creationId xmlns:p14="http://schemas.microsoft.com/office/powerpoint/2010/main" xmlns="" val="15206518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BD3D471-51CB-43FD-8183-6B8AF1BF3837}" type="datetimeFigureOut">
              <a:rPr lang="en-US" smtClean="0"/>
              <a:pPr/>
              <a:t>11/9/2022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69BE73-95CC-46A4-B4FF-D1D79298DBFE}" type="slidenum">
              <a:rPr lang="en-US" smtClean="0"/>
              <a:pPr/>
              <a:t>‹#›</a:t>
            </a:fld>
            <a:endParaRPr lang="en-US"/>
          </a:p>
        </p:txBody>
      </p:sp>
    </p:spTree>
    <p:extLst>
      <p:ext uri="{BB962C8B-B14F-4D97-AF65-F5344CB8AC3E}">
        <p14:creationId xmlns:p14="http://schemas.microsoft.com/office/powerpoint/2010/main" xmlns="" val="438519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2022/11/9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8185010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D3D471-51CB-43FD-8183-6B8AF1BF3837}" type="datetimeFigureOut">
              <a:rPr lang="en-US" smtClean="0"/>
              <a:pPr/>
              <a:t>11/9/2022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69BE73-95CC-46A4-B4FF-D1D79298DBFE}" type="slidenum">
              <a:rPr lang="en-US" smtClean="0"/>
              <a:pPr/>
              <a:t>‹#›</a:t>
            </a:fld>
            <a:endParaRPr lang="en-US"/>
          </a:p>
        </p:txBody>
      </p:sp>
    </p:spTree>
    <p:extLst>
      <p:ext uri="{BB962C8B-B14F-4D97-AF65-F5344CB8AC3E}">
        <p14:creationId xmlns:p14="http://schemas.microsoft.com/office/powerpoint/2010/main" xmlns="" val="1527001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D3D471-51CB-43FD-8183-6B8AF1BF3837}" type="datetimeFigureOut">
              <a:rPr lang="en-US" smtClean="0"/>
              <a:pPr/>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69BE73-95CC-46A4-B4FF-D1D79298DBFE}" type="slidenum">
              <a:rPr lang="en-US" smtClean="0"/>
              <a:pPr/>
              <a:t>‹#›</a:t>
            </a:fld>
            <a:endParaRPr lang="en-US"/>
          </a:p>
        </p:txBody>
      </p:sp>
    </p:spTree>
    <p:extLst>
      <p:ext uri="{BB962C8B-B14F-4D97-AF65-F5344CB8AC3E}">
        <p14:creationId xmlns:p14="http://schemas.microsoft.com/office/powerpoint/2010/main" xmlns="" val="1412351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BD3D471-51CB-43FD-8183-6B8AF1BF3837}" type="datetimeFigureOut">
              <a:rPr lang="en-US" smtClean="0"/>
              <a:pPr/>
              <a:t>11/9/2022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69BE73-95CC-46A4-B4FF-D1D79298DBFE}" type="slidenum">
              <a:rPr lang="en-US" smtClean="0"/>
              <a:pPr/>
              <a:t>‹#›</a:t>
            </a:fld>
            <a:endParaRPr lang="en-US"/>
          </a:p>
        </p:txBody>
      </p:sp>
    </p:spTree>
    <p:extLst>
      <p:ext uri="{BB962C8B-B14F-4D97-AF65-F5344CB8AC3E}">
        <p14:creationId xmlns:p14="http://schemas.microsoft.com/office/powerpoint/2010/main" xmlns="" val="3463235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D3D471-51CB-43FD-8183-6B8AF1BF3837}" type="datetimeFigureOut">
              <a:rPr lang="en-US" smtClean="0"/>
              <a:pPr/>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9BE73-95CC-46A4-B4FF-D1D79298DBFE}" type="slidenum">
              <a:rPr lang="en-US" smtClean="0"/>
              <a:pPr/>
              <a:t>‹#›</a:t>
            </a:fld>
            <a:endParaRPr lang="en-US"/>
          </a:p>
        </p:txBody>
      </p:sp>
    </p:spTree>
    <p:extLst>
      <p:ext uri="{BB962C8B-B14F-4D97-AF65-F5344CB8AC3E}">
        <p14:creationId xmlns:p14="http://schemas.microsoft.com/office/powerpoint/2010/main" xmlns="" val="29942489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D3D471-51CB-43FD-8183-6B8AF1BF3837}" type="datetimeFigureOut">
              <a:rPr lang="en-US" smtClean="0"/>
              <a:pPr/>
              <a:t>11/9/2022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69BE73-95CC-46A4-B4FF-D1D79298DBFE}" type="slidenum">
              <a:rPr lang="en-US" smtClean="0"/>
              <a:pPr/>
              <a:t>‹#›</a:t>
            </a:fld>
            <a:endParaRPr lang="en-US"/>
          </a:p>
        </p:txBody>
      </p:sp>
    </p:spTree>
    <p:extLst>
      <p:ext uri="{BB962C8B-B14F-4D97-AF65-F5344CB8AC3E}">
        <p14:creationId xmlns:p14="http://schemas.microsoft.com/office/powerpoint/2010/main" xmlns="" val="36922420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xmlns="" val="9750795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xmlns="" val="2529368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305800"/>
            <a:ext cx="11563200" cy="6246400"/>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4"/>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6" name="Google Shape;76;p4"/>
          <p:cNvSpPr txBox="1">
            <a:spLocks noGrp="1"/>
          </p:cNvSpPr>
          <p:nvPr>
            <p:ph type="body" idx="1"/>
          </p:nvPr>
        </p:nvSpPr>
        <p:spPr>
          <a:xfrm>
            <a:off x="960000" y="1649440"/>
            <a:ext cx="10272000" cy="44884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cxnSp>
        <p:nvCxnSpPr>
          <p:cNvPr id="77" name="Google Shape;77;p4"/>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xmlns="" val="2120528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xmlns="" val="10551649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xmlns="" val="4065823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xmlns="" val="29536667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xmlns="" val="28566691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xmlns="" val="2719676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xmlns="" val="3590859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35206049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34937566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xmlns="" val="25228361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xmlns="" val="3343621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xmlns="" val="2050622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xmlns="" val="28557129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xmlns="" val="1217161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2022/11/9</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4469947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xmlns="" val="4651461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xmlns="" val="12020422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xmlns="" val="1555981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xmlns="" val="854038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xmlns="" val="247200344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92"/>
        <p:cNvGrpSpPr/>
        <p:nvPr/>
      </p:nvGrpSpPr>
      <p:grpSpPr>
        <a:xfrm>
          <a:off x="0" y="0"/>
          <a:ext cx="0" cy="0"/>
          <a:chOff x="0" y="0"/>
          <a:chExt cx="0" cy="0"/>
        </a:xfrm>
      </p:grpSpPr>
      <p:sp>
        <p:nvSpPr>
          <p:cNvPr id="393" name="Google Shape;393;p13"/>
          <p:cNvSpPr txBox="1">
            <a:spLocks noGrp="1"/>
          </p:cNvSpPr>
          <p:nvPr>
            <p:ph type="title"/>
          </p:nvPr>
        </p:nvSpPr>
        <p:spPr>
          <a:xfrm>
            <a:off x="718100" y="718100"/>
            <a:ext cx="10756000" cy="2724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xmlns="" val="3632904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2022/11/9</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758146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2022/11/9</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xmlns="" val="978644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38587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914126"/>
            <a:fld id="{1D6B058F-3419-4783-A32B-A7489A7A2485}" type="datetimeFigureOut">
              <a:rPr lang="zh-CN" altLang="en-US" smtClean="0">
                <a:solidFill>
                  <a:prstClr val="black">
                    <a:tint val="75000"/>
                  </a:prstClr>
                </a:solidFill>
              </a:rPr>
              <a:pPr defTabSz="914126"/>
              <a:t>2022/11/9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126"/>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126"/>
            <a:fld id="{6043D999-5E8C-487F-9530-973DA5E47562}" type="slidenum">
              <a:rPr lang="zh-CN" altLang="en-US" smtClean="0">
                <a:solidFill>
                  <a:prstClr val="black">
                    <a:tint val="75000"/>
                  </a:prstClr>
                </a:solidFill>
              </a:rPr>
              <a:pPr defTabSz="914126"/>
              <a:t>‹#›</a:t>
            </a:fld>
            <a:endParaRPr lang="zh-CN" altLang="en-US">
              <a:solidFill>
                <a:prstClr val="black">
                  <a:tint val="75000"/>
                </a:prstClr>
              </a:solidFill>
            </a:endParaRPr>
          </a:p>
        </p:txBody>
      </p:sp>
    </p:spTree>
    <p:extLst>
      <p:ext uri="{BB962C8B-B14F-4D97-AF65-F5344CB8AC3E}">
        <p14:creationId xmlns:p14="http://schemas.microsoft.com/office/powerpoint/2010/main" xmlns="" val="94061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theme" Target="../theme/theme2.xml"/><Relationship Id="rId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theme" Target="../theme/theme4.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1">
              <a:extLst>
                <a:ext uri="{28A0092B-C50C-407E-A947-70E740481C1C}">
                  <a14:useLocalDpi xmlns:a14="http://schemas.microsoft.com/office/drawing/2010/main" xmlns=""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xmlns=""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xmlns=""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BC30FB2-7A34-424D-85D4-D91C57443F08}" type="datetimeFigureOut">
              <a:rPr lang="en-US" smtClean="0"/>
              <a:pPr/>
              <a:t>11/9/2022</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D3E66F0-7C29-440B-B9AC-B751AD927039}" type="slidenum">
              <a:rPr lang="en-US" smtClean="0"/>
              <a:pPr/>
              <a:t>‹#›</a:t>
            </a:fld>
            <a:endParaRPr lang="en-US"/>
          </a:p>
        </p:txBody>
      </p:sp>
    </p:spTree>
    <p:extLst>
      <p:ext uri="{BB962C8B-B14F-4D97-AF65-F5344CB8AC3E}">
        <p14:creationId xmlns:p14="http://schemas.microsoft.com/office/powerpoint/2010/main" xmlns="" val="3081280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4"/>
              </a:buClr>
              <a:buSzPts val="2300"/>
              <a:buFont typeface="Caveat Brush"/>
              <a:buNone/>
              <a:defRPr sz="2300">
                <a:solidFill>
                  <a:schemeClr val="accent4"/>
                </a:solidFill>
                <a:latin typeface="Caveat Brush"/>
                <a:ea typeface="Caveat Brush"/>
                <a:cs typeface="Caveat Brush"/>
                <a:sym typeface="Caveat Brush"/>
              </a:defRPr>
            </a:lvl1pPr>
            <a:lvl2pPr lvl="1">
              <a:spcBef>
                <a:spcPts val="0"/>
              </a:spcBef>
              <a:spcAft>
                <a:spcPts val="0"/>
              </a:spcAft>
              <a:buClr>
                <a:schemeClr val="accent3"/>
              </a:buClr>
              <a:buSzPts val="2800"/>
              <a:buNone/>
              <a:defRPr sz="2800">
                <a:solidFill>
                  <a:schemeClr val="accent3"/>
                </a:solidFill>
              </a:defRPr>
            </a:lvl2pPr>
            <a:lvl3pPr lvl="2">
              <a:spcBef>
                <a:spcPts val="0"/>
              </a:spcBef>
              <a:spcAft>
                <a:spcPts val="0"/>
              </a:spcAft>
              <a:buClr>
                <a:schemeClr val="accent3"/>
              </a:buClr>
              <a:buSzPts val="2800"/>
              <a:buNone/>
              <a:defRPr sz="2800">
                <a:solidFill>
                  <a:schemeClr val="accent3"/>
                </a:solidFill>
              </a:defRPr>
            </a:lvl3pPr>
            <a:lvl4pPr lvl="3">
              <a:spcBef>
                <a:spcPts val="0"/>
              </a:spcBef>
              <a:spcAft>
                <a:spcPts val="0"/>
              </a:spcAft>
              <a:buClr>
                <a:schemeClr val="accent3"/>
              </a:buClr>
              <a:buSzPts val="2800"/>
              <a:buNone/>
              <a:defRPr sz="2800">
                <a:solidFill>
                  <a:schemeClr val="accent3"/>
                </a:solidFill>
              </a:defRPr>
            </a:lvl4pPr>
            <a:lvl5pPr lvl="4">
              <a:spcBef>
                <a:spcPts val="0"/>
              </a:spcBef>
              <a:spcAft>
                <a:spcPts val="0"/>
              </a:spcAft>
              <a:buClr>
                <a:schemeClr val="accent3"/>
              </a:buClr>
              <a:buSzPts val="2800"/>
              <a:buNone/>
              <a:defRPr sz="2800">
                <a:solidFill>
                  <a:schemeClr val="accent3"/>
                </a:solidFill>
              </a:defRPr>
            </a:lvl5pPr>
            <a:lvl6pPr lvl="5">
              <a:spcBef>
                <a:spcPts val="0"/>
              </a:spcBef>
              <a:spcAft>
                <a:spcPts val="0"/>
              </a:spcAft>
              <a:buClr>
                <a:schemeClr val="accent3"/>
              </a:buClr>
              <a:buSzPts val="2800"/>
              <a:buNone/>
              <a:defRPr sz="2800">
                <a:solidFill>
                  <a:schemeClr val="accent3"/>
                </a:solidFill>
              </a:defRPr>
            </a:lvl6pPr>
            <a:lvl7pPr lvl="6">
              <a:spcBef>
                <a:spcPts val="0"/>
              </a:spcBef>
              <a:spcAft>
                <a:spcPts val="0"/>
              </a:spcAft>
              <a:buClr>
                <a:schemeClr val="accent3"/>
              </a:buClr>
              <a:buSzPts val="2800"/>
              <a:buNone/>
              <a:defRPr sz="2800">
                <a:solidFill>
                  <a:schemeClr val="accent3"/>
                </a:solidFill>
              </a:defRPr>
            </a:lvl7pPr>
            <a:lvl8pPr lvl="7">
              <a:spcBef>
                <a:spcPts val="0"/>
              </a:spcBef>
              <a:spcAft>
                <a:spcPts val="0"/>
              </a:spcAft>
              <a:buClr>
                <a:schemeClr val="accent3"/>
              </a:buClr>
              <a:buSzPts val="2800"/>
              <a:buNone/>
              <a:defRPr sz="2800">
                <a:solidFill>
                  <a:schemeClr val="accent3"/>
                </a:solidFill>
              </a:defRPr>
            </a:lvl8pPr>
            <a:lvl9pPr lvl="8">
              <a:spcBef>
                <a:spcPts val="0"/>
              </a:spcBef>
              <a:spcAft>
                <a:spcPts val="0"/>
              </a:spcAft>
              <a:buClr>
                <a:schemeClr val="accent3"/>
              </a:buClr>
              <a:buSzPts val="2800"/>
              <a:buNone/>
              <a:defRPr sz="2800">
                <a:solidFill>
                  <a:schemeClr val="accent3"/>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1"/>
              </a:buClr>
              <a:buSzPts val="1300"/>
              <a:buFont typeface="Montserrat"/>
              <a:buChar char="●"/>
              <a:defRPr sz="1300">
                <a:solidFill>
                  <a:schemeClr val="dk1"/>
                </a:solidFill>
                <a:latin typeface="Montserrat"/>
                <a:ea typeface="Montserrat"/>
                <a:cs typeface="Montserrat"/>
                <a:sym typeface="Montserrat"/>
              </a:defRPr>
            </a:lvl1pPr>
            <a:lvl2pPr marL="914400" lvl="1" indent="-285750">
              <a:lnSpc>
                <a:spcPct val="115000"/>
              </a:lnSpc>
              <a:spcBef>
                <a:spcPts val="1600"/>
              </a:spcBef>
              <a:spcAft>
                <a:spcPts val="0"/>
              </a:spcAft>
              <a:buClr>
                <a:schemeClr val="dk1"/>
              </a:buClr>
              <a:buSzPts val="900"/>
              <a:buFont typeface="Montserrat"/>
              <a:buChar char="○"/>
              <a:defRPr sz="900">
                <a:solidFill>
                  <a:schemeClr val="dk1"/>
                </a:solidFill>
                <a:latin typeface="Montserrat"/>
                <a:ea typeface="Montserrat"/>
                <a:cs typeface="Montserrat"/>
                <a:sym typeface="Montserrat"/>
              </a:defRPr>
            </a:lvl2pPr>
            <a:lvl3pPr marL="1371600" lvl="2" indent="-285750">
              <a:lnSpc>
                <a:spcPct val="115000"/>
              </a:lnSpc>
              <a:spcBef>
                <a:spcPts val="1600"/>
              </a:spcBef>
              <a:spcAft>
                <a:spcPts val="0"/>
              </a:spcAft>
              <a:buClr>
                <a:schemeClr val="dk1"/>
              </a:buClr>
              <a:buSzPts val="900"/>
              <a:buFont typeface="Montserrat"/>
              <a:buChar char="■"/>
              <a:defRPr sz="900">
                <a:solidFill>
                  <a:schemeClr val="dk1"/>
                </a:solidFill>
                <a:latin typeface="Montserrat"/>
                <a:ea typeface="Montserrat"/>
                <a:cs typeface="Montserrat"/>
                <a:sym typeface="Montserrat"/>
              </a:defRPr>
            </a:lvl3pPr>
            <a:lvl4pPr marL="1828800" lvl="3" indent="-285750">
              <a:lnSpc>
                <a:spcPct val="115000"/>
              </a:lnSpc>
              <a:spcBef>
                <a:spcPts val="1600"/>
              </a:spcBef>
              <a:spcAft>
                <a:spcPts val="0"/>
              </a:spcAft>
              <a:buClr>
                <a:schemeClr val="dk1"/>
              </a:buClr>
              <a:buSzPts val="900"/>
              <a:buFont typeface="Montserrat"/>
              <a:buChar char="●"/>
              <a:defRPr sz="900">
                <a:solidFill>
                  <a:schemeClr val="dk1"/>
                </a:solidFill>
                <a:latin typeface="Montserrat"/>
                <a:ea typeface="Montserrat"/>
                <a:cs typeface="Montserrat"/>
                <a:sym typeface="Montserrat"/>
              </a:defRPr>
            </a:lvl4pPr>
            <a:lvl5pPr marL="2286000" lvl="4" indent="-285750">
              <a:lnSpc>
                <a:spcPct val="115000"/>
              </a:lnSpc>
              <a:spcBef>
                <a:spcPts val="1600"/>
              </a:spcBef>
              <a:spcAft>
                <a:spcPts val="0"/>
              </a:spcAft>
              <a:buClr>
                <a:schemeClr val="dk1"/>
              </a:buClr>
              <a:buSzPts val="900"/>
              <a:buFont typeface="Montserrat"/>
              <a:buChar char="○"/>
              <a:defRPr sz="900">
                <a:solidFill>
                  <a:schemeClr val="dk1"/>
                </a:solidFill>
                <a:latin typeface="Montserrat"/>
                <a:ea typeface="Montserrat"/>
                <a:cs typeface="Montserrat"/>
                <a:sym typeface="Montserrat"/>
              </a:defRPr>
            </a:lvl5pPr>
            <a:lvl6pPr marL="2743200" lvl="5" indent="-285750">
              <a:lnSpc>
                <a:spcPct val="115000"/>
              </a:lnSpc>
              <a:spcBef>
                <a:spcPts val="1600"/>
              </a:spcBef>
              <a:spcAft>
                <a:spcPts val="0"/>
              </a:spcAft>
              <a:buClr>
                <a:schemeClr val="dk1"/>
              </a:buClr>
              <a:buSzPts val="900"/>
              <a:buFont typeface="Montserrat"/>
              <a:buChar char="■"/>
              <a:defRPr sz="900">
                <a:solidFill>
                  <a:schemeClr val="dk1"/>
                </a:solidFill>
                <a:latin typeface="Montserrat"/>
                <a:ea typeface="Montserrat"/>
                <a:cs typeface="Montserrat"/>
                <a:sym typeface="Montserrat"/>
              </a:defRPr>
            </a:lvl6pPr>
            <a:lvl7pPr marL="3200400" lvl="6" indent="-285750">
              <a:lnSpc>
                <a:spcPct val="115000"/>
              </a:lnSpc>
              <a:spcBef>
                <a:spcPts val="1600"/>
              </a:spcBef>
              <a:spcAft>
                <a:spcPts val="0"/>
              </a:spcAft>
              <a:buClr>
                <a:schemeClr val="dk1"/>
              </a:buClr>
              <a:buSzPts val="900"/>
              <a:buFont typeface="Montserrat"/>
              <a:buChar char="●"/>
              <a:defRPr sz="900">
                <a:solidFill>
                  <a:schemeClr val="dk1"/>
                </a:solidFill>
                <a:latin typeface="Montserrat"/>
                <a:ea typeface="Montserrat"/>
                <a:cs typeface="Montserrat"/>
                <a:sym typeface="Montserrat"/>
              </a:defRPr>
            </a:lvl7pPr>
            <a:lvl8pPr marL="3657600" lvl="7" indent="-285750">
              <a:lnSpc>
                <a:spcPct val="115000"/>
              </a:lnSpc>
              <a:spcBef>
                <a:spcPts val="1600"/>
              </a:spcBef>
              <a:spcAft>
                <a:spcPts val="0"/>
              </a:spcAft>
              <a:buClr>
                <a:schemeClr val="dk1"/>
              </a:buClr>
              <a:buSzPts val="900"/>
              <a:buFont typeface="Montserrat"/>
              <a:buChar char="○"/>
              <a:defRPr sz="900">
                <a:solidFill>
                  <a:schemeClr val="dk1"/>
                </a:solidFill>
                <a:latin typeface="Montserrat"/>
                <a:ea typeface="Montserrat"/>
                <a:cs typeface="Montserrat"/>
                <a:sym typeface="Montserrat"/>
              </a:defRPr>
            </a:lvl8pPr>
            <a:lvl9pPr marL="4114800" lvl="8" indent="-285750">
              <a:lnSpc>
                <a:spcPct val="115000"/>
              </a:lnSpc>
              <a:spcBef>
                <a:spcPts val="1600"/>
              </a:spcBef>
              <a:spcAft>
                <a:spcPts val="1600"/>
              </a:spcAft>
              <a:buClr>
                <a:schemeClr val="dk1"/>
              </a:buClr>
              <a:buSzPts val="900"/>
              <a:buFont typeface="Montserrat"/>
              <a:buChar char="■"/>
              <a:defRPr sz="900">
                <a:solidFill>
                  <a:schemeClr val="dk1"/>
                </a:solidFill>
                <a:latin typeface="Montserrat"/>
                <a:ea typeface="Montserrat"/>
                <a:cs typeface="Montserrat"/>
                <a:sym typeface="Montserrat"/>
              </a:defRPr>
            </a:lvl9pPr>
          </a:lstStyle>
          <a:p>
            <a:endParaRPr/>
          </a:p>
        </p:txBody>
      </p:sp>
      <p:sp>
        <p:nvSpPr>
          <p:cNvPr id="8" name="Google Shape;8;p1"/>
          <p:cNvSpPr/>
          <p:nvPr/>
        </p:nvSpPr>
        <p:spPr>
          <a:xfrm>
            <a:off x="6922176" y="6661216"/>
            <a:ext cx="91347" cy="91411"/>
          </a:xfrm>
          <a:custGeom>
            <a:avLst/>
            <a:gdLst/>
            <a:ahLst/>
            <a:cxnLst/>
            <a:rect l="l" t="t" r="r" b="b"/>
            <a:pathLst>
              <a:path w="1429" h="1430" extrusionOk="0">
                <a:moveTo>
                  <a:pt x="714" y="1"/>
                </a:moveTo>
                <a:lnTo>
                  <a:pt x="572" y="13"/>
                </a:lnTo>
                <a:lnTo>
                  <a:pt x="310" y="120"/>
                </a:lnTo>
                <a:lnTo>
                  <a:pt x="119" y="310"/>
                </a:lnTo>
                <a:lnTo>
                  <a:pt x="12" y="572"/>
                </a:lnTo>
                <a:lnTo>
                  <a:pt x="0" y="715"/>
                </a:lnTo>
                <a:lnTo>
                  <a:pt x="12" y="858"/>
                </a:lnTo>
                <a:lnTo>
                  <a:pt x="119" y="1120"/>
                </a:lnTo>
                <a:lnTo>
                  <a:pt x="310" y="1311"/>
                </a:lnTo>
                <a:lnTo>
                  <a:pt x="572" y="1418"/>
                </a:lnTo>
                <a:lnTo>
                  <a:pt x="714" y="1430"/>
                </a:lnTo>
                <a:lnTo>
                  <a:pt x="857" y="1418"/>
                </a:lnTo>
                <a:lnTo>
                  <a:pt x="1119" y="1311"/>
                </a:lnTo>
                <a:lnTo>
                  <a:pt x="1310" y="1120"/>
                </a:lnTo>
                <a:lnTo>
                  <a:pt x="1417" y="858"/>
                </a:lnTo>
                <a:lnTo>
                  <a:pt x="1429" y="715"/>
                </a:lnTo>
                <a:lnTo>
                  <a:pt x="1417" y="572"/>
                </a:lnTo>
                <a:lnTo>
                  <a:pt x="1310" y="310"/>
                </a:lnTo>
                <a:lnTo>
                  <a:pt x="1119" y="120"/>
                </a:lnTo>
                <a:lnTo>
                  <a:pt x="857" y="13"/>
                </a:lnTo>
                <a:lnTo>
                  <a:pt x="714"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xmlns="" val="2535449321"/>
      </p:ext>
    </p:extLst>
  </p:cSld>
  <p:clrMap bg1="lt1" tx1="dk1" bg2="dk2" tx2="lt2" accent1="accent1" accent2="accent2" accent3="accent3" accent4="accent4" accent5="accent5" accent6="accent6" hlink="hlink" folHlink="folHlink"/>
  <p:sldLayoutIdLst>
    <p:sldLayoutId id="2147483681" r:id="rId1"/>
    <p:sldLayoutId id="2147483682" r:id="rId2"/>
    <p:sldLayoutId id="2147483685" r:id="rId3"/>
    <p:sldLayoutId id="214748368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D3D471-51CB-43FD-8183-6B8AF1BF3837}" type="datetimeFigureOut">
              <a:rPr lang="en-US" smtClean="0"/>
              <a:pPr/>
              <a:t>11/9/2022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69BE73-95CC-46A4-B4FF-D1D79298DBFE}" type="slidenum">
              <a:rPr lang="en-US" smtClean="0"/>
              <a:pPr/>
              <a:t>‹#›</a:t>
            </a:fld>
            <a:endParaRPr lang="en-US"/>
          </a:p>
        </p:txBody>
      </p:sp>
    </p:spTree>
    <p:extLst>
      <p:ext uri="{BB962C8B-B14F-4D97-AF65-F5344CB8AC3E}">
        <p14:creationId xmlns:p14="http://schemas.microsoft.com/office/powerpoint/2010/main" xmlns="" val="108526831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7432D509-17C7-4823-A896-1E8EFA447D29}"/>
              </a:ext>
            </a:extLst>
          </p:cNvPr>
          <p:cNvSpPr txBox="1"/>
          <p:nvPr userDrawn="1"/>
        </p:nvSpPr>
        <p:spPr>
          <a:xfrm>
            <a:off x="0" y="-9496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1pPr>
            <a:lvl2pPr lvl="1"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2pPr>
            <a:lvl3pPr lvl="2"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3pPr>
            <a:lvl4pPr lvl="3"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4pPr>
            <a:lvl5pPr lvl="4"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5pPr>
            <a:lvl6pPr lvl="5"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6pPr>
            <a:lvl7pPr lvl="6"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7pPr>
            <a:lvl8pPr lvl="7"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8pPr>
            <a:lvl9pPr lvl="8" rtl="0">
              <a:spcBef>
                <a:spcPts val="0"/>
              </a:spcBef>
              <a:spcAft>
                <a:spcPts val="0"/>
              </a:spcAft>
              <a:buClr>
                <a:schemeClr val="dk2"/>
              </a:buClr>
              <a:buSzPts val="2800"/>
              <a:buFont typeface="Love Ya Like A Sister"/>
              <a:buNone/>
              <a:defRPr sz="2800">
                <a:solidFill>
                  <a:schemeClr val="dk2"/>
                </a:solidFill>
                <a:latin typeface="Love Ya Like A Sister"/>
                <a:ea typeface="Love Ya Like A Sister"/>
                <a:cs typeface="Love Ya Like A Sister"/>
                <a:sym typeface="Love Ya Like A Sister"/>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160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1600"/>
              </a:spcBef>
              <a:spcAft>
                <a:spcPts val="1600"/>
              </a:spcAft>
              <a:buClr>
                <a:schemeClr val="dk2"/>
              </a:buClr>
              <a:buSzPts val="1400"/>
              <a:buFont typeface="Karla"/>
              <a:buChar char="■"/>
              <a:defRPr>
                <a:solidFill>
                  <a:schemeClr val="dk2"/>
                </a:solidFill>
                <a:latin typeface="Karla"/>
                <a:ea typeface="Karla"/>
                <a:cs typeface="Karla"/>
                <a:sym typeface="Karla"/>
              </a:defRPr>
            </a:lvl9pPr>
          </a:lstStyle>
          <a:p>
            <a:endParaRPr/>
          </a:p>
        </p:txBody>
      </p:sp>
    </p:spTree>
    <p:extLst>
      <p:ext uri="{BB962C8B-B14F-4D97-AF65-F5344CB8AC3E}">
        <p14:creationId xmlns:p14="http://schemas.microsoft.com/office/powerpoint/2010/main" xmlns="" val="1348506541"/>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xmlns="" val="878053518"/>
      </p:ext>
    </p:extLst>
  </p:cSld>
  <p:clrMap bg1="lt1" tx1="dk1" bg2="dk2" tx2="lt2" accent1="accent1" accent2="accent2" accent3="accent3" accent4="accent4" accent5="accent5" accent6="accent6" hlink="hlink" folHlink="folHlink"/>
  <p:sldLayoutIdLst>
    <p:sldLayoutId id="2147483724"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3.wdp"/><Relationship Id="rId3" Type="http://schemas.openxmlformats.org/officeDocument/2006/relationships/notesSlide" Target="../notesSlides/notesSlide1.xml"/><Relationship Id="rId7" Type="http://schemas.microsoft.com/office/2007/relationships/hdphoto" Target="../media/hdphoto1.wdp"/><Relationship Id="rId12"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6.png"/><Relationship Id="rId11" Type="http://schemas.microsoft.com/office/2007/relationships/hdphoto" Target="../media/hdphoto2.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5.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2.jpeg"/><Relationship Id="rId2" Type="http://schemas.openxmlformats.org/officeDocument/2006/relationships/image" Target="../media/image25.png"/><Relationship Id="rId1" Type="http://schemas.openxmlformats.org/officeDocument/2006/relationships/slideLayout" Target="../slideLayouts/slideLayout25.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5.xml"/><Relationship Id="rId5" Type="http://schemas.openxmlformats.org/officeDocument/2006/relationships/image" Target="../media/image27.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6.jpeg"/><Relationship Id="rId2" Type="http://schemas.openxmlformats.org/officeDocument/2006/relationships/image" Target="../media/image25.png"/><Relationship Id="rId1" Type="http://schemas.openxmlformats.org/officeDocument/2006/relationships/slideLayout" Target="../slideLayouts/slideLayout25.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eg"/><Relationship Id="rId1" Type="http://schemas.openxmlformats.org/officeDocument/2006/relationships/slideLayout" Target="../slideLayouts/slideLayout5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8.xml"/><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5.xml"/><Relationship Id="rId5" Type="http://schemas.openxmlformats.org/officeDocument/2006/relationships/image" Target="../media/image61.jpe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audio" Target="../media/audio1.bin"/><Relationship Id="rId7" Type="http://schemas.openxmlformats.org/officeDocument/2006/relationships/audio" Target="../media/audio5.bin"/><Relationship Id="rId2" Type="http://schemas.openxmlformats.org/officeDocument/2006/relationships/slideLayout" Target="../slideLayouts/slideLayout30.xml"/><Relationship Id="rId1" Type="http://schemas.openxmlformats.org/officeDocument/2006/relationships/tags" Target="../tags/tag2.xml"/><Relationship Id="rId6" Type="http://schemas.openxmlformats.org/officeDocument/2006/relationships/audio" Target="../media/audio4.bin"/><Relationship Id="rId5" Type="http://schemas.openxmlformats.org/officeDocument/2006/relationships/audio" Target="../media/audio3.bin"/><Relationship Id="rId4" Type="http://schemas.openxmlformats.org/officeDocument/2006/relationships/audio" Target="../media/audio2.bin"/><Relationship Id="rId9" Type="http://schemas.openxmlformats.org/officeDocument/2006/relationships/audio" Target="../media/audio6.bin"/></Relationships>
</file>

<file path=ppt/slides/_rels/slide2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audio" Target="../media/audio1.bin"/><Relationship Id="rId7" Type="http://schemas.openxmlformats.org/officeDocument/2006/relationships/audio" Target="../media/audio5.bin"/><Relationship Id="rId2" Type="http://schemas.openxmlformats.org/officeDocument/2006/relationships/slideLayout" Target="../slideLayouts/slideLayout30.xml"/><Relationship Id="rId1" Type="http://schemas.openxmlformats.org/officeDocument/2006/relationships/tags" Target="../tags/tag3.xml"/><Relationship Id="rId6" Type="http://schemas.openxmlformats.org/officeDocument/2006/relationships/audio" Target="../media/audio4.bin"/><Relationship Id="rId5" Type="http://schemas.openxmlformats.org/officeDocument/2006/relationships/audio" Target="../media/audio3.bin"/><Relationship Id="rId4" Type="http://schemas.openxmlformats.org/officeDocument/2006/relationships/audio" Target="../media/audio2.bin"/><Relationship Id="rId9" Type="http://schemas.openxmlformats.org/officeDocument/2006/relationships/audio" Target="../media/audio6.bin"/></Relationships>
</file>

<file path=ppt/slides/_rels/slide2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audio" Target="../media/audio1.bin"/><Relationship Id="rId7" Type="http://schemas.openxmlformats.org/officeDocument/2006/relationships/audio" Target="../media/audio5.bin"/><Relationship Id="rId2" Type="http://schemas.openxmlformats.org/officeDocument/2006/relationships/slideLayout" Target="../slideLayouts/slideLayout30.xml"/><Relationship Id="rId1" Type="http://schemas.openxmlformats.org/officeDocument/2006/relationships/tags" Target="../tags/tag4.xml"/><Relationship Id="rId6" Type="http://schemas.openxmlformats.org/officeDocument/2006/relationships/audio" Target="../media/audio4.bin"/><Relationship Id="rId5" Type="http://schemas.openxmlformats.org/officeDocument/2006/relationships/audio" Target="../media/audio3.bin"/><Relationship Id="rId4" Type="http://schemas.openxmlformats.org/officeDocument/2006/relationships/audio" Target="../media/audio2.bin"/><Relationship Id="rId9" Type="http://schemas.openxmlformats.org/officeDocument/2006/relationships/audio" Target="../media/audio6.bin"/></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7.xml"/><Relationship Id="rId1" Type="http://schemas.openxmlformats.org/officeDocument/2006/relationships/video" Target="file:///C:\Users\Admin\Desktop\2258539314507484476.mp4" TargetMode="Externa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4">
            <a:extLst>
              <a:ext uri="{28A0092B-C50C-407E-A947-70E740481C1C}">
                <a14:useLocalDpi xmlns:a14="http://schemas.microsoft.com/office/drawing/2010/main" xmlns="" val="0"/>
              </a:ext>
            </a:extLst>
          </a:blip>
          <a:srcRect r="1773"/>
          <a:stretch/>
        </p:blipFill>
        <p:spPr>
          <a:xfrm>
            <a:off x="1589" y="3852662"/>
            <a:ext cx="12203511" cy="3004447"/>
          </a:xfrm>
          <a:prstGeom prst="rect">
            <a:avLst/>
          </a:prstGeom>
        </p:spPr>
      </p:pic>
      <p:pic>
        <p:nvPicPr>
          <p:cNvPr id="20" name="图片 19"/>
          <p:cNvPicPr>
            <a:picLocks noChangeAspect="1"/>
          </p:cNvPicPr>
          <p:nvPr/>
        </p:nvPicPr>
        <p:blipFill rotWithShape="1">
          <a:blip r:embed="rId5">
            <a:extLst>
              <a:ext uri="{28A0092B-C50C-407E-A947-70E740481C1C}">
                <a14:useLocalDpi xmlns:a14="http://schemas.microsoft.com/office/drawing/2010/main" xmlns="" val="0"/>
              </a:ext>
            </a:extLst>
          </a:blip>
          <a:srcRect l="1020" b="5828"/>
          <a:stretch/>
        </p:blipFill>
        <p:spPr>
          <a:xfrm>
            <a:off x="1587" y="4707952"/>
            <a:ext cx="12188826" cy="2149157"/>
          </a:xfrm>
          <a:prstGeom prst="rect">
            <a:avLst/>
          </a:prstGeom>
        </p:spPr>
      </p:pic>
      <p:pic>
        <p:nvPicPr>
          <p:cNvPr id="21" name="图片 20"/>
          <p:cNvPicPr>
            <a:picLocks noChangeAspect="1"/>
          </p:cNvPicPr>
          <p:nvPr/>
        </p:nvPicPr>
        <p:blipFill rotWithShape="1">
          <a:blip r:embed="rId6">
            <a:extLst>
              <a:ext uri="{BEBA8EAE-BF5A-486C-A8C5-ECC9F3942E4B}">
                <a14:imgProps xmlns:a14="http://schemas.microsoft.com/office/drawing/2010/main" xmlns="">
                  <a14:imgLayer r:embed="rId7">
                    <a14:imgEffect>
                      <a14:brightnessContrast contrast="40000"/>
                    </a14:imgEffect>
                  </a14:imgLayer>
                </a14:imgProps>
              </a:ext>
              <a:ext uri="{28A0092B-C50C-407E-A947-70E740481C1C}">
                <a14:useLocalDpi xmlns:a14="http://schemas.microsoft.com/office/drawing/2010/main" xmlns="" val="0"/>
              </a:ext>
            </a:extLst>
          </a:blip>
          <a:srcRect b="23880"/>
          <a:stretch/>
        </p:blipFill>
        <p:spPr>
          <a:xfrm>
            <a:off x="-86201" y="4199189"/>
            <a:ext cx="12364401" cy="2658942"/>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8241" y="2844921"/>
            <a:ext cx="810409" cy="95692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rot="17636112">
            <a:off x="4980796" y="2915782"/>
            <a:ext cx="901979" cy="2729768"/>
          </a:xfrm>
          <a:prstGeom prst="rect">
            <a:avLst/>
          </a:prstGeom>
        </p:spPr>
      </p:pic>
      <p:pic>
        <p:nvPicPr>
          <p:cNvPr id="22" name="Picture 21"/>
          <p:cNvPicPr>
            <a:picLocks noChangeAspect="1"/>
          </p:cNvPicPr>
          <p:nvPr/>
        </p:nvPicPr>
        <p:blipFill>
          <a:blip r:embed="rId10" cstate="print">
            <a:extLst>
              <a:ext uri="{BEBA8EAE-BF5A-486C-A8C5-ECC9F3942E4B}">
                <a14:imgProps xmlns:a14="http://schemas.microsoft.com/office/drawing/2010/main" xmlns="">
                  <a14:imgLayer r:embed="rId11">
                    <a14:imgEffect>
                      <a14:backgroundRemoval t="0" b="100000" l="0" r="100000">
                        <a14:foregroundMark x1="37500" y1="43500" x2="69000" y2="44333"/>
                        <a14:foregroundMark x1="34833" y1="51500" x2="71333" y2="45833"/>
                        <a14:foregroundMark x1="61667" y1="36500" x2="64167" y2="54167"/>
                        <a14:foregroundMark x1="58167" y1="39000" x2="60833" y2="54000"/>
                        <a14:foregroundMark x1="31333" y1="38833" x2="43000" y2="51000"/>
                      </a14:backgroundRemoval>
                    </a14:imgEffect>
                  </a14:imgLayer>
                </a14:imgProps>
              </a:ext>
              <a:ext uri="{28A0092B-C50C-407E-A947-70E740481C1C}">
                <a14:useLocalDpi xmlns:a14="http://schemas.microsoft.com/office/drawing/2010/main" xmlns="" val="0"/>
              </a:ext>
            </a:extLst>
          </a:blip>
          <a:stretch>
            <a:fillRect/>
          </a:stretch>
        </p:blipFill>
        <p:spPr>
          <a:xfrm>
            <a:off x="182975" y="-15643"/>
            <a:ext cx="2160270" cy="2160270"/>
          </a:xfrm>
          <a:prstGeom prst="rect">
            <a:avLst/>
          </a:prstGeom>
        </p:spPr>
      </p:pic>
      <p:pic>
        <p:nvPicPr>
          <p:cNvPr id="23" name="Picture 2" descr="Premium Vector | Cute cloud cartoon"/>
          <p:cNvPicPr>
            <a:picLocks noChangeAspect="1" noChangeArrowheads="1"/>
          </p:cNvPicPr>
          <p:nvPr/>
        </p:nvPicPr>
        <p:blipFill>
          <a:blip r:embed="rId12">
            <a:extLst>
              <a:ext uri="{BEBA8EAE-BF5A-486C-A8C5-ECC9F3942E4B}">
                <a14:imgProps xmlns:a14="http://schemas.microsoft.com/office/drawing/2010/main" xmlns="">
                  <a14:imgLayer r:embed="rId13">
                    <a14:imgEffect>
                      <a14:backgroundRemoval t="7029" b="96805" l="1438" r="96006"/>
                    </a14:imgEffect>
                  </a14:imgLayer>
                </a14:imgProps>
              </a:ext>
              <a:ext uri="{28A0092B-C50C-407E-A947-70E740481C1C}">
                <a14:useLocalDpi xmlns:a14="http://schemas.microsoft.com/office/drawing/2010/main" xmlns="" val="0"/>
              </a:ext>
            </a:extLst>
          </a:blip>
          <a:srcRect/>
          <a:stretch>
            <a:fillRect/>
          </a:stretch>
        </p:blipFill>
        <p:spPr bwMode="auto">
          <a:xfrm>
            <a:off x="9132380" y="-132699"/>
            <a:ext cx="2802217" cy="2802217"/>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图片 14"/>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947701" y="2744925"/>
            <a:ext cx="810409" cy="956924"/>
          </a:xfrm>
          <a:prstGeom prst="rect">
            <a:avLst/>
          </a:prstGeom>
        </p:spPr>
      </p:pic>
      <p:sp>
        <p:nvSpPr>
          <p:cNvPr id="11" name="Rectangle 10"/>
          <p:cNvSpPr/>
          <p:nvPr/>
        </p:nvSpPr>
        <p:spPr>
          <a:xfrm>
            <a:off x="433445" y="2224276"/>
            <a:ext cx="11677194" cy="1938992"/>
          </a:xfrm>
          <a:prstGeom prst="rect">
            <a:avLst/>
          </a:prstGeom>
          <a:noFill/>
        </p:spPr>
        <p:txBody>
          <a:bodyPr wrap="square" lIns="91440" tIns="45720" rIns="91440" bIns="45720">
            <a:sp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lang="en-US" sz="6000" b="1" dirty="0" err="1">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Chào</a:t>
            </a:r>
            <a:r>
              <a:rPr lang="en-US" sz="6000" b="1" dirty="0">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 </a:t>
            </a:r>
            <a:r>
              <a:rPr lang="en-US" sz="6000" b="1" dirty="0" err="1">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mừng</a:t>
            </a:r>
            <a:r>
              <a:rPr lang="en-US" sz="6000" b="1" dirty="0">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 </a:t>
            </a:r>
            <a:r>
              <a:rPr lang="en-US" sz="6000" b="1" dirty="0" err="1">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các</a:t>
            </a:r>
            <a:r>
              <a:rPr lang="en-US" sz="6000" b="1" dirty="0">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 </a:t>
            </a:r>
            <a:r>
              <a:rPr lang="en-US" sz="6000" b="1" dirty="0" err="1">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em</a:t>
            </a:r>
            <a:r>
              <a:rPr lang="en-US" sz="6000" b="1" dirty="0">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 </a:t>
            </a:r>
            <a:r>
              <a:rPr lang="en-US" sz="6000" b="1" dirty="0" err="1">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đến</a:t>
            </a:r>
            <a:r>
              <a:rPr lang="en-US" sz="6000" b="1" dirty="0">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 </a:t>
            </a:r>
            <a:r>
              <a:rPr lang="en-US" sz="6000" b="1" dirty="0" err="1">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với</a:t>
            </a:r>
            <a:r>
              <a:rPr lang="en-US" sz="6000" b="1" dirty="0">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 </a:t>
            </a:r>
            <a:r>
              <a:rPr lang="en-US" sz="6000" b="1" dirty="0" err="1">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tiết</a:t>
            </a:r>
            <a:r>
              <a:rPr lang="en-US" sz="6000" b="1" dirty="0">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 </a:t>
            </a:r>
            <a:r>
              <a:rPr lang="en-US" sz="6000" b="1" dirty="0" err="1">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học</a:t>
            </a:r>
            <a:endParaRPr lang="en-US" sz="6000" b="1" dirty="0">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endParaRPr>
          </a:p>
          <a:p>
            <a:pPr marL="0" marR="0" lvl="0" indent="0" algn="ctr" defTabSz="914411" rtl="0" eaLnBrk="1" fontAlgn="auto" latinLnBrk="0" hangingPunct="1">
              <a:lnSpc>
                <a:spcPct val="100000"/>
              </a:lnSpc>
              <a:spcBef>
                <a:spcPts val="0"/>
              </a:spcBef>
              <a:spcAft>
                <a:spcPts val="0"/>
              </a:spcAft>
              <a:buClrTx/>
              <a:buSzTx/>
              <a:buFontTx/>
              <a:buNone/>
              <a:tabLst/>
              <a:defRPr/>
            </a:pPr>
            <a:r>
              <a:rPr lang="en-US" sz="6000" b="1" dirty="0" err="1">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Tự</a:t>
            </a:r>
            <a:r>
              <a:rPr lang="en-US" sz="6000" b="1" dirty="0">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 </a:t>
            </a:r>
            <a:r>
              <a:rPr lang="en-US" sz="6000" b="1" dirty="0" err="1">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nhiên</a:t>
            </a:r>
            <a:r>
              <a:rPr lang="en-US" sz="6000" b="1" dirty="0">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 </a:t>
            </a:r>
            <a:r>
              <a:rPr lang="en-US" sz="6000" b="1" dirty="0" err="1">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và</a:t>
            </a:r>
            <a:r>
              <a:rPr lang="en-US" sz="6000" b="1" dirty="0">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 </a:t>
            </a:r>
            <a:r>
              <a:rPr lang="en-US" sz="6000" b="1" dirty="0" err="1">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xã</a:t>
            </a:r>
            <a:r>
              <a:rPr lang="en-US" sz="6000" b="1" dirty="0">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 </a:t>
            </a:r>
            <a:r>
              <a:rPr lang="en-US" sz="6000" b="1" dirty="0" err="1">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hội</a:t>
            </a:r>
            <a:r>
              <a:rPr lang="en-US" sz="6000" b="1" dirty="0">
                <a:ln w="0"/>
                <a:solidFill>
                  <a:srgbClr val="FF0000"/>
                </a:solidFill>
                <a:effectLst>
                  <a:outerShdw blurRad="38100" dist="25400" dir="5400000" algn="ctr" rotWithShape="0">
                    <a:srgbClr val="6E747A">
                      <a:alpha val="43000"/>
                    </a:srgbClr>
                  </a:outerShdw>
                </a:effectLst>
                <a:latin typeface="Times New Roman" pitchFamily="18" charset="0"/>
                <a:ea typeface="宋体"/>
                <a:cs typeface="Times New Roman" pitchFamily="18" charset="0"/>
              </a:rPr>
              <a:t>  </a:t>
            </a:r>
            <a:endParaRPr kumimoji="0" lang="en-US" sz="60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itchFamily="18" charset="0"/>
              <a:ea typeface="宋体"/>
              <a:cs typeface="Times New Roman" pitchFamily="18" charset="0"/>
            </a:endParaRPr>
          </a:p>
        </p:txBody>
      </p:sp>
    </p:spTree>
    <p:custDataLst>
      <p:tags r:id="rId1"/>
    </p:custDataLst>
    <p:extLst>
      <p:ext uri="{BB962C8B-B14F-4D97-AF65-F5344CB8AC3E}">
        <p14:creationId xmlns:p14="http://schemas.microsoft.com/office/powerpoint/2010/main" xmlns="" val="2092628484"/>
      </p:ext>
    </p:extLst>
  </p:cSld>
  <p:clrMapOvr>
    <a:masterClrMapping/>
  </p:clrMapOvr>
  <mc:AlternateContent xmlns:mc="http://schemas.openxmlformats.org/markup-compatibility/2006">
    <mc:Choice xmlns:p14="http://schemas.microsoft.com/office/powerpoint/2010/main" xmlns="" Requires="p14">
      <p:transition p14:dur="10" advTm="10040"/>
    </mc:Choice>
    <mc:Fallback>
      <p:transition advTm="10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275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750"/>
                                        <p:tgtEl>
                                          <p:spTgt spid="24"/>
                                        </p:tgtEl>
                                      </p:cBhvr>
                                    </p:animEffect>
                                    <p:anim calcmode="lin" valueType="num">
                                      <p:cBhvr>
                                        <p:cTn id="35" dur="750" fill="hold"/>
                                        <p:tgtEl>
                                          <p:spTgt spid="24"/>
                                        </p:tgtEl>
                                        <p:attrNameLst>
                                          <p:attrName>ppt_x</p:attrName>
                                        </p:attrNameLst>
                                      </p:cBhvr>
                                      <p:tavLst>
                                        <p:tav tm="0">
                                          <p:val>
                                            <p:strVal val="#ppt_x"/>
                                          </p:val>
                                        </p:tav>
                                        <p:tav tm="100000">
                                          <p:val>
                                            <p:strVal val="#ppt_x"/>
                                          </p:val>
                                        </p:tav>
                                      </p:tavLst>
                                    </p:anim>
                                    <p:anim calcmode="lin" valueType="num">
                                      <p:cBhvr>
                                        <p:cTn id="36"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4" presetClass="emph" presetSubtype="0" fill="hold" nodeType="clickEffect">
                                  <p:stCondLst>
                                    <p:cond delay="0"/>
                                  </p:stCondLst>
                                  <p:iterate type="lt">
                                    <p:tmPct val="10000"/>
                                  </p:iterate>
                                  <p:childTnLst>
                                    <p:animMotion origin="layout" path="M -4.58333E-6 -3.7037E-7 L -4.58333E-6 -0.07222 " pathEditMode="relative" rAng="0" ptsTypes="AA">
                                      <p:cBhvr>
                                        <p:cTn id="47"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48" dur="125" fill="hold">
                                          <p:stCondLst>
                                            <p:cond delay="0"/>
                                          </p:stCondLst>
                                        </p:cTn>
                                        <p:tgtEl>
                                          <p:spTgt spid="11">
                                            <p:txEl>
                                              <p:pRg st="0" end="0"/>
                                            </p:txEl>
                                          </p:spTgt>
                                        </p:tgtEl>
                                        <p:attrNameLst>
                                          <p:attrName>r</p:attrName>
                                        </p:attrNameLst>
                                      </p:cBhvr>
                                    </p:animRot>
                                    <p:animRot by="-1500000">
                                      <p:cBhvr>
                                        <p:cTn id="49" dur="125" fill="hold">
                                          <p:stCondLst>
                                            <p:cond delay="125"/>
                                          </p:stCondLst>
                                        </p:cTn>
                                        <p:tgtEl>
                                          <p:spTgt spid="11">
                                            <p:txEl>
                                              <p:pRg st="0" end="0"/>
                                            </p:txEl>
                                          </p:spTgt>
                                        </p:tgtEl>
                                        <p:attrNameLst>
                                          <p:attrName>r</p:attrName>
                                        </p:attrNameLst>
                                      </p:cBhvr>
                                    </p:animRot>
                                    <p:animRot by="-1500000">
                                      <p:cBhvr>
                                        <p:cTn id="50" dur="125" fill="hold">
                                          <p:stCondLst>
                                            <p:cond delay="250"/>
                                          </p:stCondLst>
                                        </p:cTn>
                                        <p:tgtEl>
                                          <p:spTgt spid="11">
                                            <p:txEl>
                                              <p:pRg st="0" end="0"/>
                                            </p:txEl>
                                          </p:spTgt>
                                        </p:tgtEl>
                                        <p:attrNameLst>
                                          <p:attrName>r</p:attrName>
                                        </p:attrNameLst>
                                      </p:cBhvr>
                                    </p:animRot>
                                    <p:animRot by="1500000">
                                      <p:cBhvr>
                                        <p:cTn id="51" dur="125" fill="hold">
                                          <p:stCondLst>
                                            <p:cond delay="375"/>
                                          </p:stCondLst>
                                        </p:cTn>
                                        <p:tgtEl>
                                          <p:spTgt spid="11">
                                            <p:txEl>
                                              <p:pRg st="0" end="0"/>
                                            </p:txEl>
                                          </p:spTgt>
                                        </p:tgtEl>
                                        <p:attrNameLst>
                                          <p:attrName>r</p:attrName>
                                        </p:attrNameLst>
                                      </p:cBhvr>
                                    </p:animRot>
                                  </p:childTnLst>
                                </p:cTn>
                              </p:par>
                            </p:childTnLst>
                          </p:cTn>
                        </p:par>
                      </p:childTnLst>
                    </p:cTn>
                  </p:par>
                  <p:par>
                    <p:cTn id="52" fill="hold">
                      <p:stCondLst>
                        <p:cond delay="indefinite"/>
                      </p:stCondLst>
                      <p:childTnLst>
                        <p:par>
                          <p:cTn id="53" fill="hold">
                            <p:stCondLst>
                              <p:cond delay="0"/>
                            </p:stCondLst>
                            <p:childTnLst>
                              <p:par>
                                <p:cTn id="54" presetID="34" presetClass="emph" presetSubtype="0" fill="hold" nodeType="clickEffect">
                                  <p:stCondLst>
                                    <p:cond delay="0"/>
                                  </p:stCondLst>
                                  <p:iterate type="lt">
                                    <p:tmPct val="10000"/>
                                  </p:iterate>
                                  <p:childTnLst>
                                    <p:animMotion origin="layout" path="M -4.58333E-6 -3.7037E-7 L -4.58333E-6 -0.07222 " pathEditMode="relative" rAng="0" ptsTypes="AA">
                                      <p:cBhvr>
                                        <p:cTn id="55" dur="250" accel="50000" decel="50000" autoRev="1" fill="hold">
                                          <p:stCondLst>
                                            <p:cond delay="0"/>
                                          </p:stCondLst>
                                        </p:cTn>
                                        <p:tgtEl>
                                          <p:spTgt spid="11">
                                            <p:txEl>
                                              <p:pRg st="1" end="1"/>
                                            </p:txEl>
                                          </p:spTgt>
                                        </p:tgtEl>
                                        <p:attrNameLst>
                                          <p:attrName>ppt_x</p:attrName>
                                          <p:attrName>ppt_y</p:attrName>
                                        </p:attrNameLst>
                                      </p:cBhvr>
                                      <p:rCtr x="0" y="-3611"/>
                                    </p:animMotion>
                                    <p:animRot by="1500000">
                                      <p:cBhvr>
                                        <p:cTn id="56" dur="125" fill="hold">
                                          <p:stCondLst>
                                            <p:cond delay="0"/>
                                          </p:stCondLst>
                                        </p:cTn>
                                        <p:tgtEl>
                                          <p:spTgt spid="11">
                                            <p:txEl>
                                              <p:pRg st="1" end="1"/>
                                            </p:txEl>
                                          </p:spTgt>
                                        </p:tgtEl>
                                        <p:attrNameLst>
                                          <p:attrName>r</p:attrName>
                                        </p:attrNameLst>
                                      </p:cBhvr>
                                    </p:animRot>
                                    <p:animRot by="-1500000">
                                      <p:cBhvr>
                                        <p:cTn id="57" dur="125" fill="hold">
                                          <p:stCondLst>
                                            <p:cond delay="125"/>
                                          </p:stCondLst>
                                        </p:cTn>
                                        <p:tgtEl>
                                          <p:spTgt spid="11">
                                            <p:txEl>
                                              <p:pRg st="1" end="1"/>
                                            </p:txEl>
                                          </p:spTgt>
                                        </p:tgtEl>
                                        <p:attrNameLst>
                                          <p:attrName>r</p:attrName>
                                        </p:attrNameLst>
                                      </p:cBhvr>
                                    </p:animRot>
                                    <p:animRot by="-1500000">
                                      <p:cBhvr>
                                        <p:cTn id="58" dur="125" fill="hold">
                                          <p:stCondLst>
                                            <p:cond delay="250"/>
                                          </p:stCondLst>
                                        </p:cTn>
                                        <p:tgtEl>
                                          <p:spTgt spid="11">
                                            <p:txEl>
                                              <p:pRg st="1" end="1"/>
                                            </p:txEl>
                                          </p:spTgt>
                                        </p:tgtEl>
                                        <p:attrNameLst>
                                          <p:attrName>r</p:attrName>
                                        </p:attrNameLst>
                                      </p:cBhvr>
                                    </p:animRot>
                                    <p:animRot by="1500000">
                                      <p:cBhvr>
                                        <p:cTn id="59" dur="125" fill="hold">
                                          <p:stCondLst>
                                            <p:cond delay="375"/>
                                          </p:stCondLst>
                                        </p:cTn>
                                        <p:tgtEl>
                                          <p:spTgt spid="11">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xmlns="" val="0"/>
              </a:ext>
            </a:extLst>
          </a:blip>
          <a:srcRect l="15053" t="18614" r="17394"/>
          <a:stretch/>
        </p:blipFill>
        <p:spPr>
          <a:xfrm>
            <a:off x="199176" y="1"/>
            <a:ext cx="11678971" cy="6133474"/>
          </a:xfrm>
          <a:prstGeom prst="rect">
            <a:avLst/>
          </a:prstGeom>
        </p:spPr>
      </p:pic>
      <p:sp>
        <p:nvSpPr>
          <p:cNvPr id="6" name="TextBox 5"/>
          <p:cNvSpPr txBox="1"/>
          <p:nvPr/>
        </p:nvSpPr>
        <p:spPr>
          <a:xfrm>
            <a:off x="196158" y="6133475"/>
            <a:ext cx="11805719" cy="707886"/>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Chuẩn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bị</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bàn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thờ</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cúng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tổ</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tiên</a:t>
            </a:r>
            <a:r>
              <a:rPr lang="en-US" sz="4000" b="1" dirty="0" smtClean="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2559494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81200" y="5912069"/>
            <a:ext cx="8229600" cy="707886"/>
          </a:xfrm>
          <a:prstGeom prst="rect">
            <a:avLst/>
          </a:prstGeom>
          <a:noFill/>
        </p:spPr>
        <p:txBody>
          <a:bodyPr wrap="square" rtlCol="0">
            <a:spAutoFit/>
          </a:bodyPr>
          <a:lstStyle/>
          <a:p>
            <a:pPr algn="ctr"/>
            <a:r>
              <a:rPr lang="en-US" sz="4000" b="1" dirty="0" err="1">
                <a:solidFill>
                  <a:prstClr val="black"/>
                </a:solidFill>
                <a:latin typeface="Times New Roman" pitchFamily="18" charset="0"/>
                <a:cs typeface="Times New Roman" pitchFamily="18" charset="0"/>
              </a:rPr>
              <a:t>Chúc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Tết</a:t>
            </a:r>
            <a:endParaRPr lang="en-US" sz="4000" b="1" dirty="0">
              <a:solidFill>
                <a:prstClr val="black"/>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62609" y="238045"/>
            <a:ext cx="11131826" cy="53245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2913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30276" y="5956853"/>
            <a:ext cx="4700752" cy="707886"/>
          </a:xfrm>
          <a:prstGeom prst="rect">
            <a:avLst/>
          </a:prstGeom>
          <a:noFill/>
        </p:spPr>
        <p:txBody>
          <a:bodyPr wrap="square" rtlCol="0">
            <a:spAutoFit/>
          </a:bodyPr>
          <a:lstStyle/>
          <a:p>
            <a:pPr algn="ctr"/>
            <a:r>
              <a:rPr lang="en-US" sz="4000" b="1" dirty="0" err="1">
                <a:solidFill>
                  <a:prstClr val="black"/>
                </a:solidFill>
                <a:latin typeface="Times New Roman" pitchFamily="18" charset="0"/>
                <a:cs typeface="Times New Roman" pitchFamily="18" charset="0"/>
              </a:rPr>
              <a:t>Đi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chơi</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Tết</a:t>
            </a:r>
            <a:endParaRPr lang="en-US" sz="4000" b="1" dirty="0">
              <a:solidFill>
                <a:prstClr val="black"/>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20346" y="0"/>
            <a:ext cx="7646506" cy="6160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2281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72878" y="6150114"/>
            <a:ext cx="3200400" cy="707886"/>
          </a:xfrm>
          <a:prstGeom prst="rect">
            <a:avLst/>
          </a:prstGeom>
          <a:noFill/>
        </p:spPr>
        <p:txBody>
          <a:bodyPr wrap="square" rtlCol="0">
            <a:spAutoFit/>
          </a:bodyPr>
          <a:lstStyle/>
          <a:p>
            <a:pPr algn="ctr"/>
            <a:r>
              <a:rPr lang="en-US" sz="4000" b="1" dirty="0" err="1">
                <a:solidFill>
                  <a:prstClr val="black"/>
                </a:solidFill>
                <a:latin typeface="Times New Roman" pitchFamily="18" charset="0"/>
                <a:cs typeface="Times New Roman" pitchFamily="18" charset="0"/>
              </a:rPr>
              <a:t>Xem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hát</a:t>
            </a:r>
            <a:r>
              <a:rPr lang="en-US" sz="4000" b="1" dirty="0">
                <a:solidFill>
                  <a:prstClr val="black"/>
                </a:solidFill>
                <a:latin typeface="Times New Roman" pitchFamily="18" charset="0"/>
                <a:cs typeface="Times New Roman" pitchFamily="18" charset="0"/>
              </a:rPr>
              <a:t> </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11896" y="0"/>
            <a:ext cx="7606747" cy="61357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2281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74676" y="997497"/>
            <a:ext cx="3886200" cy="28125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81200" y="994321"/>
            <a:ext cx="3924300" cy="28156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Rectangle 3"/>
          <p:cNvSpPr/>
          <p:nvPr/>
        </p:nvSpPr>
        <p:spPr>
          <a:xfrm>
            <a:off x="1806574" y="76201"/>
            <a:ext cx="8785226" cy="769441"/>
          </a:xfrm>
          <a:prstGeom prst="rect">
            <a:avLst/>
          </a:prstGeom>
        </p:spPr>
        <p:txBody>
          <a:bodyPr wrap="square">
            <a:spAutoFit/>
          </a:bodyPr>
          <a:lstStyle/>
          <a:p>
            <a:r>
              <a:rPr lang="en-US" sz="4400" b="1" dirty="0" err="1">
                <a:solidFill>
                  <a:prstClr val="black"/>
                </a:solidFill>
                <a:latin typeface="Times New Roman" pitchFamily="18" charset="0"/>
                <a:cs typeface="Times New Roman" pitchFamily="18" charset="0"/>
              </a:rPr>
              <a:t>Những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hoạt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động</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diễn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ra</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trước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Tết</a:t>
            </a:r>
            <a:endParaRPr lang="en-US" dirty="0">
              <a:solidFill>
                <a:prstClr val="black"/>
              </a:solidFill>
              <a:latin typeface="Calibri"/>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33800" y="3921004"/>
            <a:ext cx="3924300" cy="2936996"/>
          </a:xfrm>
          <a:prstGeom prst="rect">
            <a:avLst/>
          </a:prstGeom>
        </p:spPr>
      </p:pic>
    </p:spTree>
    <p:extLst>
      <p:ext uri="{BB962C8B-B14F-4D97-AF65-F5344CB8AC3E}">
        <p14:creationId xmlns:p14="http://schemas.microsoft.com/office/powerpoint/2010/main" xmlns="" val="340330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FE6C808-6E76-4540-ACA2-C9C1F5E84406}"/>
              </a:ext>
            </a:extLst>
          </p:cNvPr>
          <p:cNvPicPr>
            <a:picLocks noChangeAspect="1"/>
          </p:cNvPicPr>
          <p:nvPr/>
        </p:nvPicPr>
        <p:blipFill>
          <a:blip r:embed="rId2"/>
          <a:stretch>
            <a:fillRect/>
          </a:stretch>
        </p:blipFill>
        <p:spPr>
          <a:xfrm>
            <a:off x="153657" y="144356"/>
            <a:ext cx="3721225" cy="2993619"/>
          </a:xfrm>
          <a:prstGeom prst="rect">
            <a:avLst/>
          </a:prstGeom>
        </p:spPr>
      </p:pic>
      <p:pic>
        <p:nvPicPr>
          <p:cNvPr id="5" name="Picture 4">
            <a:extLst>
              <a:ext uri="{FF2B5EF4-FFF2-40B4-BE49-F238E27FC236}">
                <a16:creationId xmlns="" xmlns:a16="http://schemas.microsoft.com/office/drawing/2014/main" id="{00B6D9D8-9D94-41DC-A9DE-4C82196778DD}"/>
              </a:ext>
            </a:extLst>
          </p:cNvPr>
          <p:cNvPicPr>
            <a:picLocks noChangeAspect="1"/>
          </p:cNvPicPr>
          <p:nvPr/>
        </p:nvPicPr>
        <p:blipFill>
          <a:blip r:embed="rId3"/>
          <a:stretch>
            <a:fillRect/>
          </a:stretch>
        </p:blipFill>
        <p:spPr>
          <a:xfrm>
            <a:off x="4166134" y="219158"/>
            <a:ext cx="3846182" cy="2903307"/>
          </a:xfrm>
          <a:prstGeom prst="rect">
            <a:avLst/>
          </a:prstGeom>
        </p:spPr>
      </p:pic>
      <p:pic>
        <p:nvPicPr>
          <p:cNvPr id="6" name="Picture 5">
            <a:extLst>
              <a:ext uri="{FF2B5EF4-FFF2-40B4-BE49-F238E27FC236}">
                <a16:creationId xmlns="" xmlns:a16="http://schemas.microsoft.com/office/drawing/2014/main" id="{9F316B8A-DD8B-417C-8494-B277CE406B65}"/>
              </a:ext>
            </a:extLst>
          </p:cNvPr>
          <p:cNvPicPr>
            <a:picLocks noChangeAspect="1"/>
          </p:cNvPicPr>
          <p:nvPr/>
        </p:nvPicPr>
        <p:blipFill>
          <a:blip r:embed="rId4"/>
          <a:stretch>
            <a:fillRect/>
          </a:stretch>
        </p:blipFill>
        <p:spPr>
          <a:xfrm>
            <a:off x="8273212" y="234668"/>
            <a:ext cx="3810151" cy="2903307"/>
          </a:xfrm>
          <a:prstGeom prst="rect">
            <a:avLst/>
          </a:prstGeom>
        </p:spPr>
      </p:pic>
      <p:sp>
        <p:nvSpPr>
          <p:cNvPr id="7" name="Flowchart: Punched Tape 6"/>
          <p:cNvSpPr/>
          <p:nvPr/>
        </p:nvSpPr>
        <p:spPr>
          <a:xfrm>
            <a:off x="4140188" y="2888974"/>
            <a:ext cx="3532820" cy="1620436"/>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715280" y="2690191"/>
            <a:ext cx="3275781" cy="1323439"/>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Trước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tết</a:t>
            </a:r>
            <a:r>
              <a:rPr lang="en-US" sz="4000" b="1" dirty="0" smtClean="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88226" y="3236200"/>
            <a:ext cx="3778973" cy="338988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440723" y="3538327"/>
            <a:ext cx="3316392" cy="3101012"/>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4337833" y="4511510"/>
            <a:ext cx="3865264" cy="2174211"/>
          </a:xfrm>
          <a:prstGeom prst="rect">
            <a:avLst/>
          </a:prstGeom>
        </p:spPr>
      </p:pic>
    </p:spTree>
    <p:extLst>
      <p:ext uri="{BB962C8B-B14F-4D97-AF65-F5344CB8AC3E}">
        <p14:creationId xmlns="" xmlns:p14="http://schemas.microsoft.com/office/powerpoint/2010/main" val="364308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p:cNvSpPr/>
          <p:nvPr/>
        </p:nvSpPr>
        <p:spPr>
          <a:xfrm>
            <a:off x="4110273" y="2723444"/>
            <a:ext cx="3657600" cy="1883121"/>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87548" y="2677376"/>
            <a:ext cx="3440317" cy="1323439"/>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Trong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dịp</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tết</a:t>
            </a:r>
            <a:r>
              <a:rPr lang="en-US" sz="4000" b="1" dirty="0" smtClean="0">
                <a:latin typeface="Times New Roman" panose="02020603050405020304" pitchFamily="18" charset="0"/>
                <a:cs typeface="Times New Roman" panose="02020603050405020304" pitchFamily="18" charset="0"/>
              </a:rPr>
              <a:t> </a:t>
            </a:r>
            <a:endParaRPr lang="en-US" sz="40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 xmlns:a16="http://schemas.microsoft.com/office/drawing/2014/main" id="{D952329B-38C3-4395-A593-58E8656CB1CD}"/>
              </a:ext>
            </a:extLst>
          </p:cNvPr>
          <p:cNvPicPr>
            <a:picLocks noChangeAspect="1"/>
          </p:cNvPicPr>
          <p:nvPr/>
        </p:nvPicPr>
        <p:blipFill>
          <a:blip r:embed="rId2"/>
          <a:stretch>
            <a:fillRect/>
          </a:stretch>
        </p:blipFill>
        <p:spPr>
          <a:xfrm>
            <a:off x="67602" y="106601"/>
            <a:ext cx="4437635" cy="3031436"/>
          </a:xfrm>
          <a:prstGeom prst="rect">
            <a:avLst/>
          </a:prstGeom>
        </p:spPr>
      </p:pic>
      <p:pic>
        <p:nvPicPr>
          <p:cNvPr id="3" name="Picture 2">
            <a:extLst>
              <a:ext uri="{FF2B5EF4-FFF2-40B4-BE49-F238E27FC236}">
                <a16:creationId xmlns="" xmlns:a16="http://schemas.microsoft.com/office/drawing/2014/main" id="{3C3915D3-AF70-44B6-964F-F0C3A2DEA55D}"/>
              </a:ext>
            </a:extLst>
          </p:cNvPr>
          <p:cNvPicPr>
            <a:picLocks noChangeAspect="1"/>
          </p:cNvPicPr>
          <p:nvPr/>
        </p:nvPicPr>
        <p:blipFill>
          <a:blip r:embed="rId3"/>
          <a:stretch>
            <a:fillRect/>
          </a:stretch>
        </p:blipFill>
        <p:spPr>
          <a:xfrm>
            <a:off x="7668285" y="0"/>
            <a:ext cx="4455089" cy="2723444"/>
          </a:xfrm>
          <a:prstGeom prst="rect">
            <a:avLst/>
          </a:prstGeom>
        </p:spPr>
      </p:pic>
      <p:pic>
        <p:nvPicPr>
          <p:cNvPr id="7" name="Picture 6">
            <a:extLst>
              <a:ext uri="{FF2B5EF4-FFF2-40B4-BE49-F238E27FC236}">
                <a16:creationId xmlns="" xmlns:a16="http://schemas.microsoft.com/office/drawing/2014/main" id="{9A88F8FB-0EF7-4EE4-98FB-DB16F8CAA886}"/>
              </a:ext>
            </a:extLst>
          </p:cNvPr>
          <p:cNvPicPr>
            <a:picLocks noChangeAspect="1"/>
          </p:cNvPicPr>
          <p:nvPr/>
        </p:nvPicPr>
        <p:blipFill>
          <a:blip r:embed="rId4"/>
          <a:stretch>
            <a:fillRect/>
          </a:stretch>
        </p:blipFill>
        <p:spPr>
          <a:xfrm>
            <a:off x="7767873" y="4097152"/>
            <a:ext cx="4395981" cy="2723444"/>
          </a:xfrm>
          <a:prstGeom prst="rect">
            <a:avLst/>
          </a:prstGeom>
        </p:spPr>
      </p:pic>
      <p:pic>
        <p:nvPicPr>
          <p:cNvPr id="8" name="Picture 7">
            <a:extLst>
              <a:ext uri="{FF2B5EF4-FFF2-40B4-BE49-F238E27FC236}">
                <a16:creationId xmlns="" xmlns:a16="http://schemas.microsoft.com/office/drawing/2014/main" id="{9F316B8A-DD8B-417C-8494-B277CE406B65}"/>
              </a:ext>
            </a:extLst>
          </p:cNvPr>
          <p:cNvPicPr>
            <a:picLocks noChangeAspect="1"/>
          </p:cNvPicPr>
          <p:nvPr/>
        </p:nvPicPr>
        <p:blipFill>
          <a:blip r:embed="rId5"/>
          <a:stretch>
            <a:fillRect/>
          </a:stretch>
        </p:blipFill>
        <p:spPr>
          <a:xfrm>
            <a:off x="0" y="4062294"/>
            <a:ext cx="4434465" cy="2793161"/>
          </a:xfrm>
          <a:prstGeom prst="rect">
            <a:avLst/>
          </a:prstGeom>
        </p:spPr>
      </p:pic>
    </p:spTree>
    <p:extLst>
      <p:ext uri="{BB962C8B-B14F-4D97-AF65-F5344CB8AC3E}">
        <p14:creationId xmlns="" xmlns:p14="http://schemas.microsoft.com/office/powerpoint/2010/main" val="16669126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xmlns="" val="3474116758"/>
              </p:ext>
            </p:extLst>
          </p:nvPr>
        </p:nvGraphicFramePr>
        <p:xfrm>
          <a:off x="172015" y="199177"/>
          <a:ext cx="11814774" cy="6518494"/>
        </p:xfrm>
        <a:graphic>
          <a:graphicData uri="http://schemas.openxmlformats.org/drawingml/2006/table">
            <a:tbl>
              <a:tblPr firstRow="1" bandRow="1">
                <a:tableStyleId>{5C22544A-7EE6-4342-B048-85BDC9FD1C3A}</a:tableStyleId>
              </a:tblPr>
              <a:tblGrid>
                <a:gridCol w="5907387"/>
                <a:gridCol w="5907387"/>
              </a:tblGrid>
              <a:tr h="649885">
                <a:tc>
                  <a:txBody>
                    <a:bodyPr/>
                    <a:lstStyle/>
                    <a:p>
                      <a:r>
                        <a:rPr lang="en-US" sz="3000" dirty="0" smtClean="0">
                          <a:ln>
                            <a:solidFill>
                              <a:schemeClr val="tx1"/>
                            </a:solidFill>
                          </a:ln>
                          <a:latin typeface=".VnAvant" panose="020B7200000000000000" pitchFamily="34" charset="0"/>
                        </a:rPr>
                        <a:t>        TRƯỚC</a:t>
                      </a:r>
                      <a:r>
                        <a:rPr lang="en-US" sz="3000" baseline="0" dirty="0" smtClean="0">
                          <a:ln>
                            <a:solidFill>
                              <a:schemeClr val="tx1"/>
                            </a:solidFill>
                          </a:ln>
                          <a:latin typeface=".VnAvant" panose="020B7200000000000000" pitchFamily="34" charset="0"/>
                        </a:rPr>
                        <a:t> TẾT </a:t>
                      </a:r>
                      <a:endParaRPr lang="en-US" sz="3000" dirty="0">
                        <a:ln>
                          <a:solidFill>
                            <a:schemeClr val="tx1"/>
                          </a:solidFill>
                        </a:ln>
                        <a:latin typeface=".VnAvant" panose="020B7200000000000000" pitchFamily="34" charset="0"/>
                      </a:endParaRPr>
                    </a:p>
                  </a:txBody>
                  <a:tcPr>
                    <a:solidFill>
                      <a:schemeClr val="accent1"/>
                    </a:solidFill>
                  </a:tcPr>
                </a:tc>
                <a:tc>
                  <a:txBody>
                    <a:bodyPr/>
                    <a:lstStyle/>
                    <a:p>
                      <a:r>
                        <a:rPr kumimoji="0" lang="en-US" sz="3000" b="1" i="0" u="none" strike="noStrike" kern="1200" cap="none" spc="0" normalizeH="0" baseline="0" noProof="0" dirty="0" smtClean="0">
                          <a:ln>
                            <a:solidFill>
                              <a:prstClr val="black"/>
                            </a:solidFill>
                          </a:ln>
                          <a:solidFill>
                            <a:prstClr val="white"/>
                          </a:solidFill>
                          <a:effectLst/>
                          <a:uLnTx/>
                          <a:uFillTx/>
                          <a:latin typeface=".VnAvant" panose="020B7200000000000000" pitchFamily="34" charset="0"/>
                          <a:ea typeface="+mn-ea"/>
                          <a:cs typeface="+mn-cs"/>
                        </a:rPr>
                        <a:t>      TRONG DỊP TẾT </a:t>
                      </a:r>
                      <a:endParaRPr lang="en-US" dirty="0">
                        <a:ln>
                          <a:solidFill>
                            <a:schemeClr val="tx1"/>
                          </a:solidFill>
                        </a:ln>
                      </a:endParaRPr>
                    </a:p>
                  </a:txBody>
                  <a:tcPr>
                    <a:solidFill>
                      <a:schemeClr val="accent1"/>
                    </a:solidFill>
                  </a:tcPr>
                </a:tc>
              </a:tr>
              <a:tr h="1956203">
                <a:tc>
                  <a:txBody>
                    <a:bodyPr/>
                    <a:lstStyle/>
                    <a:p>
                      <a:endParaRPr lang="en-US" dirty="0">
                        <a:ln>
                          <a:solidFill>
                            <a:schemeClr val="tx1"/>
                          </a:solidFill>
                        </a:ln>
                      </a:endParaRPr>
                    </a:p>
                  </a:txBody>
                  <a:tcPr>
                    <a:solidFill>
                      <a:schemeClr val="accent1"/>
                    </a:solidFill>
                  </a:tcPr>
                </a:tc>
                <a:tc>
                  <a:txBody>
                    <a:bodyPr/>
                    <a:lstStyle/>
                    <a:p>
                      <a:endParaRPr lang="en-US" dirty="0">
                        <a:ln>
                          <a:solidFill>
                            <a:schemeClr val="tx1"/>
                          </a:solidFill>
                        </a:ln>
                      </a:endParaRPr>
                    </a:p>
                  </a:txBody>
                  <a:tcPr>
                    <a:solidFill>
                      <a:schemeClr val="accent1"/>
                    </a:solidFill>
                  </a:tcPr>
                </a:tc>
              </a:tr>
              <a:tr h="1956203">
                <a:tc>
                  <a:txBody>
                    <a:bodyPr/>
                    <a:lstStyle/>
                    <a:p>
                      <a:endParaRPr lang="en-US" dirty="0">
                        <a:ln>
                          <a:solidFill>
                            <a:schemeClr val="tx1"/>
                          </a:solidFill>
                        </a:ln>
                      </a:endParaRPr>
                    </a:p>
                  </a:txBody>
                  <a:tcPr>
                    <a:solidFill>
                      <a:schemeClr val="accent1"/>
                    </a:solidFill>
                  </a:tcPr>
                </a:tc>
                <a:tc>
                  <a:txBody>
                    <a:bodyPr/>
                    <a:lstStyle/>
                    <a:p>
                      <a:endParaRPr lang="en-US" dirty="0">
                        <a:ln>
                          <a:solidFill>
                            <a:schemeClr val="tx1"/>
                          </a:solidFill>
                        </a:ln>
                      </a:endParaRPr>
                    </a:p>
                  </a:txBody>
                  <a:tcPr>
                    <a:solidFill>
                      <a:schemeClr val="accent1"/>
                    </a:solidFill>
                  </a:tcPr>
                </a:tc>
              </a:tr>
              <a:tr h="1956203">
                <a:tc>
                  <a:txBody>
                    <a:bodyPr/>
                    <a:lstStyle/>
                    <a:p>
                      <a:endParaRPr lang="en-US" dirty="0">
                        <a:ln>
                          <a:solidFill>
                            <a:schemeClr val="tx1"/>
                          </a:solidFill>
                        </a:ln>
                      </a:endParaRPr>
                    </a:p>
                  </a:txBody>
                  <a:tcPr>
                    <a:solidFill>
                      <a:schemeClr val="accent1"/>
                    </a:solidFill>
                  </a:tcPr>
                </a:tc>
                <a:tc>
                  <a:txBody>
                    <a:bodyPr/>
                    <a:lstStyle/>
                    <a:p>
                      <a:endParaRPr lang="en-US" dirty="0">
                        <a:ln>
                          <a:solidFill>
                            <a:schemeClr val="tx1"/>
                          </a:solidFill>
                        </a:ln>
                      </a:endParaRPr>
                    </a:p>
                  </a:txBody>
                  <a:tcPr>
                    <a:solidFill>
                      <a:schemeClr val="accent1"/>
                    </a:solidFill>
                  </a:tcPr>
                </a:tc>
              </a:tr>
            </a:tbl>
          </a:graphicData>
        </a:graphic>
      </p:graphicFrame>
      <p:pic>
        <p:nvPicPr>
          <p:cNvPr id="6" name="Picture 5">
            <a:extLst>
              <a:ext uri="{FF2B5EF4-FFF2-40B4-BE49-F238E27FC236}">
                <a16:creationId xmlns:a16="http://schemas.microsoft.com/office/drawing/2014/main" xmlns="" id="{4FE6C808-6E76-4540-ACA2-C9C1F5E84406}"/>
              </a:ext>
            </a:extLst>
          </p:cNvPr>
          <p:cNvPicPr>
            <a:picLocks noChangeAspect="1"/>
          </p:cNvPicPr>
          <p:nvPr/>
        </p:nvPicPr>
        <p:blipFill>
          <a:blip r:embed="rId2"/>
          <a:stretch>
            <a:fillRect/>
          </a:stretch>
        </p:blipFill>
        <p:spPr>
          <a:xfrm>
            <a:off x="217031" y="823366"/>
            <a:ext cx="3721225" cy="2001315"/>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xmlns="" val="0"/>
              </a:ext>
            </a:extLst>
          </a:blip>
          <a:srcRect l="8432" r="9688"/>
          <a:stretch/>
        </p:blipFill>
        <p:spPr>
          <a:xfrm>
            <a:off x="217031" y="2876614"/>
            <a:ext cx="3721225" cy="1874067"/>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xmlns="" val="0"/>
              </a:ext>
            </a:extLst>
          </a:blip>
          <a:srcRect l="15053" t="18614" r="17394"/>
          <a:stretch/>
        </p:blipFill>
        <p:spPr>
          <a:xfrm>
            <a:off x="217031" y="4904592"/>
            <a:ext cx="3721225" cy="1815218"/>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xmlns="" val="0"/>
              </a:ext>
            </a:extLst>
          </a:blip>
          <a:srcRect l="15053" t="18614" r="17394"/>
          <a:stretch/>
        </p:blipFill>
        <p:spPr>
          <a:xfrm>
            <a:off x="7351415" y="909498"/>
            <a:ext cx="3422209" cy="1829050"/>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351416" y="2876612"/>
            <a:ext cx="3422209" cy="1948759"/>
          </a:xfrm>
          <a:prstGeom prst="rect">
            <a:avLst/>
          </a:prstGeom>
        </p:spPr>
      </p:pic>
      <p:pic>
        <p:nvPicPr>
          <p:cNvPr id="11" name="Content Placeholder 3"/>
          <p:cNvPicPr>
            <a:picLocks noGrp="1" noChangeAspect="1"/>
          </p:cNvPicPr>
          <p:nvPr>
            <p:ph idx="1"/>
          </p:nvPr>
        </p:nvPicPr>
        <p:blipFill rotWithShape="1">
          <a:blip r:embed="rId7">
            <a:extLst>
              <a:ext uri="{28A0092B-C50C-407E-A947-70E740481C1C}">
                <a14:useLocalDpi xmlns:a14="http://schemas.microsoft.com/office/drawing/2010/main" xmlns="" val="0"/>
              </a:ext>
            </a:extLst>
          </a:blip>
          <a:srcRect t="21919" r="49117" b="8588"/>
          <a:stretch/>
        </p:blipFill>
        <p:spPr>
          <a:xfrm>
            <a:off x="6083931" y="4954383"/>
            <a:ext cx="2978590" cy="1765427"/>
          </a:xfrm>
        </p:spPr>
      </p:pic>
      <p:pic>
        <p:nvPicPr>
          <p:cNvPr id="12" name="Content Placeholder 3"/>
          <p:cNvPicPr>
            <a:picLocks noChangeAspect="1"/>
          </p:cNvPicPr>
          <p:nvPr/>
        </p:nvPicPr>
        <p:blipFill rotWithShape="1">
          <a:blip r:embed="rId7">
            <a:extLst>
              <a:ext uri="{28A0092B-C50C-407E-A947-70E740481C1C}">
                <a14:useLocalDpi xmlns:a14="http://schemas.microsoft.com/office/drawing/2010/main" xmlns="" val="0"/>
              </a:ext>
            </a:extLst>
          </a:blip>
          <a:srcRect l="50416" t="21087" b="8588"/>
          <a:stretch/>
        </p:blipFill>
        <p:spPr>
          <a:xfrm>
            <a:off x="9107785" y="4963437"/>
            <a:ext cx="2824679" cy="1756373"/>
          </a:xfrm>
          <a:prstGeom prst="rect">
            <a:avLst/>
          </a:prstGeom>
        </p:spPr>
      </p:pic>
    </p:spTree>
    <p:extLst>
      <p:ext uri="{BB962C8B-B14F-4D97-AF65-F5344CB8AC3E}">
        <p14:creationId xmlns:p14="http://schemas.microsoft.com/office/powerpoint/2010/main" xmlns="" val="254631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pic>
        <p:nvPicPr>
          <p:cNvPr id="3" name="Google Shape;95;p2"/>
          <p:cNvPicPr preferRelativeResize="0"/>
          <p:nvPr/>
        </p:nvPicPr>
        <p:blipFill rotWithShape="1">
          <a:blip r:embed="rId2">
            <a:alphaModFix/>
          </a:blip>
          <a:srcRect r="59079"/>
          <a:stretch/>
        </p:blipFill>
        <p:spPr>
          <a:xfrm>
            <a:off x="0" y="0"/>
            <a:ext cx="12323299" cy="7452477"/>
          </a:xfrm>
          <a:prstGeom prst="rect">
            <a:avLst/>
          </a:prstGeom>
          <a:solidFill>
            <a:schemeClr val="accent1"/>
          </a:solidFill>
          <a:ln>
            <a:noFill/>
          </a:ln>
        </p:spPr>
      </p:pic>
      <p:pic>
        <p:nvPicPr>
          <p:cNvPr id="4" name="Google Shape;96;p2"/>
          <p:cNvPicPr preferRelativeResize="0"/>
          <p:nvPr/>
        </p:nvPicPr>
        <p:blipFill rotWithShape="1">
          <a:blip r:embed="rId3">
            <a:alphaModFix/>
          </a:blip>
          <a:srcRect/>
          <a:stretch/>
        </p:blipFill>
        <p:spPr>
          <a:xfrm flipH="1">
            <a:off x="473100" y="1"/>
            <a:ext cx="1613096" cy="1744060"/>
          </a:xfrm>
          <a:prstGeom prst="rect">
            <a:avLst/>
          </a:prstGeom>
          <a:noFill/>
          <a:ln>
            <a:noFill/>
          </a:ln>
          <a:effectLst>
            <a:outerShdw blurRad="50800" dist="38100" dir="10800000" algn="r" rotWithShape="0">
              <a:srgbClr val="000000">
                <a:alpha val="40000"/>
              </a:srgbClr>
            </a:outerShdw>
          </a:effectLst>
        </p:spPr>
      </p:pic>
      <p:pic>
        <p:nvPicPr>
          <p:cNvPr id="5" name="Google Shape;97;p2"/>
          <p:cNvPicPr preferRelativeResize="0"/>
          <p:nvPr/>
        </p:nvPicPr>
        <p:blipFill rotWithShape="1">
          <a:blip r:embed="rId4">
            <a:alphaModFix/>
          </a:blip>
          <a:srcRect/>
          <a:stretch/>
        </p:blipFill>
        <p:spPr>
          <a:xfrm>
            <a:off x="5875403" y="206779"/>
            <a:ext cx="3307712" cy="1193533"/>
          </a:xfrm>
          <a:prstGeom prst="rect">
            <a:avLst/>
          </a:prstGeom>
          <a:noFill/>
          <a:ln>
            <a:noFill/>
          </a:ln>
        </p:spPr>
      </p:pic>
      <p:pic>
        <p:nvPicPr>
          <p:cNvPr id="6" name="Google Shape;98;p2"/>
          <p:cNvPicPr preferRelativeResize="0"/>
          <p:nvPr/>
        </p:nvPicPr>
        <p:blipFill rotWithShape="1">
          <a:blip r:embed="rId5">
            <a:alphaModFix/>
          </a:blip>
          <a:srcRect/>
          <a:stretch/>
        </p:blipFill>
        <p:spPr>
          <a:xfrm>
            <a:off x="7846612" y="1209893"/>
            <a:ext cx="4853760" cy="6136928"/>
          </a:xfrm>
          <a:prstGeom prst="rect">
            <a:avLst/>
          </a:prstGeom>
          <a:noFill/>
          <a:ln>
            <a:noFill/>
          </a:ln>
        </p:spPr>
      </p:pic>
      <p:pic>
        <p:nvPicPr>
          <p:cNvPr id="8" name="Google Shape;100;p2"/>
          <p:cNvPicPr preferRelativeResize="0"/>
          <p:nvPr/>
        </p:nvPicPr>
        <p:blipFill rotWithShape="1">
          <a:blip r:embed="rId6">
            <a:alphaModFix/>
          </a:blip>
          <a:srcRect/>
          <a:stretch/>
        </p:blipFill>
        <p:spPr>
          <a:xfrm flipH="1">
            <a:off x="377074" y="5213450"/>
            <a:ext cx="2443473" cy="1683228"/>
          </a:xfrm>
          <a:prstGeom prst="rect">
            <a:avLst/>
          </a:prstGeom>
          <a:noFill/>
          <a:ln>
            <a:noFill/>
          </a:ln>
          <a:effectLst>
            <a:outerShdw blurRad="50800" dist="38100" dir="10800000" algn="r" rotWithShape="0">
              <a:srgbClr val="000000">
                <a:alpha val="40000"/>
              </a:srgbClr>
            </a:outerShdw>
          </a:effectLst>
        </p:spPr>
      </p:pic>
      <p:grpSp>
        <p:nvGrpSpPr>
          <p:cNvPr id="9" name="组合 1">
            <a:extLst>
              <a:ext uri="{FF2B5EF4-FFF2-40B4-BE49-F238E27FC236}">
                <a16:creationId xmlns:a16="http://schemas.microsoft.com/office/drawing/2014/main" xmlns="" id="{98D48609-CB94-48E8-923D-0DA83C6BF61B}"/>
              </a:ext>
            </a:extLst>
          </p:cNvPr>
          <p:cNvGrpSpPr/>
          <p:nvPr/>
        </p:nvGrpSpPr>
        <p:grpSpPr>
          <a:xfrm>
            <a:off x="2048160" y="1137253"/>
            <a:ext cx="6313962" cy="3864033"/>
            <a:chOff x="3246438" y="1068388"/>
            <a:chExt cx="5711825" cy="4678363"/>
          </a:xfrm>
          <a:solidFill>
            <a:schemeClr val="bg1"/>
          </a:solidFill>
        </p:grpSpPr>
        <p:sp>
          <p:nvSpPr>
            <p:cNvPr id="10" name="Freeform 9">
              <a:extLst>
                <a:ext uri="{FF2B5EF4-FFF2-40B4-BE49-F238E27FC236}">
                  <a16:creationId xmlns:a16="http://schemas.microsoft.com/office/drawing/2014/main" xmlns="" id="{28A18BFC-0AF2-400F-AF7E-86A92D5E39FC}"/>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11" name="Freeform 10">
              <a:extLst>
                <a:ext uri="{FF2B5EF4-FFF2-40B4-BE49-F238E27FC236}">
                  <a16:creationId xmlns:a16="http://schemas.microsoft.com/office/drawing/2014/main" xmlns="" id="{2A9A2B77-B209-485B-943B-6B683BCBF9C8}"/>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12" name="Freeform 11">
              <a:extLst>
                <a:ext uri="{FF2B5EF4-FFF2-40B4-BE49-F238E27FC236}">
                  <a16:creationId xmlns:a16="http://schemas.microsoft.com/office/drawing/2014/main" xmlns="" id="{977357F8-AABB-46C7-9BB2-A73529702C25}"/>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13" name="Freeform 12">
              <a:extLst>
                <a:ext uri="{FF2B5EF4-FFF2-40B4-BE49-F238E27FC236}">
                  <a16:creationId xmlns:a16="http://schemas.microsoft.com/office/drawing/2014/main" xmlns="" id="{F6B83836-770D-4E99-859F-A37D3456D3E5}"/>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14" name="Freeform 13">
              <a:extLst>
                <a:ext uri="{FF2B5EF4-FFF2-40B4-BE49-F238E27FC236}">
                  <a16:creationId xmlns:a16="http://schemas.microsoft.com/office/drawing/2014/main" xmlns="" id="{1D5DC6A1-9584-4DF0-B5B1-3345E1FEB328}"/>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15" name="Freeform 14">
              <a:extLst>
                <a:ext uri="{FF2B5EF4-FFF2-40B4-BE49-F238E27FC236}">
                  <a16:creationId xmlns:a16="http://schemas.microsoft.com/office/drawing/2014/main" xmlns="" id="{C28C223C-345D-4371-91BA-0B647926E2F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16" name="Freeform 15">
              <a:extLst>
                <a:ext uri="{FF2B5EF4-FFF2-40B4-BE49-F238E27FC236}">
                  <a16:creationId xmlns:a16="http://schemas.microsoft.com/office/drawing/2014/main" xmlns="" id="{92212D8C-DA69-4115-B2B9-6D178923F69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grpSp>
          <p:nvGrpSpPr>
            <p:cNvPr id="17" name="组合 9">
              <a:extLst>
                <a:ext uri="{FF2B5EF4-FFF2-40B4-BE49-F238E27FC236}">
                  <a16:creationId xmlns:a16="http://schemas.microsoft.com/office/drawing/2014/main" xmlns="" id="{4B0BBA4D-50C0-4714-B98F-4C2D64E4F882}"/>
                </a:ext>
              </a:extLst>
            </p:cNvPr>
            <p:cNvGrpSpPr/>
            <p:nvPr/>
          </p:nvGrpSpPr>
          <p:grpSpPr>
            <a:xfrm>
              <a:off x="3517901" y="1225551"/>
              <a:ext cx="5260975" cy="4090987"/>
              <a:chOff x="3517901" y="1225551"/>
              <a:chExt cx="5260975" cy="4090987"/>
            </a:xfrm>
            <a:grpFill/>
          </p:grpSpPr>
          <p:sp>
            <p:nvSpPr>
              <p:cNvPr id="18" name="Freeform 17">
                <a:extLst>
                  <a:ext uri="{FF2B5EF4-FFF2-40B4-BE49-F238E27FC236}">
                    <a16:creationId xmlns:a16="http://schemas.microsoft.com/office/drawing/2014/main" xmlns="" id="{D9CC680D-BD03-4A2B-877C-ABFB1CD66251}"/>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19" name="Freeform 18">
                <a:extLst>
                  <a:ext uri="{FF2B5EF4-FFF2-40B4-BE49-F238E27FC236}">
                    <a16:creationId xmlns:a16="http://schemas.microsoft.com/office/drawing/2014/main" xmlns="" id="{051A0ECF-DC14-4A24-A755-A074BF182558}"/>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0" name="Freeform 19">
                <a:extLst>
                  <a:ext uri="{FF2B5EF4-FFF2-40B4-BE49-F238E27FC236}">
                    <a16:creationId xmlns:a16="http://schemas.microsoft.com/office/drawing/2014/main" xmlns="" id="{7B6D0400-EDFC-4969-9014-F859201701ED}"/>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1" name="Freeform 20">
                <a:extLst>
                  <a:ext uri="{FF2B5EF4-FFF2-40B4-BE49-F238E27FC236}">
                    <a16:creationId xmlns:a16="http://schemas.microsoft.com/office/drawing/2014/main" xmlns="" id="{B7A667CC-6D00-46D0-A22E-7483025F1BB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2" name="Freeform 21">
                <a:extLst>
                  <a:ext uri="{FF2B5EF4-FFF2-40B4-BE49-F238E27FC236}">
                    <a16:creationId xmlns:a16="http://schemas.microsoft.com/office/drawing/2014/main" xmlns="" id="{07770861-9086-45BF-99B2-430A9720369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3" name="Freeform 22">
                <a:extLst>
                  <a:ext uri="{FF2B5EF4-FFF2-40B4-BE49-F238E27FC236}">
                    <a16:creationId xmlns:a16="http://schemas.microsoft.com/office/drawing/2014/main" xmlns="" id="{E5BA4D88-89DF-453F-94C4-E8EAA7AB2DF0}"/>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4" name="Freeform 23">
                <a:extLst>
                  <a:ext uri="{FF2B5EF4-FFF2-40B4-BE49-F238E27FC236}">
                    <a16:creationId xmlns:a16="http://schemas.microsoft.com/office/drawing/2014/main" xmlns="" id="{890F6C5A-9769-4E0F-8065-C80107304A63}"/>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5" name="Freeform 24">
                <a:extLst>
                  <a:ext uri="{FF2B5EF4-FFF2-40B4-BE49-F238E27FC236}">
                    <a16:creationId xmlns:a16="http://schemas.microsoft.com/office/drawing/2014/main" xmlns="" id="{A7ECF74E-822E-44A7-8A32-43C351C1E431}"/>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6" name="Freeform 25">
                <a:extLst>
                  <a:ext uri="{FF2B5EF4-FFF2-40B4-BE49-F238E27FC236}">
                    <a16:creationId xmlns:a16="http://schemas.microsoft.com/office/drawing/2014/main" xmlns="" id="{A88CAC37-58A2-417E-84BF-7260392BF5E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7" name="Freeform 26">
                <a:extLst>
                  <a:ext uri="{FF2B5EF4-FFF2-40B4-BE49-F238E27FC236}">
                    <a16:creationId xmlns:a16="http://schemas.microsoft.com/office/drawing/2014/main" xmlns="" id="{F133AC89-7FB8-4265-8B9B-B69EEA63D7B0}"/>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8" name="Freeform 27">
                <a:extLst>
                  <a:ext uri="{FF2B5EF4-FFF2-40B4-BE49-F238E27FC236}">
                    <a16:creationId xmlns:a16="http://schemas.microsoft.com/office/drawing/2014/main" xmlns="" id="{EA13F9D8-ABE0-443F-9F1D-0025FAB1B5B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29" name="Freeform 28">
                <a:extLst>
                  <a:ext uri="{FF2B5EF4-FFF2-40B4-BE49-F238E27FC236}">
                    <a16:creationId xmlns:a16="http://schemas.microsoft.com/office/drawing/2014/main" xmlns="" id="{03105F74-157E-4E3F-9617-7813E942442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0" name="Freeform 29">
                <a:extLst>
                  <a:ext uri="{FF2B5EF4-FFF2-40B4-BE49-F238E27FC236}">
                    <a16:creationId xmlns:a16="http://schemas.microsoft.com/office/drawing/2014/main" xmlns="" id="{799EA92D-4478-49BD-9447-0DFE9F824C1F}"/>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1" name="Freeform 30">
                <a:extLst>
                  <a:ext uri="{FF2B5EF4-FFF2-40B4-BE49-F238E27FC236}">
                    <a16:creationId xmlns:a16="http://schemas.microsoft.com/office/drawing/2014/main" xmlns="" id="{48DEFBE6-BCE5-4579-8A44-AB265A11622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2" name="Freeform 31">
                <a:extLst>
                  <a:ext uri="{FF2B5EF4-FFF2-40B4-BE49-F238E27FC236}">
                    <a16:creationId xmlns:a16="http://schemas.microsoft.com/office/drawing/2014/main" xmlns="" id="{78B386B9-F304-466D-93D1-C2EF7FA03CA1}"/>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3" name="Freeform 32">
                <a:extLst>
                  <a:ext uri="{FF2B5EF4-FFF2-40B4-BE49-F238E27FC236}">
                    <a16:creationId xmlns:a16="http://schemas.microsoft.com/office/drawing/2014/main" xmlns="" id="{163ADAC9-5C99-4676-B18F-56AE30A23B77}"/>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4" name="Freeform 33">
                <a:extLst>
                  <a:ext uri="{FF2B5EF4-FFF2-40B4-BE49-F238E27FC236}">
                    <a16:creationId xmlns:a16="http://schemas.microsoft.com/office/drawing/2014/main" xmlns="" id="{0E8A945D-CA7D-45B7-A551-6575B4EC527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5" name="Freeform 34">
                <a:extLst>
                  <a:ext uri="{FF2B5EF4-FFF2-40B4-BE49-F238E27FC236}">
                    <a16:creationId xmlns:a16="http://schemas.microsoft.com/office/drawing/2014/main" xmlns="" id="{A3BB44DD-09F4-4036-AA88-18F68CB48505}"/>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6" name="Freeform 35">
                <a:extLst>
                  <a:ext uri="{FF2B5EF4-FFF2-40B4-BE49-F238E27FC236}">
                    <a16:creationId xmlns:a16="http://schemas.microsoft.com/office/drawing/2014/main" xmlns="" id="{7F1F5DCF-FE88-4303-94E4-4F0122EBA55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7" name="Freeform 36">
                <a:extLst>
                  <a:ext uri="{FF2B5EF4-FFF2-40B4-BE49-F238E27FC236}">
                    <a16:creationId xmlns:a16="http://schemas.microsoft.com/office/drawing/2014/main" xmlns="" id="{E2F68B05-CA1F-4476-9620-F5CB516DD57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8" name="Freeform 37">
                <a:extLst>
                  <a:ext uri="{FF2B5EF4-FFF2-40B4-BE49-F238E27FC236}">
                    <a16:creationId xmlns:a16="http://schemas.microsoft.com/office/drawing/2014/main" xmlns="" id="{7023F0C3-7E38-4955-9D4F-D742E5A2B8F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39" name="Freeform 38">
                <a:extLst>
                  <a:ext uri="{FF2B5EF4-FFF2-40B4-BE49-F238E27FC236}">
                    <a16:creationId xmlns:a16="http://schemas.microsoft.com/office/drawing/2014/main" xmlns="" id="{DA6495B0-E69B-45C8-A0C7-10FA0F83BB3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0" name="Freeform 39">
                <a:extLst>
                  <a:ext uri="{FF2B5EF4-FFF2-40B4-BE49-F238E27FC236}">
                    <a16:creationId xmlns:a16="http://schemas.microsoft.com/office/drawing/2014/main" xmlns="" id="{DC321551-0800-4D32-9E87-98B02BB1D2CE}"/>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1" name="Freeform 40">
                <a:extLst>
                  <a:ext uri="{FF2B5EF4-FFF2-40B4-BE49-F238E27FC236}">
                    <a16:creationId xmlns:a16="http://schemas.microsoft.com/office/drawing/2014/main" xmlns="" id="{E7DBAC6B-1296-4EAD-95D6-69713272B36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2" name="Freeform 41">
                <a:extLst>
                  <a:ext uri="{FF2B5EF4-FFF2-40B4-BE49-F238E27FC236}">
                    <a16:creationId xmlns:a16="http://schemas.microsoft.com/office/drawing/2014/main" xmlns="" id="{5C5E9F72-8C9D-46A1-B8F2-FCE25312AF6F}"/>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3" name="Freeform 42">
                <a:extLst>
                  <a:ext uri="{FF2B5EF4-FFF2-40B4-BE49-F238E27FC236}">
                    <a16:creationId xmlns:a16="http://schemas.microsoft.com/office/drawing/2014/main" xmlns="" id="{34163EB5-DCF2-43A0-92DA-F955AA78EFB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4" name="Freeform 43">
                <a:extLst>
                  <a:ext uri="{FF2B5EF4-FFF2-40B4-BE49-F238E27FC236}">
                    <a16:creationId xmlns:a16="http://schemas.microsoft.com/office/drawing/2014/main" xmlns="" id="{55C3327B-0E8D-41DD-9217-8825AE45EF48}"/>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5" name="Freeform 44">
                <a:extLst>
                  <a:ext uri="{FF2B5EF4-FFF2-40B4-BE49-F238E27FC236}">
                    <a16:creationId xmlns:a16="http://schemas.microsoft.com/office/drawing/2014/main" xmlns="" id="{6EC89ADA-6614-4012-82AA-79907F6B3814}"/>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6" name="Freeform 45">
                <a:extLst>
                  <a:ext uri="{FF2B5EF4-FFF2-40B4-BE49-F238E27FC236}">
                    <a16:creationId xmlns:a16="http://schemas.microsoft.com/office/drawing/2014/main" xmlns="" id="{F65FED82-0513-4A82-91E8-76812161547D}"/>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7" name="Freeform 46">
                <a:extLst>
                  <a:ext uri="{FF2B5EF4-FFF2-40B4-BE49-F238E27FC236}">
                    <a16:creationId xmlns:a16="http://schemas.microsoft.com/office/drawing/2014/main" xmlns="" id="{41A683F0-8EF8-4274-8AA3-791DAA995B17}"/>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8" name="Freeform 47">
                <a:extLst>
                  <a:ext uri="{FF2B5EF4-FFF2-40B4-BE49-F238E27FC236}">
                    <a16:creationId xmlns:a16="http://schemas.microsoft.com/office/drawing/2014/main" xmlns="" id="{30B3FB78-5C89-4914-B09B-E60AF4A4FE40}"/>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49" name="Freeform 48">
                <a:extLst>
                  <a:ext uri="{FF2B5EF4-FFF2-40B4-BE49-F238E27FC236}">
                    <a16:creationId xmlns:a16="http://schemas.microsoft.com/office/drawing/2014/main" xmlns="" id="{3038139C-465D-4C0C-A2D0-035E35F23EEF}"/>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0" name="Freeform 49">
                <a:extLst>
                  <a:ext uri="{FF2B5EF4-FFF2-40B4-BE49-F238E27FC236}">
                    <a16:creationId xmlns:a16="http://schemas.microsoft.com/office/drawing/2014/main" xmlns="" id="{3106067C-8E81-4B86-B7AB-228441ADD823}"/>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1" name="Freeform 50">
                <a:extLst>
                  <a:ext uri="{FF2B5EF4-FFF2-40B4-BE49-F238E27FC236}">
                    <a16:creationId xmlns:a16="http://schemas.microsoft.com/office/drawing/2014/main" xmlns="" id="{E293A736-B910-4ADE-A602-ED9DB116E343}"/>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2" name="Freeform 51">
                <a:extLst>
                  <a:ext uri="{FF2B5EF4-FFF2-40B4-BE49-F238E27FC236}">
                    <a16:creationId xmlns:a16="http://schemas.microsoft.com/office/drawing/2014/main" xmlns="" id="{6CD3612D-DD3A-47FB-B7A7-96D3727B1177}"/>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3" name="Freeform 52">
                <a:extLst>
                  <a:ext uri="{FF2B5EF4-FFF2-40B4-BE49-F238E27FC236}">
                    <a16:creationId xmlns:a16="http://schemas.microsoft.com/office/drawing/2014/main" xmlns="" id="{92335140-4AAF-45EA-A6A7-D4BE76DE7F67}"/>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4" name="Freeform 53">
                <a:extLst>
                  <a:ext uri="{FF2B5EF4-FFF2-40B4-BE49-F238E27FC236}">
                    <a16:creationId xmlns:a16="http://schemas.microsoft.com/office/drawing/2014/main" xmlns="" id="{037F9EDA-9DAB-4B2A-9B71-E9347ED2C8C2}"/>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5" name="Freeform 54">
                <a:extLst>
                  <a:ext uri="{FF2B5EF4-FFF2-40B4-BE49-F238E27FC236}">
                    <a16:creationId xmlns:a16="http://schemas.microsoft.com/office/drawing/2014/main" xmlns="" id="{B88E9ACD-0712-4621-9999-1A6757DFE311}"/>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6" name="Freeform 55">
                <a:extLst>
                  <a:ext uri="{FF2B5EF4-FFF2-40B4-BE49-F238E27FC236}">
                    <a16:creationId xmlns:a16="http://schemas.microsoft.com/office/drawing/2014/main" xmlns="" id="{F9BB1C53-AE0F-4165-B3EA-90228DA0F9B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7" name="Freeform 56">
                <a:extLst>
                  <a:ext uri="{FF2B5EF4-FFF2-40B4-BE49-F238E27FC236}">
                    <a16:creationId xmlns:a16="http://schemas.microsoft.com/office/drawing/2014/main" xmlns="" id="{E869D90B-7915-46C0-9731-84F085ECDE02}"/>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8" name="Freeform 57">
                <a:extLst>
                  <a:ext uri="{FF2B5EF4-FFF2-40B4-BE49-F238E27FC236}">
                    <a16:creationId xmlns:a16="http://schemas.microsoft.com/office/drawing/2014/main" xmlns="" id="{F969E3E7-CFF5-47DE-B287-23D7D9E9EE2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59" name="Freeform 58">
                <a:extLst>
                  <a:ext uri="{FF2B5EF4-FFF2-40B4-BE49-F238E27FC236}">
                    <a16:creationId xmlns:a16="http://schemas.microsoft.com/office/drawing/2014/main" xmlns="" id="{240C4612-2A6A-4F15-A171-EDBC5D40F840}"/>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0" name="Freeform 59">
                <a:extLst>
                  <a:ext uri="{FF2B5EF4-FFF2-40B4-BE49-F238E27FC236}">
                    <a16:creationId xmlns:a16="http://schemas.microsoft.com/office/drawing/2014/main" xmlns="" id="{29F24BE8-BD50-46C5-B7B4-65EE7871AE0C}"/>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1" name="Freeform 60">
                <a:extLst>
                  <a:ext uri="{FF2B5EF4-FFF2-40B4-BE49-F238E27FC236}">
                    <a16:creationId xmlns:a16="http://schemas.microsoft.com/office/drawing/2014/main" xmlns="" id="{3FCD7621-D125-4E2F-A0DC-DB09067A654B}"/>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2" name="Freeform 61">
                <a:extLst>
                  <a:ext uri="{FF2B5EF4-FFF2-40B4-BE49-F238E27FC236}">
                    <a16:creationId xmlns:a16="http://schemas.microsoft.com/office/drawing/2014/main" xmlns="" id="{A80D76EB-F32C-4716-A46B-ACD9CFAF1319}"/>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3" name="Freeform 62">
                <a:extLst>
                  <a:ext uri="{FF2B5EF4-FFF2-40B4-BE49-F238E27FC236}">
                    <a16:creationId xmlns:a16="http://schemas.microsoft.com/office/drawing/2014/main" xmlns="" id="{1FEB75BF-595B-4345-BAE0-7204433A419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4" name="Freeform 63">
                <a:extLst>
                  <a:ext uri="{FF2B5EF4-FFF2-40B4-BE49-F238E27FC236}">
                    <a16:creationId xmlns:a16="http://schemas.microsoft.com/office/drawing/2014/main" xmlns="" id="{3471704C-7D5B-413C-8E4F-F1E632B1FDC7}"/>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5" name="Freeform 64">
                <a:extLst>
                  <a:ext uri="{FF2B5EF4-FFF2-40B4-BE49-F238E27FC236}">
                    <a16:creationId xmlns:a16="http://schemas.microsoft.com/office/drawing/2014/main" xmlns="" id="{1E6A5577-D01E-4800-9146-741E62FFD36D}"/>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6" name="Freeform 65">
                <a:extLst>
                  <a:ext uri="{FF2B5EF4-FFF2-40B4-BE49-F238E27FC236}">
                    <a16:creationId xmlns:a16="http://schemas.microsoft.com/office/drawing/2014/main" xmlns="" id="{90ADF626-5805-4AC0-807C-E1E553AD598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7" name="Freeform 66">
                <a:extLst>
                  <a:ext uri="{FF2B5EF4-FFF2-40B4-BE49-F238E27FC236}">
                    <a16:creationId xmlns:a16="http://schemas.microsoft.com/office/drawing/2014/main" xmlns="" id="{7E3985E1-EEBC-4576-8C90-EF82180721DD}"/>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8" name="Freeform 67">
                <a:extLst>
                  <a:ext uri="{FF2B5EF4-FFF2-40B4-BE49-F238E27FC236}">
                    <a16:creationId xmlns:a16="http://schemas.microsoft.com/office/drawing/2014/main" xmlns="" id="{74C018D0-8AF2-4600-AC58-68DBD4F5D67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69" name="Freeform 68">
                <a:extLst>
                  <a:ext uri="{FF2B5EF4-FFF2-40B4-BE49-F238E27FC236}">
                    <a16:creationId xmlns:a16="http://schemas.microsoft.com/office/drawing/2014/main" xmlns="" id="{72DBADA1-05F8-4850-9A2E-3DAE1D450CD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0" name="Freeform 69">
                <a:extLst>
                  <a:ext uri="{FF2B5EF4-FFF2-40B4-BE49-F238E27FC236}">
                    <a16:creationId xmlns:a16="http://schemas.microsoft.com/office/drawing/2014/main" xmlns="" id="{6BE7475D-64B1-4EA4-81A6-749F00C327E1}"/>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1" name="Freeform 70">
                <a:extLst>
                  <a:ext uri="{FF2B5EF4-FFF2-40B4-BE49-F238E27FC236}">
                    <a16:creationId xmlns:a16="http://schemas.microsoft.com/office/drawing/2014/main" xmlns="" id="{DFDC4641-B063-4E17-8CAF-9184B30162B3}"/>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2" name="Freeform 71">
                <a:extLst>
                  <a:ext uri="{FF2B5EF4-FFF2-40B4-BE49-F238E27FC236}">
                    <a16:creationId xmlns:a16="http://schemas.microsoft.com/office/drawing/2014/main" xmlns="" id="{B2165084-EBAA-445E-814E-3CDA2309D772}"/>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3" name="Freeform 72">
                <a:extLst>
                  <a:ext uri="{FF2B5EF4-FFF2-40B4-BE49-F238E27FC236}">
                    <a16:creationId xmlns:a16="http://schemas.microsoft.com/office/drawing/2014/main" xmlns="" id="{551173C4-ED35-4701-8D53-EAB964FB487A}"/>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4" name="Freeform 73">
                <a:extLst>
                  <a:ext uri="{FF2B5EF4-FFF2-40B4-BE49-F238E27FC236}">
                    <a16:creationId xmlns:a16="http://schemas.microsoft.com/office/drawing/2014/main" xmlns="" id="{37730A48-860D-415F-9B5F-5E4061234044}"/>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5" name="Freeform 74">
                <a:extLst>
                  <a:ext uri="{FF2B5EF4-FFF2-40B4-BE49-F238E27FC236}">
                    <a16:creationId xmlns:a16="http://schemas.microsoft.com/office/drawing/2014/main" xmlns="" id="{46286713-276E-4022-928D-2E8809BC1B78}"/>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6" name="Freeform 75">
                <a:extLst>
                  <a:ext uri="{FF2B5EF4-FFF2-40B4-BE49-F238E27FC236}">
                    <a16:creationId xmlns:a16="http://schemas.microsoft.com/office/drawing/2014/main" xmlns="" id="{949B8A9D-CD7B-4514-BC71-C491345226E0}"/>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7" name="Freeform 76">
                <a:extLst>
                  <a:ext uri="{FF2B5EF4-FFF2-40B4-BE49-F238E27FC236}">
                    <a16:creationId xmlns:a16="http://schemas.microsoft.com/office/drawing/2014/main" xmlns="" id="{CACBA7A6-E98D-4966-B96E-CAFD46ED6C7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8" name="Freeform 77">
                <a:extLst>
                  <a:ext uri="{FF2B5EF4-FFF2-40B4-BE49-F238E27FC236}">
                    <a16:creationId xmlns:a16="http://schemas.microsoft.com/office/drawing/2014/main" xmlns="" id="{A1D1A726-3B98-4ED5-B266-0516FFC8246A}"/>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79" name="Freeform 78">
                <a:extLst>
                  <a:ext uri="{FF2B5EF4-FFF2-40B4-BE49-F238E27FC236}">
                    <a16:creationId xmlns:a16="http://schemas.microsoft.com/office/drawing/2014/main" xmlns="" id="{FEE0BC7C-282D-4945-8096-B70CDAE869D9}"/>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0" name="Freeform 79">
                <a:extLst>
                  <a:ext uri="{FF2B5EF4-FFF2-40B4-BE49-F238E27FC236}">
                    <a16:creationId xmlns:a16="http://schemas.microsoft.com/office/drawing/2014/main" xmlns="" id="{52D8ED59-2B18-4AC4-8AA9-E4158433517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1" name="Freeform 80">
                <a:extLst>
                  <a:ext uri="{FF2B5EF4-FFF2-40B4-BE49-F238E27FC236}">
                    <a16:creationId xmlns:a16="http://schemas.microsoft.com/office/drawing/2014/main" xmlns="" id="{EFA57D1C-1172-4A4F-A40E-5790276ED48F}"/>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2" name="Freeform 81">
                <a:extLst>
                  <a:ext uri="{FF2B5EF4-FFF2-40B4-BE49-F238E27FC236}">
                    <a16:creationId xmlns:a16="http://schemas.microsoft.com/office/drawing/2014/main" xmlns="" id="{235DFFF7-B254-4B24-B275-64E686E0016D}"/>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3" name="Freeform 82">
                <a:extLst>
                  <a:ext uri="{FF2B5EF4-FFF2-40B4-BE49-F238E27FC236}">
                    <a16:creationId xmlns:a16="http://schemas.microsoft.com/office/drawing/2014/main" xmlns="" id="{AE0EC4BB-25DE-4276-95CE-02A74437107E}"/>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4" name="Freeform 83">
                <a:extLst>
                  <a:ext uri="{FF2B5EF4-FFF2-40B4-BE49-F238E27FC236}">
                    <a16:creationId xmlns:a16="http://schemas.microsoft.com/office/drawing/2014/main" xmlns="" id="{77D35183-71A6-46D8-9D98-02752F26764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5" name="Freeform 84">
                <a:extLst>
                  <a:ext uri="{FF2B5EF4-FFF2-40B4-BE49-F238E27FC236}">
                    <a16:creationId xmlns:a16="http://schemas.microsoft.com/office/drawing/2014/main" xmlns="" id="{62B055BF-53C0-418F-B5B8-73F247E09263}"/>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6" name="Freeform 85">
                <a:extLst>
                  <a:ext uri="{FF2B5EF4-FFF2-40B4-BE49-F238E27FC236}">
                    <a16:creationId xmlns:a16="http://schemas.microsoft.com/office/drawing/2014/main" xmlns="" id="{F474E423-750C-45BE-BA29-25B033B1EB75}"/>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7" name="Freeform 86">
                <a:extLst>
                  <a:ext uri="{FF2B5EF4-FFF2-40B4-BE49-F238E27FC236}">
                    <a16:creationId xmlns:a16="http://schemas.microsoft.com/office/drawing/2014/main" xmlns="" id="{32B796DD-73C2-4166-846A-373168447F95}"/>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8" name="Freeform 87">
                <a:extLst>
                  <a:ext uri="{FF2B5EF4-FFF2-40B4-BE49-F238E27FC236}">
                    <a16:creationId xmlns:a16="http://schemas.microsoft.com/office/drawing/2014/main" xmlns="" id="{0938DC04-630E-494A-9CE6-5E47DF675FD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89" name="Freeform 88">
                <a:extLst>
                  <a:ext uri="{FF2B5EF4-FFF2-40B4-BE49-F238E27FC236}">
                    <a16:creationId xmlns:a16="http://schemas.microsoft.com/office/drawing/2014/main" xmlns="" id="{10772D5B-EC75-49BD-A38E-0BDC2FF7CAB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90" name="Freeform 89">
                <a:extLst>
                  <a:ext uri="{FF2B5EF4-FFF2-40B4-BE49-F238E27FC236}">
                    <a16:creationId xmlns:a16="http://schemas.microsoft.com/office/drawing/2014/main" xmlns="" id="{851326A4-43E8-44AB-AEC4-EE4E819B24CF}"/>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91" name="Freeform 90">
                <a:extLst>
                  <a:ext uri="{FF2B5EF4-FFF2-40B4-BE49-F238E27FC236}">
                    <a16:creationId xmlns:a16="http://schemas.microsoft.com/office/drawing/2014/main" xmlns="" id="{3DEF7F1A-47BB-4DFF-99A2-FEDA6F2E279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92" name="Freeform 91">
                <a:extLst>
                  <a:ext uri="{FF2B5EF4-FFF2-40B4-BE49-F238E27FC236}">
                    <a16:creationId xmlns:a16="http://schemas.microsoft.com/office/drawing/2014/main" xmlns="" id="{91C5D655-5093-4B6A-BB41-45FCA1E73A81}"/>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93" name="Freeform 92">
                <a:extLst>
                  <a:ext uri="{FF2B5EF4-FFF2-40B4-BE49-F238E27FC236}">
                    <a16:creationId xmlns:a16="http://schemas.microsoft.com/office/drawing/2014/main" xmlns="" id="{22071BC2-2143-46A3-92E9-9B9013A3716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94" name="Freeform 93">
                <a:extLst>
                  <a:ext uri="{FF2B5EF4-FFF2-40B4-BE49-F238E27FC236}">
                    <a16:creationId xmlns:a16="http://schemas.microsoft.com/office/drawing/2014/main" xmlns="" id="{5BFC2F17-C9C8-4FBA-B990-4C0A26FED5C4}"/>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95" name="Freeform 94">
                <a:extLst>
                  <a:ext uri="{FF2B5EF4-FFF2-40B4-BE49-F238E27FC236}">
                    <a16:creationId xmlns:a16="http://schemas.microsoft.com/office/drawing/2014/main" xmlns="" id="{4510C4C9-D5BA-4B78-A7EE-389278CD3089}"/>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96" name="Freeform 95">
                <a:extLst>
                  <a:ext uri="{FF2B5EF4-FFF2-40B4-BE49-F238E27FC236}">
                    <a16:creationId xmlns:a16="http://schemas.microsoft.com/office/drawing/2014/main" xmlns="" id="{CCFFADD1-1C12-48C1-A0BD-D1CF4AA6F2AB}"/>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97" name="Freeform 96">
                <a:extLst>
                  <a:ext uri="{FF2B5EF4-FFF2-40B4-BE49-F238E27FC236}">
                    <a16:creationId xmlns:a16="http://schemas.microsoft.com/office/drawing/2014/main" xmlns="" id="{EB3127CB-3998-468E-AD8C-5DC03F76FF5D}"/>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sp>
            <p:nvSpPr>
              <p:cNvPr id="98" name="Freeform 97">
                <a:extLst>
                  <a:ext uri="{FF2B5EF4-FFF2-40B4-BE49-F238E27FC236}">
                    <a16:creationId xmlns:a16="http://schemas.microsoft.com/office/drawing/2014/main" xmlns="" id="{E5A89602-1E47-4C20-8446-214F94FF405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solidFill>
                  <a:schemeClr val="accent1"/>
                </a:solidFill>
                <a:round/>
              </a:ln>
            </p:spPr>
            <p:txBody>
              <a:bodyPr vert="horz" wrap="square" lIns="91440" tIns="45720" rIns="91440" bIns="45720" numCol="1" anchor="t" anchorCtr="0" compatLnSpc="1"/>
              <a:lstStyle/>
              <a:p>
                <a:pPr defTabSz="1219170">
                  <a:buClr>
                    <a:srgbClr val="000000"/>
                  </a:buClr>
                </a:pPr>
                <a:endParaRPr lang="zh-CN" altLang="en-US" sz="2400" b="1" kern="0">
                  <a:solidFill>
                    <a:srgbClr val="0070C0"/>
                  </a:solidFill>
                  <a:latin typeface="方正静蕾简体" panose="02000000000000000000" pitchFamily="2" charset="-122"/>
                  <a:ea typeface="方正静蕾简体" panose="02000000000000000000" pitchFamily="2" charset="-122"/>
                  <a:cs typeface="Arial"/>
                  <a:sym typeface="Arial"/>
                </a:endParaRPr>
              </a:p>
            </p:txBody>
          </p:sp>
        </p:grpSp>
      </p:grpSp>
      <p:pic>
        <p:nvPicPr>
          <p:cNvPr id="99" name="Picture 2" descr="Clip Art Png Students Working At Desk , Free Transparent Clipart -  ClipartKey">
            <a:extLst>
              <a:ext uri="{FF2B5EF4-FFF2-40B4-BE49-F238E27FC236}">
                <a16:creationId xmlns:a16="http://schemas.microsoft.com/office/drawing/2014/main" xmlns="" id="{9DE9244A-5ECC-47FA-9E5A-4549A38256F4}"/>
              </a:ext>
            </a:extLst>
          </p:cNvPr>
          <p:cNvPicPr>
            <a:picLocks noChangeAspect="1" noChangeArrowheads="1"/>
          </p:cNvPicPr>
          <p:nvPr/>
        </p:nvPicPr>
        <p:blipFill>
          <a:blip r:embed="rId7">
            <a:extLst>
              <a:ext uri="{BEBA8EAE-BF5A-486C-A8C5-ECC9F3942E4B}">
                <a14:imgProps xmlns:a14="http://schemas.microsoft.com/office/drawing/2010/main" xmlns="">
                  <a14:imgLayer r:embed="rId8">
                    <a14:imgEffect>
                      <a14:backgroundRemoval t="5363" b="89748" l="2000" r="95222"/>
                    </a14:imgEffect>
                  </a14:imgLayer>
                </a14:imgProps>
              </a:ext>
              <a:ext uri="{28A0092B-C50C-407E-A947-70E740481C1C}">
                <a14:useLocalDpi xmlns:a14="http://schemas.microsoft.com/office/drawing/2010/main" xmlns="" val="0"/>
              </a:ext>
            </a:extLst>
          </a:blip>
          <a:srcRect/>
          <a:stretch>
            <a:fillRect/>
          </a:stretch>
        </p:blipFill>
        <p:spPr bwMode="auto">
          <a:xfrm>
            <a:off x="7593411" y="4250460"/>
            <a:ext cx="3936124" cy="2772781"/>
          </a:xfrm>
          <a:prstGeom prst="rect">
            <a:avLst/>
          </a:prstGeom>
          <a:noFill/>
          <a:extLst>
            <a:ext uri="{909E8E84-426E-40DD-AFC4-6F175D3DCCD1}">
              <a14:hiddenFill xmlns:a14="http://schemas.microsoft.com/office/drawing/2010/main" xmlns="">
                <a:solidFill>
                  <a:srgbClr val="FFFFFF"/>
                </a:solidFill>
              </a14:hiddenFill>
            </a:ext>
          </a:extLst>
        </p:spPr>
      </p:pic>
      <p:sp>
        <p:nvSpPr>
          <p:cNvPr id="100" name="TextBox 99">
            <a:extLst>
              <a:ext uri="{FF2B5EF4-FFF2-40B4-BE49-F238E27FC236}">
                <a16:creationId xmlns:a16="http://schemas.microsoft.com/office/drawing/2014/main" xmlns="" id="{EE5F20D4-CDD7-4BCC-9B14-C4FD4D8EE9E7}"/>
              </a:ext>
            </a:extLst>
          </p:cNvPr>
          <p:cNvSpPr txBox="1"/>
          <p:nvPr/>
        </p:nvSpPr>
        <p:spPr>
          <a:xfrm>
            <a:off x="2283891" y="51686"/>
            <a:ext cx="5054728" cy="1200329"/>
          </a:xfrm>
          <a:prstGeom prst="rect">
            <a:avLst/>
          </a:prstGeom>
          <a:noFill/>
        </p:spPr>
        <p:txBody>
          <a:bodyPr wrap="square" rtlCol="0">
            <a:spAutoFit/>
          </a:bodyPr>
          <a:lstStyle/>
          <a:p>
            <a:pPr defTabSz="1219170">
              <a:buClr>
                <a:srgbClr val="000000"/>
              </a:buClr>
            </a:pPr>
            <a:r>
              <a:rPr lang="en-US" sz="7200" b="1" kern="0" dirty="0">
                <a:solidFill>
                  <a:srgbClr val="002060"/>
                </a:solidFill>
                <a:latin typeface="Cambria" panose="02040503050406030204" pitchFamily="18" charset="0"/>
                <a:ea typeface="Cambria" panose="02040503050406030204" pitchFamily="18" charset="0"/>
                <a:cs typeface="Arial"/>
                <a:sym typeface="Arial"/>
              </a:rPr>
              <a:t>CHIA SẺ</a:t>
            </a:r>
          </a:p>
        </p:txBody>
      </p:sp>
      <p:sp>
        <p:nvSpPr>
          <p:cNvPr id="101" name="TextBox 100">
            <a:extLst>
              <a:ext uri="{FF2B5EF4-FFF2-40B4-BE49-F238E27FC236}">
                <a16:creationId xmlns:a16="http://schemas.microsoft.com/office/drawing/2014/main" xmlns="" id="{EE5F20D4-CDD7-4BCC-9B14-C4FD4D8EE9E7}"/>
              </a:ext>
            </a:extLst>
          </p:cNvPr>
          <p:cNvSpPr txBox="1"/>
          <p:nvPr/>
        </p:nvSpPr>
        <p:spPr>
          <a:xfrm>
            <a:off x="591671" y="1858963"/>
            <a:ext cx="7522306" cy="2390141"/>
          </a:xfrm>
          <a:prstGeom prst="rect">
            <a:avLst/>
          </a:prstGeom>
          <a:noFill/>
        </p:spPr>
        <p:txBody>
          <a:bodyPr wrap="square" rtlCol="0">
            <a:spAutoFit/>
          </a:bodyPr>
          <a:lstStyle/>
          <a:p>
            <a:pPr marL="742950" indent="-742950" defTabSz="1219170">
              <a:buClr>
                <a:srgbClr val="000000"/>
              </a:buClr>
              <a:buAutoNum type="arabicPeriod"/>
            </a:pPr>
            <a:r>
              <a:rPr lang="en-US" sz="3733" b="1" kern="0" dirty="0" err="1" smtClean="0">
                <a:latin typeface="Cambria" panose="02040503050406030204" pitchFamily="18" charset="0"/>
                <a:ea typeface="Cambria" panose="02040503050406030204" pitchFamily="18" charset="0"/>
                <a:cs typeface="Arial"/>
                <a:sym typeface="Arial"/>
              </a:rPr>
              <a:t>Vào</a:t>
            </a:r>
            <a:r>
              <a:rPr lang="en-US" sz="3733" b="1" kern="0" dirty="0" smtClean="0">
                <a:latin typeface="Cambria" panose="02040503050406030204" pitchFamily="18" charset="0"/>
                <a:ea typeface="Cambria" panose="02040503050406030204" pitchFamily="18" charset="0"/>
                <a:cs typeface="Arial"/>
                <a:sym typeface="Arial"/>
              </a:rPr>
              <a:t> </a:t>
            </a:r>
            <a:r>
              <a:rPr lang="en-US" sz="3733" b="1" kern="0" dirty="0" err="1" smtClean="0">
                <a:latin typeface="Cambria" panose="02040503050406030204" pitchFamily="18" charset="0"/>
                <a:ea typeface="Cambria" panose="02040503050406030204" pitchFamily="18" charset="0"/>
                <a:cs typeface="Arial"/>
                <a:sym typeface="Arial"/>
              </a:rPr>
              <a:t>dịp</a:t>
            </a:r>
            <a:r>
              <a:rPr lang="en-US" sz="3733" b="1" kern="0" dirty="0" smtClean="0">
                <a:latin typeface="Cambria" panose="02040503050406030204" pitchFamily="18" charset="0"/>
                <a:ea typeface="Cambria" panose="02040503050406030204" pitchFamily="18" charset="0"/>
                <a:cs typeface="Arial"/>
                <a:sym typeface="Arial"/>
              </a:rPr>
              <a:t> </a:t>
            </a:r>
            <a:r>
              <a:rPr lang="en-US" sz="3733" b="1" kern="0" dirty="0" err="1" smtClean="0">
                <a:latin typeface="Cambria" panose="02040503050406030204" pitchFamily="18" charset="0"/>
                <a:ea typeface="Cambria" panose="02040503050406030204" pitchFamily="18" charset="0"/>
                <a:cs typeface="Arial"/>
                <a:sym typeface="Arial"/>
              </a:rPr>
              <a:t>tết</a:t>
            </a:r>
            <a:r>
              <a:rPr lang="en-US" sz="3733" b="1" kern="0" dirty="0" smtClean="0">
                <a:latin typeface="Cambria" panose="02040503050406030204" pitchFamily="18" charset="0"/>
                <a:ea typeface="Cambria" panose="02040503050406030204" pitchFamily="18" charset="0"/>
                <a:cs typeface="Arial"/>
                <a:sym typeface="Arial"/>
              </a:rPr>
              <a:t> </a:t>
            </a:r>
            <a:r>
              <a:rPr lang="en-US" sz="3733" b="1" kern="0" dirty="0" err="1" smtClean="0">
                <a:latin typeface="Cambria" panose="02040503050406030204" pitchFamily="18" charset="0"/>
                <a:ea typeface="Cambria" panose="02040503050406030204" pitchFamily="18" charset="0"/>
                <a:cs typeface="Arial"/>
                <a:sym typeface="Arial"/>
              </a:rPr>
              <a:t>Nguyên</a:t>
            </a:r>
            <a:r>
              <a:rPr lang="en-US" sz="3733" b="1" kern="0" dirty="0" smtClean="0">
                <a:latin typeface="Cambria" panose="02040503050406030204" pitchFamily="18" charset="0"/>
                <a:ea typeface="Cambria" panose="02040503050406030204" pitchFamily="18" charset="0"/>
                <a:cs typeface="Arial"/>
                <a:sym typeface="Arial"/>
              </a:rPr>
              <a:t> </a:t>
            </a:r>
            <a:r>
              <a:rPr lang="en-US" sz="3733" b="1" kern="0" dirty="0" err="1" smtClean="0">
                <a:latin typeface="Cambria" panose="02040503050406030204" pitchFamily="18" charset="0"/>
                <a:ea typeface="Cambria" panose="02040503050406030204" pitchFamily="18" charset="0"/>
                <a:cs typeface="Arial"/>
                <a:sym typeface="Arial"/>
              </a:rPr>
              <a:t>đán</a:t>
            </a:r>
            <a:r>
              <a:rPr lang="en-US" sz="3733" b="1" kern="0" dirty="0" smtClean="0">
                <a:latin typeface="Cambria" panose="02040503050406030204" pitchFamily="18" charset="0"/>
                <a:ea typeface="Cambria" panose="02040503050406030204" pitchFamily="18" charset="0"/>
                <a:cs typeface="Arial"/>
                <a:sym typeface="Arial"/>
              </a:rPr>
              <a:t> </a:t>
            </a:r>
            <a:r>
              <a:rPr lang="en-US" sz="3733" b="1" kern="0" dirty="0" err="1" smtClean="0">
                <a:latin typeface="Cambria" panose="02040503050406030204" pitchFamily="18" charset="0"/>
                <a:ea typeface="Cambria" panose="02040503050406030204" pitchFamily="18" charset="0"/>
                <a:cs typeface="Arial"/>
                <a:sym typeface="Arial"/>
              </a:rPr>
              <a:t>em</a:t>
            </a:r>
            <a:r>
              <a:rPr lang="en-US" sz="3733" b="1" kern="0" dirty="0" smtClean="0">
                <a:latin typeface="Cambria" panose="02040503050406030204" pitchFamily="18" charset="0"/>
                <a:ea typeface="Cambria" panose="02040503050406030204" pitchFamily="18" charset="0"/>
                <a:cs typeface="Arial"/>
                <a:sym typeface="Arial"/>
              </a:rPr>
              <a:t> </a:t>
            </a:r>
            <a:r>
              <a:rPr lang="en-US" sz="3733" b="1" kern="0" dirty="0" err="1" smtClean="0">
                <a:latin typeface="Cambria" panose="02040503050406030204" pitchFamily="18" charset="0"/>
                <a:ea typeface="Cambria" panose="02040503050406030204" pitchFamily="18" charset="0"/>
                <a:cs typeface="Arial"/>
                <a:sym typeface="Arial"/>
              </a:rPr>
              <a:t>và</a:t>
            </a:r>
            <a:r>
              <a:rPr lang="en-US" sz="3733" b="1" kern="0" dirty="0" smtClean="0">
                <a:latin typeface="Cambria" panose="02040503050406030204" pitchFamily="18" charset="0"/>
                <a:ea typeface="Cambria" panose="02040503050406030204" pitchFamily="18" charset="0"/>
                <a:cs typeface="Arial"/>
                <a:sym typeface="Arial"/>
              </a:rPr>
              <a:t> </a:t>
            </a:r>
            <a:r>
              <a:rPr lang="en-US" sz="3733" b="1" kern="0" dirty="0" err="1" smtClean="0">
                <a:latin typeface="Cambria" panose="02040503050406030204" pitchFamily="18" charset="0"/>
                <a:ea typeface="Cambria" panose="02040503050406030204" pitchFamily="18" charset="0"/>
                <a:cs typeface="Arial"/>
                <a:sym typeface="Arial"/>
              </a:rPr>
              <a:t>gia</a:t>
            </a:r>
            <a:r>
              <a:rPr lang="en-US" sz="3733" b="1" kern="0" dirty="0" smtClean="0">
                <a:latin typeface="Cambria" panose="02040503050406030204" pitchFamily="18" charset="0"/>
                <a:ea typeface="Cambria" panose="02040503050406030204" pitchFamily="18" charset="0"/>
                <a:cs typeface="Arial"/>
                <a:sym typeface="Arial"/>
              </a:rPr>
              <a:t> </a:t>
            </a:r>
            <a:r>
              <a:rPr lang="en-US" sz="3733" b="1" kern="0" dirty="0" err="1" smtClean="0">
                <a:latin typeface="Cambria" panose="02040503050406030204" pitchFamily="18" charset="0"/>
                <a:ea typeface="Cambria" panose="02040503050406030204" pitchFamily="18" charset="0"/>
                <a:cs typeface="Arial"/>
                <a:sym typeface="Arial"/>
              </a:rPr>
              <a:t>đình</a:t>
            </a:r>
            <a:r>
              <a:rPr lang="en-US" sz="3733" b="1" kern="0" dirty="0" smtClean="0">
                <a:latin typeface="Cambria" panose="02040503050406030204" pitchFamily="18" charset="0"/>
                <a:ea typeface="Cambria" panose="02040503050406030204" pitchFamily="18" charset="0"/>
                <a:cs typeface="Arial"/>
                <a:sym typeface="Arial"/>
              </a:rPr>
              <a:t> </a:t>
            </a:r>
            <a:r>
              <a:rPr lang="en-US" sz="3733" b="1" kern="0" dirty="0" err="1" smtClean="0">
                <a:latin typeface="Cambria" panose="02040503050406030204" pitchFamily="18" charset="0"/>
                <a:ea typeface="Cambria" panose="02040503050406030204" pitchFamily="18" charset="0"/>
                <a:cs typeface="Arial"/>
                <a:sym typeface="Arial"/>
              </a:rPr>
              <a:t>thường</a:t>
            </a:r>
            <a:r>
              <a:rPr lang="en-US" sz="3733" b="1" kern="0" dirty="0" smtClean="0">
                <a:latin typeface="Cambria" panose="02040503050406030204" pitchFamily="18" charset="0"/>
                <a:ea typeface="Cambria" panose="02040503050406030204" pitchFamily="18" charset="0"/>
                <a:cs typeface="Arial"/>
                <a:sym typeface="Arial"/>
              </a:rPr>
              <a:t> </a:t>
            </a:r>
            <a:r>
              <a:rPr lang="en-US" sz="3733" b="1" kern="0" dirty="0" err="1" smtClean="0">
                <a:latin typeface="Cambria" panose="02040503050406030204" pitchFamily="18" charset="0"/>
                <a:ea typeface="Cambria" panose="02040503050406030204" pitchFamily="18" charset="0"/>
                <a:cs typeface="Arial"/>
                <a:sym typeface="Arial"/>
              </a:rPr>
              <a:t>làm</a:t>
            </a:r>
            <a:r>
              <a:rPr lang="en-US" sz="3733" b="1" kern="0" dirty="0" smtClean="0">
                <a:latin typeface="Cambria" panose="02040503050406030204" pitchFamily="18" charset="0"/>
                <a:ea typeface="Cambria" panose="02040503050406030204" pitchFamily="18" charset="0"/>
                <a:cs typeface="Arial"/>
                <a:sym typeface="Arial"/>
              </a:rPr>
              <a:t> </a:t>
            </a:r>
            <a:r>
              <a:rPr lang="en-US" sz="3733" b="1" kern="0" dirty="0" err="1" smtClean="0">
                <a:latin typeface="Cambria" panose="02040503050406030204" pitchFamily="18" charset="0"/>
                <a:ea typeface="Cambria" panose="02040503050406030204" pitchFamily="18" charset="0"/>
                <a:cs typeface="Arial"/>
                <a:sym typeface="Arial"/>
              </a:rPr>
              <a:t>gì</a:t>
            </a:r>
            <a:r>
              <a:rPr lang="en-US" sz="3733" b="1" kern="0" dirty="0" smtClean="0">
                <a:latin typeface="Cambria" panose="02040503050406030204" pitchFamily="18" charset="0"/>
                <a:ea typeface="Cambria" panose="02040503050406030204" pitchFamily="18" charset="0"/>
                <a:cs typeface="Arial"/>
                <a:sym typeface="Arial"/>
              </a:rPr>
              <a:t>?</a:t>
            </a:r>
          </a:p>
          <a:p>
            <a:pPr marL="742950" indent="-742950" defTabSz="1219170">
              <a:buClr>
                <a:srgbClr val="000000"/>
              </a:buClr>
            </a:pPr>
            <a:r>
              <a:rPr lang="en-US" sz="3733" b="1" kern="0" dirty="0" smtClean="0">
                <a:latin typeface="Cambria" panose="02040503050406030204" pitchFamily="18" charset="0"/>
                <a:ea typeface="Cambria" panose="02040503050406030204" pitchFamily="18" charset="0"/>
                <a:cs typeface="Arial"/>
                <a:sym typeface="Arial"/>
              </a:rPr>
              <a:t>2. </a:t>
            </a:r>
            <a:r>
              <a:rPr lang="en-US" sz="3733" b="1" kern="0" dirty="0" err="1" smtClean="0">
                <a:latin typeface="Cambria" panose="02040503050406030204" pitchFamily="18" charset="0"/>
                <a:ea typeface="Cambria" panose="02040503050406030204" pitchFamily="18" charset="0"/>
                <a:cs typeface="Arial"/>
                <a:sym typeface="Arial"/>
              </a:rPr>
              <a:t>Em</a:t>
            </a:r>
            <a:r>
              <a:rPr lang="en-US" sz="3733" b="1" kern="0" dirty="0" smtClean="0">
                <a:latin typeface="Cambria" panose="02040503050406030204" pitchFamily="18" charset="0"/>
                <a:ea typeface="Cambria" panose="02040503050406030204" pitchFamily="18" charset="0"/>
                <a:cs typeface="Arial"/>
                <a:sym typeface="Arial"/>
              </a:rPr>
              <a:t> </a:t>
            </a:r>
            <a:r>
              <a:rPr lang="en-US" sz="3733" b="1" kern="0" dirty="0" err="1" smtClean="0">
                <a:latin typeface="Cambria" panose="02040503050406030204" pitchFamily="18" charset="0"/>
                <a:ea typeface="Cambria" panose="02040503050406030204" pitchFamily="18" charset="0"/>
                <a:cs typeface="Arial"/>
                <a:sym typeface="Arial"/>
              </a:rPr>
              <a:t>thích</a:t>
            </a:r>
            <a:r>
              <a:rPr lang="en-US" sz="3733" b="1" kern="0" dirty="0" smtClean="0">
                <a:latin typeface="Cambria" panose="02040503050406030204" pitchFamily="18" charset="0"/>
                <a:ea typeface="Cambria" panose="02040503050406030204" pitchFamily="18" charset="0"/>
                <a:cs typeface="Arial"/>
                <a:sym typeface="Arial"/>
              </a:rPr>
              <a:t> </a:t>
            </a:r>
            <a:r>
              <a:rPr lang="en-US" sz="3733" b="1" kern="0" dirty="0" err="1" smtClean="0">
                <a:latin typeface="Cambria" panose="02040503050406030204" pitchFamily="18" charset="0"/>
                <a:ea typeface="Cambria" panose="02040503050406030204" pitchFamily="18" charset="0"/>
                <a:cs typeface="Arial"/>
                <a:sym typeface="Arial"/>
              </a:rPr>
              <a:t>nhất</a:t>
            </a:r>
            <a:r>
              <a:rPr lang="en-US" sz="3733" b="1" kern="0" dirty="0" smtClean="0">
                <a:latin typeface="Cambria" panose="02040503050406030204" pitchFamily="18" charset="0"/>
                <a:ea typeface="Cambria" panose="02040503050406030204" pitchFamily="18" charset="0"/>
                <a:cs typeface="Arial"/>
                <a:sym typeface="Arial"/>
              </a:rPr>
              <a:t> </a:t>
            </a:r>
            <a:r>
              <a:rPr lang="en-US" sz="3733" b="1" kern="0" dirty="0" err="1" smtClean="0">
                <a:latin typeface="Cambria" panose="02040503050406030204" pitchFamily="18" charset="0"/>
                <a:ea typeface="Cambria" panose="02040503050406030204" pitchFamily="18" charset="0"/>
                <a:cs typeface="Arial"/>
                <a:sym typeface="Arial"/>
              </a:rPr>
              <a:t>hoạt</a:t>
            </a:r>
            <a:r>
              <a:rPr lang="en-US" sz="3733" b="1" kern="0" dirty="0" smtClean="0">
                <a:latin typeface="Cambria" panose="02040503050406030204" pitchFamily="18" charset="0"/>
                <a:ea typeface="Cambria" panose="02040503050406030204" pitchFamily="18" charset="0"/>
                <a:cs typeface="Arial"/>
                <a:sym typeface="Arial"/>
              </a:rPr>
              <a:t> </a:t>
            </a:r>
            <a:r>
              <a:rPr lang="en-US" sz="3733" b="1" kern="0" dirty="0" err="1" smtClean="0">
                <a:latin typeface="Cambria" panose="02040503050406030204" pitchFamily="18" charset="0"/>
                <a:ea typeface="Cambria" panose="02040503050406030204" pitchFamily="18" charset="0"/>
                <a:cs typeface="Arial"/>
                <a:sym typeface="Arial"/>
              </a:rPr>
              <a:t>động</a:t>
            </a:r>
            <a:r>
              <a:rPr lang="en-US" sz="3733" b="1" kern="0" dirty="0" smtClean="0">
                <a:latin typeface="Cambria" panose="02040503050406030204" pitchFamily="18" charset="0"/>
                <a:ea typeface="Cambria" panose="02040503050406030204" pitchFamily="18" charset="0"/>
                <a:cs typeface="Arial"/>
                <a:sym typeface="Arial"/>
              </a:rPr>
              <a:t> </a:t>
            </a:r>
            <a:r>
              <a:rPr lang="en-US" sz="3733" b="1" kern="0" dirty="0" err="1" smtClean="0">
                <a:latin typeface="Cambria" panose="02040503050406030204" pitchFamily="18" charset="0"/>
                <a:ea typeface="Cambria" panose="02040503050406030204" pitchFamily="18" charset="0"/>
                <a:cs typeface="Arial"/>
                <a:sym typeface="Arial"/>
              </a:rPr>
              <a:t>nào</a:t>
            </a:r>
            <a:r>
              <a:rPr lang="en-US" sz="3733" b="1" kern="0" dirty="0" smtClean="0">
                <a:latin typeface="Cambria" panose="02040503050406030204" pitchFamily="18" charset="0"/>
                <a:ea typeface="Cambria" panose="02040503050406030204" pitchFamily="18" charset="0"/>
                <a:cs typeface="Arial"/>
                <a:sym typeface="Arial"/>
              </a:rPr>
              <a:t>? </a:t>
            </a:r>
            <a:r>
              <a:rPr lang="en-US" sz="3733" b="1" kern="0" dirty="0" err="1" smtClean="0">
                <a:latin typeface="Cambria" panose="02040503050406030204" pitchFamily="18" charset="0"/>
                <a:ea typeface="Cambria" panose="02040503050406030204" pitchFamily="18" charset="0"/>
                <a:cs typeface="Arial"/>
                <a:sym typeface="Arial"/>
              </a:rPr>
              <a:t>Vì</a:t>
            </a:r>
            <a:r>
              <a:rPr lang="en-US" sz="3733" b="1" kern="0" dirty="0" smtClean="0">
                <a:latin typeface="Cambria" panose="02040503050406030204" pitchFamily="18" charset="0"/>
                <a:ea typeface="Cambria" panose="02040503050406030204" pitchFamily="18" charset="0"/>
                <a:cs typeface="Arial"/>
                <a:sym typeface="Arial"/>
              </a:rPr>
              <a:t> </a:t>
            </a:r>
            <a:r>
              <a:rPr lang="en-US" sz="3733" b="1" kern="0" dirty="0" err="1" smtClean="0">
                <a:latin typeface="Cambria" panose="02040503050406030204" pitchFamily="18" charset="0"/>
                <a:ea typeface="Cambria" panose="02040503050406030204" pitchFamily="18" charset="0"/>
                <a:cs typeface="Arial"/>
                <a:sym typeface="Arial"/>
              </a:rPr>
              <a:t>sao</a:t>
            </a:r>
            <a:r>
              <a:rPr lang="en-US" sz="3733" b="1" kern="0" dirty="0" smtClean="0">
                <a:latin typeface="Cambria" panose="02040503050406030204" pitchFamily="18" charset="0"/>
                <a:ea typeface="Cambria" panose="02040503050406030204" pitchFamily="18" charset="0"/>
                <a:cs typeface="Arial"/>
                <a:sym typeface="Arial"/>
              </a:rPr>
              <a:t>?</a:t>
            </a:r>
            <a:endParaRPr lang="en-US" sz="3733" b="1" kern="0" dirty="0">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xmlns="" val="25586977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pic>
        <p:nvPicPr>
          <p:cNvPr id="117762" name="Picture 2"/>
          <p:cNvPicPr>
            <a:picLocks noChangeAspect="1" noChangeArrowheads="1"/>
          </p:cNvPicPr>
          <p:nvPr/>
        </p:nvPicPr>
        <p:blipFill>
          <a:blip r:embed="rId2"/>
          <a:srcRect/>
          <a:stretch>
            <a:fillRect/>
          </a:stretch>
        </p:blipFill>
        <p:spPr bwMode="auto">
          <a:xfrm>
            <a:off x="609599" y="397565"/>
            <a:ext cx="4446103" cy="5685181"/>
          </a:xfrm>
          <a:prstGeom prst="rect">
            <a:avLst/>
          </a:prstGeom>
          <a:noFill/>
          <a:ln w="9525">
            <a:noFill/>
            <a:miter lim="800000"/>
            <a:headEnd/>
            <a:tailEnd/>
          </a:ln>
          <a:effectLst/>
        </p:spPr>
      </p:pic>
      <p:pic>
        <p:nvPicPr>
          <p:cNvPr id="117763" name="Picture 3"/>
          <p:cNvPicPr>
            <a:picLocks noGrp="1" noChangeAspect="1" noChangeArrowheads="1"/>
          </p:cNvPicPr>
          <p:nvPr>
            <p:ph idx="1"/>
          </p:nvPr>
        </p:nvPicPr>
        <p:blipFill>
          <a:blip r:embed="rId3"/>
          <a:srcRect/>
          <a:stretch>
            <a:fillRect/>
          </a:stretch>
        </p:blipFill>
        <p:spPr bwMode="auto">
          <a:xfrm>
            <a:off x="5855460" y="583095"/>
            <a:ext cx="5117340" cy="2979207"/>
          </a:xfrm>
          <a:prstGeom prst="rect">
            <a:avLst/>
          </a:prstGeom>
          <a:noFill/>
          <a:ln w="9525">
            <a:noFill/>
            <a:miter lim="800000"/>
            <a:headEnd/>
            <a:tailEnd/>
          </a:ln>
          <a:effectLst/>
        </p:spPr>
      </p:pic>
      <p:pic>
        <p:nvPicPr>
          <p:cNvPr id="7" name="Picture 6"/>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870713" y="3656372"/>
            <a:ext cx="5128591" cy="26251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 Placeholder 3"/>
          <p:cNvSpPr>
            <a:spLocks noGrp="1"/>
          </p:cNvSpPr>
          <p:nvPr>
            <p:ph type="body" sz="half" idx="2"/>
          </p:nvPr>
        </p:nvSpPr>
        <p:spPr/>
        <p:txBody>
          <a:bodyPr/>
          <a:lstStyle/>
          <a:p>
            <a:endParaRPr lang="en-US"/>
          </a:p>
        </p:txBody>
      </p:sp>
      <p:pic>
        <p:nvPicPr>
          <p:cNvPr id="118786" name="Picture 2"/>
          <p:cNvPicPr>
            <a:picLocks noChangeAspect="1" noChangeArrowheads="1"/>
          </p:cNvPicPr>
          <p:nvPr/>
        </p:nvPicPr>
        <p:blipFill>
          <a:blip r:embed="rId2"/>
          <a:srcRect/>
          <a:stretch>
            <a:fillRect/>
          </a:stretch>
        </p:blipFill>
        <p:spPr bwMode="auto">
          <a:xfrm>
            <a:off x="755374" y="622852"/>
            <a:ext cx="4200939" cy="5486399"/>
          </a:xfrm>
          <a:prstGeom prst="rect">
            <a:avLst/>
          </a:prstGeom>
          <a:noFill/>
          <a:ln w="9525">
            <a:noFill/>
            <a:miter lim="800000"/>
            <a:headEnd/>
            <a:tailEnd/>
          </a:ln>
          <a:effectLst/>
        </p:spPr>
      </p:pic>
      <p:pic>
        <p:nvPicPr>
          <p:cNvPr id="118787" name="Picture 3"/>
          <p:cNvPicPr>
            <a:picLocks noGrp="1" noChangeAspect="1" noChangeArrowheads="1"/>
          </p:cNvPicPr>
          <p:nvPr>
            <p:ph idx="1"/>
          </p:nvPr>
        </p:nvPicPr>
        <p:blipFill>
          <a:blip r:embed="rId3"/>
          <a:srcRect/>
          <a:stretch>
            <a:fillRect/>
          </a:stretch>
        </p:blipFill>
        <p:spPr bwMode="auto">
          <a:xfrm>
            <a:off x="5707063" y="609601"/>
            <a:ext cx="4892675" cy="55261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2DA7B4C-9F5E-4F25-832D-9686AB97DB4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749788" y="149088"/>
            <a:ext cx="6031396" cy="3279912"/>
          </a:xfrm>
          <a:prstGeom prst="rect">
            <a:avLst/>
          </a:prstGeom>
        </p:spPr>
      </p:pic>
      <p:pic>
        <p:nvPicPr>
          <p:cNvPr id="6" name="Picture 5">
            <a:extLst>
              <a:ext uri="{FF2B5EF4-FFF2-40B4-BE49-F238E27FC236}">
                <a16:creationId xmlns:a16="http://schemas.microsoft.com/office/drawing/2014/main" xmlns="" id="{86FF47C6-0429-4AB5-8DBD-AE41022D99B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82851" y="149088"/>
            <a:ext cx="5238750" cy="3279912"/>
          </a:xfrm>
          <a:prstGeom prst="rect">
            <a:avLst/>
          </a:prstGeom>
        </p:spPr>
      </p:pic>
      <p:pic>
        <p:nvPicPr>
          <p:cNvPr id="8" name="Picture 7">
            <a:extLst>
              <a:ext uri="{FF2B5EF4-FFF2-40B4-BE49-F238E27FC236}">
                <a16:creationId xmlns:a16="http://schemas.microsoft.com/office/drawing/2014/main" xmlns="" id="{4C318979-CDC3-4D9E-8EAF-3FB97B78CE18}"/>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49787" y="3578089"/>
            <a:ext cx="6031395" cy="3279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xmlns="" id="{CB8E18ED-133D-44F4-9BF9-AA4752803180}"/>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88648" y="3578088"/>
            <a:ext cx="5232953" cy="3279912"/>
          </a:xfrm>
          <a:prstGeom prst="rect">
            <a:avLst/>
          </a:prstGeom>
        </p:spPr>
      </p:pic>
    </p:spTree>
    <p:extLst>
      <p:ext uri="{BB962C8B-B14F-4D97-AF65-F5344CB8AC3E}">
        <p14:creationId xmlns:p14="http://schemas.microsoft.com/office/powerpoint/2010/main" xmlns="" val="4235274369"/>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9810" name="Picture 2"/>
          <p:cNvPicPr>
            <a:picLocks noGrp="1" noChangeAspect="1" noChangeArrowheads="1"/>
          </p:cNvPicPr>
          <p:nvPr>
            <p:ph sz="half" idx="1"/>
          </p:nvPr>
        </p:nvPicPr>
        <p:blipFill>
          <a:blip r:embed="rId2" cstate="print"/>
          <a:srcRect/>
          <a:stretch>
            <a:fillRect/>
          </a:stretch>
        </p:blipFill>
        <p:spPr bwMode="auto">
          <a:xfrm>
            <a:off x="1841014" y="2133599"/>
            <a:ext cx="3315117" cy="3737113"/>
          </a:xfrm>
          <a:prstGeom prst="rect">
            <a:avLst/>
          </a:prstGeom>
          <a:noFill/>
          <a:ln w="9525">
            <a:noFill/>
            <a:miter lim="800000"/>
            <a:headEnd/>
            <a:tailEnd/>
          </a:ln>
          <a:effectLst/>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xmlns="" val="0"/>
              </a:ext>
            </a:extLst>
          </a:blip>
          <a:stretch>
            <a:fillRect/>
          </a:stretch>
        </p:blipFill>
        <p:spPr>
          <a:xfrm>
            <a:off x="6181725" y="2133600"/>
            <a:ext cx="4718050" cy="37901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9810"/>
                                        </p:tgtEl>
                                        <p:attrNameLst>
                                          <p:attrName>style.visibility</p:attrName>
                                        </p:attrNameLst>
                                      </p:cBhvr>
                                      <p:to>
                                        <p:strVal val="visible"/>
                                      </p:to>
                                    </p:set>
                                    <p:animEffect transition="in" filter="blinds(horizontal)">
                                      <p:cBhvr>
                                        <p:cTn id="7" dur="500"/>
                                        <p:tgtEl>
                                          <p:spTgt spid="1198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37"/>
          <p:cNvSpPr/>
          <p:nvPr/>
        </p:nvSpPr>
        <p:spPr>
          <a:xfrm rot="16200000">
            <a:off x="110392" y="-712060"/>
            <a:ext cx="1413856" cy="2454479"/>
          </a:xfrm>
          <a:custGeom>
            <a:avLst/>
            <a:gdLst>
              <a:gd name="connsiteX0" fmla="*/ 0 w 2743200"/>
              <a:gd name="connsiteY0" fmla="*/ 0 h 1489489"/>
              <a:gd name="connsiteX1" fmla="*/ 2743200 w 2743200"/>
              <a:gd name="connsiteY1" fmla="*/ 0 h 1489489"/>
              <a:gd name="connsiteX2" fmla="*/ 2743200 w 2743200"/>
              <a:gd name="connsiteY2" fmla="*/ 1489489 h 1489489"/>
              <a:gd name="connsiteX3" fmla="*/ 0 w 2743200"/>
              <a:gd name="connsiteY3" fmla="*/ 1489489 h 1489489"/>
              <a:gd name="connsiteX4" fmla="*/ 0 w 2743200"/>
              <a:gd name="connsiteY4" fmla="*/ 0 h 1489489"/>
              <a:gd name="connsiteX0" fmla="*/ 0 w 2743200"/>
              <a:gd name="connsiteY0" fmla="*/ 0 h 1489489"/>
              <a:gd name="connsiteX1" fmla="*/ 2743200 w 2743200"/>
              <a:gd name="connsiteY1" fmla="*/ 0 h 1489489"/>
              <a:gd name="connsiteX2" fmla="*/ 2743200 w 2743200"/>
              <a:gd name="connsiteY2" fmla="*/ 1489489 h 1489489"/>
              <a:gd name="connsiteX3" fmla="*/ 747252 w 2743200"/>
              <a:gd name="connsiteY3" fmla="*/ 948715 h 1489489"/>
              <a:gd name="connsiteX4" fmla="*/ 0 w 2743200"/>
              <a:gd name="connsiteY4" fmla="*/ 0 h 1489489"/>
              <a:gd name="connsiteX0" fmla="*/ 0 w 2743200"/>
              <a:gd name="connsiteY0" fmla="*/ 0 h 1489489"/>
              <a:gd name="connsiteX1" fmla="*/ 2743200 w 2743200"/>
              <a:gd name="connsiteY1" fmla="*/ 0 h 1489489"/>
              <a:gd name="connsiteX2" fmla="*/ 2743200 w 2743200"/>
              <a:gd name="connsiteY2" fmla="*/ 1489489 h 1489489"/>
              <a:gd name="connsiteX3" fmla="*/ 747252 w 2743200"/>
              <a:gd name="connsiteY3" fmla="*/ 948715 h 1489489"/>
              <a:gd name="connsiteX4" fmla="*/ 0 w 2743200"/>
              <a:gd name="connsiteY4" fmla="*/ 0 h 1489489"/>
              <a:gd name="connsiteX0" fmla="*/ 0 w 2743200"/>
              <a:gd name="connsiteY0" fmla="*/ 0 h 1489489"/>
              <a:gd name="connsiteX1" fmla="*/ 2743200 w 2743200"/>
              <a:gd name="connsiteY1" fmla="*/ 0 h 1489489"/>
              <a:gd name="connsiteX2" fmla="*/ 2743200 w 2743200"/>
              <a:gd name="connsiteY2" fmla="*/ 1489489 h 1489489"/>
              <a:gd name="connsiteX3" fmla="*/ 747252 w 2743200"/>
              <a:gd name="connsiteY3" fmla="*/ 948715 h 1489489"/>
              <a:gd name="connsiteX4" fmla="*/ 0 w 2743200"/>
              <a:gd name="connsiteY4" fmla="*/ 0 h 1489489"/>
              <a:gd name="connsiteX0" fmla="*/ 0 w 2743200"/>
              <a:gd name="connsiteY0" fmla="*/ 0 h 1489489"/>
              <a:gd name="connsiteX1" fmla="*/ 2743200 w 2743200"/>
              <a:gd name="connsiteY1" fmla="*/ 0 h 1489489"/>
              <a:gd name="connsiteX2" fmla="*/ 2743200 w 2743200"/>
              <a:gd name="connsiteY2" fmla="*/ 1489489 h 1489489"/>
              <a:gd name="connsiteX3" fmla="*/ 747252 w 2743200"/>
              <a:gd name="connsiteY3" fmla="*/ 948715 h 1489489"/>
              <a:gd name="connsiteX4" fmla="*/ 0 w 2743200"/>
              <a:gd name="connsiteY4" fmla="*/ 0 h 1489489"/>
              <a:gd name="connsiteX0" fmla="*/ 0 w 2743200"/>
              <a:gd name="connsiteY0" fmla="*/ 0 h 1489489"/>
              <a:gd name="connsiteX1" fmla="*/ 2743200 w 2743200"/>
              <a:gd name="connsiteY1" fmla="*/ 0 h 1489489"/>
              <a:gd name="connsiteX2" fmla="*/ 2743200 w 2743200"/>
              <a:gd name="connsiteY2" fmla="*/ 1489489 h 1489489"/>
              <a:gd name="connsiteX3" fmla="*/ 747252 w 2743200"/>
              <a:gd name="connsiteY3" fmla="*/ 948715 h 1489489"/>
              <a:gd name="connsiteX4" fmla="*/ 0 w 2743200"/>
              <a:gd name="connsiteY4" fmla="*/ 0 h 1489489"/>
              <a:gd name="connsiteX0" fmla="*/ 0 w 2743200"/>
              <a:gd name="connsiteY0" fmla="*/ 0 h 1489489"/>
              <a:gd name="connsiteX1" fmla="*/ 2743200 w 2743200"/>
              <a:gd name="connsiteY1" fmla="*/ 0 h 1489489"/>
              <a:gd name="connsiteX2" fmla="*/ 2743200 w 2743200"/>
              <a:gd name="connsiteY2" fmla="*/ 1489489 h 1489489"/>
              <a:gd name="connsiteX3" fmla="*/ 747252 w 2743200"/>
              <a:gd name="connsiteY3" fmla="*/ 948715 h 1489489"/>
              <a:gd name="connsiteX4" fmla="*/ 0 w 2743200"/>
              <a:gd name="connsiteY4" fmla="*/ 0 h 148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1489489">
                <a:moveTo>
                  <a:pt x="0" y="0"/>
                </a:moveTo>
                <a:lnTo>
                  <a:pt x="2743200" y="0"/>
                </a:lnTo>
                <a:lnTo>
                  <a:pt x="2743200" y="1489489"/>
                </a:lnTo>
                <a:cubicBezTo>
                  <a:pt x="2068052" y="1024096"/>
                  <a:pt x="1638710" y="1207630"/>
                  <a:pt x="747252" y="948715"/>
                </a:cubicBezTo>
                <a:cubicBezTo>
                  <a:pt x="163871" y="691470"/>
                  <a:pt x="249084" y="316238"/>
                  <a:pt x="0" y="0"/>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vi-VN" sz="1400" kern="0">
              <a:solidFill>
                <a:prstClr val="white"/>
              </a:solidFill>
              <a:latin typeface="Arial" panose="020B0604020202020204" pitchFamily="34" charset="0"/>
              <a:sym typeface="Arial"/>
            </a:endParaRPr>
          </a:p>
        </p:txBody>
      </p:sp>
      <p:pic>
        <p:nvPicPr>
          <p:cNvPr id="65" name="Picture 6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264852" y="4239285"/>
            <a:ext cx="2403955" cy="2618716"/>
          </a:xfrm>
          <a:prstGeom prst="rect">
            <a:avLst/>
          </a:prstGeom>
        </p:spPr>
      </p:pic>
      <p:sp>
        <p:nvSpPr>
          <p:cNvPr id="2" name="Rounded Rectangle 1"/>
          <p:cNvSpPr/>
          <p:nvPr/>
        </p:nvSpPr>
        <p:spPr>
          <a:xfrm>
            <a:off x="806715" y="2806959"/>
            <a:ext cx="4252925" cy="777061"/>
          </a:xfrm>
          <a:prstGeom prst="roundRect">
            <a:avLst>
              <a:gd name="adj" fmla="val 43167"/>
            </a:avLst>
          </a:prstGeom>
          <a:solidFill>
            <a:srgbClr val="D6EDBD"/>
          </a:solidFill>
          <a:ln w="38100">
            <a:solidFill>
              <a:srgbClr val="15B65C"/>
            </a:solidFill>
          </a:ln>
        </p:spPr>
        <p:txBody>
          <a:bodyPr wrap="square">
            <a:spAutoFit/>
          </a:bodyPr>
          <a:lstStyle/>
          <a:p>
            <a:pPr algn="ctr" defTabSz="1219170">
              <a:buClr>
                <a:srgbClr val="000000"/>
              </a:buClr>
            </a:pPr>
            <a:r>
              <a:rPr lang="en-US" sz="3200" kern="0" dirty="0" err="1">
                <a:solidFill>
                  <a:srgbClr val="000000"/>
                </a:solidFill>
                <a:latin typeface="Cambria" panose="02040503050406030204" pitchFamily="18" charset="0"/>
                <a:ea typeface="Cambria" panose="02040503050406030204" pitchFamily="18" charset="0"/>
                <a:cs typeface="Arial"/>
                <a:sym typeface="Arial"/>
              </a:rPr>
              <a:t>Tắm</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vi-VN" sz="3200" kern="0" dirty="0">
                <a:solidFill>
                  <a:srgbClr val="000000"/>
                </a:solidFill>
                <a:latin typeface="Cambria" panose="02040503050406030204" pitchFamily="18" charset="0"/>
                <a:ea typeface="Cambria" panose="02040503050406030204" pitchFamily="18" charset="0"/>
                <a:cs typeface="Arial"/>
                <a:sym typeface="Arial"/>
              </a:rPr>
              <a:t>nước</a:t>
            </a:r>
            <a:r>
              <a:rPr lang="en-US" sz="3200" kern="0" dirty="0">
                <a:solidFill>
                  <a:srgbClr val="000000"/>
                </a:solidFill>
                <a:latin typeface="Cambria" panose="02040503050406030204" pitchFamily="18" charset="0"/>
                <a:ea typeface="Cambria" panose="02040503050406030204" pitchFamily="18" charset="0"/>
                <a:cs typeface="Arial"/>
                <a:sym typeface="Arial"/>
              </a:rPr>
              <a:t> </a:t>
            </a:r>
            <a:r>
              <a:rPr lang="en-US" sz="3200" kern="0" dirty="0" err="1">
                <a:solidFill>
                  <a:srgbClr val="000000"/>
                </a:solidFill>
                <a:latin typeface="Cambria" panose="02040503050406030204" pitchFamily="18" charset="0"/>
                <a:ea typeface="Cambria" panose="02040503050406030204" pitchFamily="18" charset="0"/>
                <a:cs typeface="Arial"/>
                <a:sym typeface="Arial"/>
              </a:rPr>
              <a:t>mùi</a:t>
            </a:r>
            <a:r>
              <a:rPr lang="vi-VN" sz="3200" kern="0" dirty="0">
                <a:solidFill>
                  <a:srgbClr val="000000"/>
                </a:solidFill>
                <a:latin typeface="Cambria" panose="02040503050406030204" pitchFamily="18" charset="0"/>
                <a:ea typeface="Cambria" panose="02040503050406030204" pitchFamily="18" charset="0"/>
                <a:cs typeface="Arial"/>
                <a:sym typeface="Arial"/>
              </a:rPr>
              <a:t> già </a:t>
            </a:r>
            <a:endParaRPr lang="en-US" sz="3200"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6" name="Rounded Rectangle 75"/>
          <p:cNvSpPr/>
          <p:nvPr/>
        </p:nvSpPr>
        <p:spPr>
          <a:xfrm>
            <a:off x="5478483" y="2869536"/>
            <a:ext cx="6713517" cy="659351"/>
          </a:xfrm>
          <a:prstGeom prst="roundRect">
            <a:avLst>
              <a:gd name="adj" fmla="val 30296"/>
            </a:avLst>
          </a:prstGeom>
          <a:solidFill>
            <a:srgbClr val="D6EDBD"/>
          </a:solidFill>
          <a:ln w="38100">
            <a:solidFill>
              <a:srgbClr val="15B65C"/>
            </a:solidFill>
          </a:ln>
        </p:spPr>
        <p:txBody>
          <a:bodyPr wrap="square">
            <a:spAutoFit/>
          </a:bodyPr>
          <a:lstStyle/>
          <a:p>
            <a:pPr algn="ctr" defTabSz="1219170">
              <a:buClr>
                <a:srgbClr val="000000"/>
              </a:buClr>
            </a:pPr>
            <a:r>
              <a:rPr lang="en-US" sz="2933" kern="0" dirty="0" err="1">
                <a:solidFill>
                  <a:srgbClr val="000000"/>
                </a:solidFill>
                <a:latin typeface="Cambria" panose="02040503050406030204" pitchFamily="18" charset="0"/>
                <a:ea typeface="Cambria" panose="02040503050406030204" pitchFamily="18" charset="0"/>
                <a:cs typeface="Arial"/>
                <a:sym typeface="Arial"/>
              </a:rPr>
              <a:t>Đầu</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năm</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mua</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muối</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cuối</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năm</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mua</a:t>
            </a:r>
            <a:r>
              <a:rPr lang="en-US" sz="2933" kern="0" dirty="0">
                <a:solidFill>
                  <a:srgbClr val="000000"/>
                </a:solidFill>
                <a:latin typeface="Cambria" panose="02040503050406030204" pitchFamily="18" charset="0"/>
                <a:ea typeface="Cambria" panose="02040503050406030204" pitchFamily="18" charset="0"/>
                <a:cs typeface="Arial"/>
                <a:sym typeface="Arial"/>
              </a:rPr>
              <a:t> </a:t>
            </a:r>
            <a:r>
              <a:rPr lang="en-US" sz="2933" kern="0" dirty="0" err="1">
                <a:solidFill>
                  <a:srgbClr val="000000"/>
                </a:solidFill>
                <a:latin typeface="Cambria" panose="02040503050406030204" pitchFamily="18" charset="0"/>
                <a:ea typeface="Cambria" panose="02040503050406030204" pitchFamily="18" charset="0"/>
                <a:cs typeface="Arial"/>
                <a:sym typeface="Arial"/>
              </a:rPr>
              <a:t>vôi</a:t>
            </a:r>
            <a:endParaRPr lang="en-US" sz="2933"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7" name="Rounded Rectangle 76"/>
          <p:cNvSpPr/>
          <p:nvPr/>
        </p:nvSpPr>
        <p:spPr>
          <a:xfrm>
            <a:off x="6918080" y="6033932"/>
            <a:ext cx="3663729" cy="609738"/>
          </a:xfrm>
          <a:prstGeom prst="roundRect">
            <a:avLst>
              <a:gd name="adj" fmla="val 30296"/>
            </a:avLst>
          </a:prstGeom>
          <a:solidFill>
            <a:srgbClr val="D6EDBD"/>
          </a:solidFill>
          <a:ln w="38100">
            <a:solidFill>
              <a:srgbClr val="15B65C"/>
            </a:solidFill>
          </a:ln>
        </p:spPr>
        <p:txBody>
          <a:bodyPr wrap="square">
            <a:spAutoFit/>
          </a:bodyPr>
          <a:lstStyle/>
          <a:p>
            <a:pPr algn="ctr" defTabSz="1219170">
              <a:buClr>
                <a:srgbClr val="000000"/>
              </a:buClr>
            </a:pPr>
            <a:r>
              <a:rPr lang="en-US" sz="2667" kern="0" dirty="0" err="1">
                <a:solidFill>
                  <a:srgbClr val="000000"/>
                </a:solidFill>
                <a:latin typeface="Cambria" panose="02040503050406030204" pitchFamily="18" charset="0"/>
                <a:ea typeface="Cambria" panose="02040503050406030204" pitchFamily="18" charset="0"/>
                <a:cs typeface="Arial"/>
                <a:sym typeface="Arial"/>
              </a:rPr>
              <a:t>Gói</a:t>
            </a: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en-US" sz="2667" kern="0" dirty="0" err="1">
                <a:solidFill>
                  <a:srgbClr val="000000"/>
                </a:solidFill>
                <a:latin typeface="Cambria" panose="02040503050406030204" pitchFamily="18" charset="0"/>
                <a:ea typeface="Cambria" panose="02040503050406030204" pitchFamily="18" charset="0"/>
                <a:cs typeface="Arial"/>
                <a:sym typeface="Arial"/>
              </a:rPr>
              <a:t>bánh</a:t>
            </a: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vi-VN" sz="2667" kern="0" dirty="0">
                <a:solidFill>
                  <a:srgbClr val="000000"/>
                </a:solidFill>
                <a:latin typeface="Cambria" panose="02040503050406030204" pitchFamily="18" charset="0"/>
                <a:ea typeface="Cambria" panose="02040503050406030204" pitchFamily="18" charset="0"/>
                <a:cs typeface="Arial"/>
                <a:sym typeface="Arial"/>
              </a:rPr>
              <a:t>tét</a:t>
            </a:r>
            <a:endParaRPr lang="en-US" sz="2667"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78" name="Rounded Rectangle 77"/>
          <p:cNvSpPr/>
          <p:nvPr/>
        </p:nvSpPr>
        <p:spPr>
          <a:xfrm>
            <a:off x="1763524" y="5973212"/>
            <a:ext cx="4611507" cy="668086"/>
          </a:xfrm>
          <a:prstGeom prst="roundRect">
            <a:avLst>
              <a:gd name="adj" fmla="val 43167"/>
            </a:avLst>
          </a:prstGeom>
          <a:solidFill>
            <a:srgbClr val="D6EDBD"/>
          </a:solidFill>
          <a:ln w="38100">
            <a:solidFill>
              <a:srgbClr val="15B65C"/>
            </a:solidFill>
          </a:ln>
        </p:spPr>
        <p:txBody>
          <a:bodyPr wrap="square">
            <a:spAutoFit/>
          </a:bodyPr>
          <a:lstStyle/>
          <a:p>
            <a:pPr algn="ctr" defTabSz="1219170">
              <a:buClr>
                <a:srgbClr val="000000"/>
              </a:buClr>
            </a:pPr>
            <a:r>
              <a:rPr lang="en-US" sz="2667" kern="0" dirty="0" err="1">
                <a:solidFill>
                  <a:srgbClr val="000000"/>
                </a:solidFill>
                <a:latin typeface="Cambria" panose="02040503050406030204" pitchFamily="18" charset="0"/>
                <a:ea typeface="Cambria" panose="02040503050406030204" pitchFamily="18" charset="0"/>
                <a:cs typeface="Arial"/>
                <a:sym typeface="Arial"/>
              </a:rPr>
              <a:t>Cúng</a:t>
            </a: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en-US" sz="2667" kern="0" dirty="0" err="1">
                <a:solidFill>
                  <a:srgbClr val="000000"/>
                </a:solidFill>
                <a:latin typeface="Cambria" panose="02040503050406030204" pitchFamily="18" charset="0"/>
                <a:ea typeface="Cambria" panose="02040503050406030204" pitchFamily="18" charset="0"/>
                <a:cs typeface="Arial"/>
                <a:sym typeface="Arial"/>
              </a:rPr>
              <a:t>Ông</a:t>
            </a: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en-US" sz="2667" kern="0" dirty="0" err="1">
                <a:solidFill>
                  <a:srgbClr val="000000"/>
                </a:solidFill>
                <a:latin typeface="Cambria" panose="02040503050406030204" pitchFamily="18" charset="0"/>
                <a:ea typeface="Cambria" panose="02040503050406030204" pitchFamily="18" charset="0"/>
                <a:cs typeface="Arial"/>
                <a:sym typeface="Arial"/>
              </a:rPr>
              <a:t>Công</a:t>
            </a: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en-US" sz="2667" kern="0" dirty="0" err="1">
                <a:solidFill>
                  <a:srgbClr val="000000"/>
                </a:solidFill>
                <a:latin typeface="Cambria" panose="02040503050406030204" pitchFamily="18" charset="0"/>
                <a:ea typeface="Cambria" panose="02040503050406030204" pitchFamily="18" charset="0"/>
                <a:cs typeface="Arial"/>
                <a:sym typeface="Arial"/>
              </a:rPr>
              <a:t>Ông</a:t>
            </a:r>
            <a:r>
              <a:rPr lang="en-US" sz="2667" kern="0" dirty="0">
                <a:solidFill>
                  <a:srgbClr val="000000"/>
                </a:solidFill>
                <a:latin typeface="Cambria" panose="02040503050406030204" pitchFamily="18" charset="0"/>
                <a:ea typeface="Cambria" panose="02040503050406030204" pitchFamily="18" charset="0"/>
                <a:cs typeface="Arial"/>
                <a:sym typeface="Arial"/>
              </a:rPr>
              <a:t> </a:t>
            </a:r>
            <a:r>
              <a:rPr lang="en-US" sz="2667" kern="0" dirty="0" err="1">
                <a:solidFill>
                  <a:srgbClr val="000000"/>
                </a:solidFill>
                <a:latin typeface="Cambria" panose="02040503050406030204" pitchFamily="18" charset="0"/>
                <a:ea typeface="Cambria" panose="02040503050406030204" pitchFamily="18" charset="0"/>
                <a:cs typeface="Arial"/>
                <a:sym typeface="Arial"/>
              </a:rPr>
              <a:t>Táo</a:t>
            </a:r>
            <a:endParaRPr lang="en-US" sz="2667" kern="0" dirty="0">
              <a:solidFill>
                <a:srgbClr val="000000"/>
              </a:solidFill>
              <a:latin typeface="Cambria" panose="02040503050406030204" pitchFamily="18" charset="0"/>
              <a:ea typeface="Cambria" panose="02040503050406030204" pitchFamily="18" charset="0"/>
              <a:cs typeface="Arial"/>
              <a:sym typeface="Arial"/>
            </a:endParaRPr>
          </a:p>
        </p:txBody>
      </p:sp>
      <p:pic>
        <p:nvPicPr>
          <p:cNvPr id="3"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46365" y="144648"/>
            <a:ext cx="3863473" cy="257796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747525" y="98792"/>
            <a:ext cx="5167820" cy="2702769"/>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1763524" y="3791947"/>
            <a:ext cx="3310627" cy="206500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723222" y="3646431"/>
            <a:ext cx="4053445" cy="2280063"/>
          </a:xfrm>
          <a:prstGeom prst="rect">
            <a:avLst/>
          </a:prstGeom>
        </p:spPr>
      </p:pic>
    </p:spTree>
    <p:extLst>
      <p:ext uri="{BB962C8B-B14F-4D97-AF65-F5344CB8AC3E}">
        <p14:creationId xmlns:p14="http://schemas.microsoft.com/office/powerpoint/2010/main" xmlns="" val="72133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42"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anim calcmode="lin" valueType="num">
                                      <p:cBhvr additive="base">
                                        <p:cTn id="25" dur="500" fill="hold"/>
                                        <p:tgtEl>
                                          <p:spTgt spid="76"/>
                                        </p:tgtEl>
                                        <p:attrNameLst>
                                          <p:attrName>ppt_x</p:attrName>
                                        </p:attrNameLst>
                                      </p:cBhvr>
                                      <p:tavLst>
                                        <p:tav tm="0">
                                          <p:val>
                                            <p:strVal val="#ppt_x"/>
                                          </p:val>
                                        </p:tav>
                                        <p:tav tm="100000">
                                          <p:val>
                                            <p:strVal val="#ppt_x"/>
                                          </p:val>
                                        </p:tav>
                                      </p:tavLst>
                                    </p:anim>
                                    <p:anim calcmode="lin" valueType="num">
                                      <p:cBhvr additive="base">
                                        <p:cTn id="2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anim calcmode="lin" valueType="num">
                                      <p:cBhvr additive="base">
                                        <p:cTn id="37" dur="500" fill="hold"/>
                                        <p:tgtEl>
                                          <p:spTgt spid="78"/>
                                        </p:tgtEl>
                                        <p:attrNameLst>
                                          <p:attrName>ppt_x</p:attrName>
                                        </p:attrNameLst>
                                      </p:cBhvr>
                                      <p:tavLst>
                                        <p:tav tm="0">
                                          <p:val>
                                            <p:strVal val="#ppt_x"/>
                                          </p:val>
                                        </p:tav>
                                        <p:tav tm="100000">
                                          <p:val>
                                            <p:strVal val="#ppt_x"/>
                                          </p:val>
                                        </p:tav>
                                      </p:tavLst>
                                    </p:anim>
                                    <p:anim calcmode="lin" valueType="num">
                                      <p:cBhvr additive="base">
                                        <p:cTn id="3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77"/>
                                        </p:tgtEl>
                                        <p:attrNameLst>
                                          <p:attrName>style.visibility</p:attrName>
                                        </p:attrNameLst>
                                      </p:cBhvr>
                                      <p:to>
                                        <p:strVal val="visible"/>
                                      </p:to>
                                    </p:set>
                                    <p:animEffect transition="in" filter="circle(in)">
                                      <p:cBhvr>
                                        <p:cTn id="43" dur="2000"/>
                                        <p:tgtEl>
                                          <p:spTgt spid="77"/>
                                        </p:tgtEl>
                                      </p:cBhvr>
                                    </p:animEffect>
                                  </p:childTnLst>
                                </p:cTn>
                              </p:par>
                              <p:par>
                                <p:cTn id="44" presetID="6" presetClass="entr" presetSubtype="16"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ircle(in)">
                                      <p:cBhvr>
                                        <p:cTn id="4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6" grpId="0" animBg="1"/>
      <p:bldP spid="77" grpId="0" animBg="1"/>
      <p:bldP spid="7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1"/>
            <a:ext cx="12311270" cy="6858001"/>
          </a:xfrm>
          <a:prstGeom prst="rect">
            <a:avLst/>
          </a:prstGeom>
        </p:spPr>
      </p:pic>
      <p:sp>
        <p:nvSpPr>
          <p:cNvPr id="7" name="Rounded Rectangle 6"/>
          <p:cNvSpPr/>
          <p:nvPr/>
        </p:nvSpPr>
        <p:spPr>
          <a:xfrm>
            <a:off x="1807778" y="219429"/>
            <a:ext cx="4805057" cy="459110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8" name="TextBox 7"/>
          <p:cNvSpPr txBox="1"/>
          <p:nvPr/>
        </p:nvSpPr>
        <p:spPr>
          <a:xfrm>
            <a:off x="2035806" y="290059"/>
            <a:ext cx="4484264" cy="4739759"/>
          </a:xfrm>
          <a:prstGeom prst="rect">
            <a:avLst/>
          </a:prstGeom>
          <a:noFill/>
        </p:spPr>
        <p:txBody>
          <a:bodyPr wrap="square" rtlCol="0">
            <a:spAutoFit/>
          </a:bodyPr>
          <a:lstStyle/>
          <a:p>
            <a:pPr defTabSz="1219170">
              <a:buClr>
                <a:srgbClr val="000000"/>
              </a:buClr>
            </a:pPr>
            <a:r>
              <a:rPr lang="en-US" sz="3200" b="1" dirty="0" err="1">
                <a:solidFill>
                  <a:schemeClr val="tx1"/>
                </a:solidFill>
                <a:latin typeface="Times New Roman" pitchFamily="18" charset="0"/>
                <a:cs typeface="Times New Roman" pitchFamily="18" charset="0"/>
              </a:rPr>
              <a:t>Tết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Nguyên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đán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là</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lễ</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hội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quan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trọng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nhất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của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người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Việt</a:t>
            </a:r>
            <a:r>
              <a:rPr lang="en-US" sz="3200" b="1" dirty="0">
                <a:solidFill>
                  <a:schemeClr val="tx1"/>
                </a:solidFill>
                <a:latin typeface="Times New Roman" pitchFamily="18" charset="0"/>
                <a:cs typeface="Times New Roman" pitchFamily="18" charset="0"/>
              </a:rPr>
              <a:t> Nam. </a:t>
            </a:r>
            <a:r>
              <a:rPr lang="en-US" sz="3200" b="1" dirty="0" err="1">
                <a:solidFill>
                  <a:schemeClr val="tx1"/>
                </a:solidFill>
                <a:latin typeface="Times New Roman" pitchFamily="18" charset="0"/>
                <a:cs typeface="Times New Roman" pitchFamily="18" charset="0"/>
              </a:rPr>
              <a:t>Vào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dịp</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Tết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các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thành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viên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trong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gia</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đình</a:t>
            </a:r>
            <a:r>
              <a:rPr lang="en-US" sz="3200" b="1" dirty="0">
                <a:solidFill>
                  <a:schemeClr val="tx1"/>
                </a:solidFill>
                <a:latin typeface="Times New Roman" pitchFamily="18" charset="0"/>
                <a:cs typeface="Times New Roman" pitchFamily="18" charset="0"/>
              </a:rPr>
              <a:t> sum </a:t>
            </a:r>
            <a:r>
              <a:rPr lang="en-US" sz="3200" b="1" dirty="0" err="1">
                <a:solidFill>
                  <a:schemeClr val="tx1"/>
                </a:solidFill>
                <a:latin typeface="Times New Roman" pitchFamily="18" charset="0"/>
                <a:cs typeface="Times New Roman" pitchFamily="18" charset="0"/>
              </a:rPr>
              <a:t>họp</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bên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nhau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thờ</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cúng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tổ</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tiên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cùng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chúc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mừng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năm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mới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và</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chơi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xuân</a:t>
            </a:r>
            <a:r>
              <a:rPr lang="en-US" sz="3200" b="1" dirty="0">
                <a:solidFill>
                  <a:schemeClr val="tx1"/>
                </a:solidFill>
                <a:latin typeface="Times New Roman" pitchFamily="18" charset="0"/>
                <a:cs typeface="Times New Roman" pitchFamily="18" charset="0"/>
              </a:rPr>
              <a:t>. </a:t>
            </a:r>
          </a:p>
          <a:p>
            <a:pPr defTabSz="1219170">
              <a:buClr>
                <a:srgbClr val="000000"/>
              </a:buClr>
            </a:pPr>
            <a:endParaRPr lang="en-US" sz="1400" b="1" kern="0" dirty="0">
              <a:solidFill>
                <a:srgbClr val="002060"/>
              </a:solidFill>
              <a:latin typeface="Cambria" panose="02040503050406030204" pitchFamily="18" charset="0"/>
              <a:ea typeface="Cambria" panose="02040503050406030204" pitchFamily="18" charset="0"/>
              <a:cs typeface="Arial"/>
              <a:sym typeface="Arial"/>
            </a:endParaRPr>
          </a:p>
        </p:txBody>
      </p:sp>
      <p:pic>
        <p:nvPicPr>
          <p:cNvPr id="9" name="图片 2" descr="2"/>
          <p:cNvPicPr>
            <a:picLocks noChangeAspect="1"/>
          </p:cNvPicPr>
          <p:nvPr/>
        </p:nvPicPr>
        <p:blipFill>
          <a:blip r:embed="rId4"/>
          <a:stretch>
            <a:fillRect/>
          </a:stretch>
        </p:blipFill>
        <p:spPr>
          <a:xfrm>
            <a:off x="3726555" y="4547217"/>
            <a:ext cx="2793515" cy="2020724"/>
          </a:xfrm>
          <a:prstGeom prst="rect">
            <a:avLst/>
          </a:prstGeom>
        </p:spPr>
      </p:pic>
    </p:spTree>
    <p:extLst>
      <p:ext uri="{BB962C8B-B14F-4D97-AF65-F5344CB8AC3E}">
        <p14:creationId xmlns:p14="http://schemas.microsoft.com/office/powerpoint/2010/main" xmlns="" val="428218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49"/>
          <p:cNvGrpSpPr>
            <a:grpSpLocks/>
          </p:cNvGrpSpPr>
          <p:nvPr/>
        </p:nvGrpSpPr>
        <p:grpSpPr bwMode="auto">
          <a:xfrm>
            <a:off x="9552692" y="5520118"/>
            <a:ext cx="1068611" cy="1348071"/>
            <a:chOff x="4320" y="2928"/>
            <a:chExt cx="1104" cy="1104"/>
          </a:xfrm>
        </p:grpSpPr>
        <p:sp>
          <p:nvSpPr>
            <p:cNvPr id="7217"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endParaRPr lang="en-US" altLang="en-US" sz="6000" b="1">
                <a:solidFill>
                  <a:srgbClr val="FF0066"/>
                </a:solidFill>
                <a:latin typeface=".VnHelvetInsH" pitchFamily="34" charset="0"/>
              </a:endParaRPr>
            </a:p>
          </p:txBody>
        </p:sp>
        <p:sp>
          <p:nvSpPr>
            <p:cNvPr id="7218"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kern="10" dirty="0" err="1">
                  <a:ln w="9525">
                    <a:solidFill>
                      <a:srgbClr val="000000"/>
                    </a:solidFill>
                    <a:round/>
                    <a:headEnd/>
                    <a:tailEnd/>
                  </a:ln>
                  <a:solidFill>
                    <a:srgbClr val="000000"/>
                  </a:solidFill>
                  <a:latin typeface="Times New Roman"/>
                  <a:cs typeface="Times New Roman"/>
                </a:rPr>
                <a:t>Hết</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giờ</a:t>
              </a:r>
              <a:endParaRPr lang="en-US" sz="3600" kern="10" dirty="0">
                <a:ln w="9525">
                  <a:solidFill>
                    <a:srgbClr val="000000"/>
                  </a:solidFill>
                  <a:round/>
                  <a:headEnd/>
                  <a:tailEnd/>
                </a:ln>
                <a:solidFill>
                  <a:srgbClr val="000000"/>
                </a:solidFill>
                <a:latin typeface="Times New Roman"/>
                <a:cs typeface="Times New Roman"/>
              </a:endParaRPr>
            </a:p>
          </p:txBody>
        </p:sp>
      </p:grpSp>
      <p:sp>
        <p:nvSpPr>
          <p:cNvPr id="37" name="AutoShape 51"/>
          <p:cNvSpPr>
            <a:spLocks noChangeArrowheads="1"/>
          </p:cNvSpPr>
          <p:nvPr/>
        </p:nvSpPr>
        <p:spPr bwMode="auto">
          <a:xfrm>
            <a:off x="2949279" y="935038"/>
            <a:ext cx="7415212" cy="1061566"/>
          </a:xfrm>
          <a:prstGeom prst="roundRect">
            <a:avLst>
              <a:gd name="adj" fmla="val 16667"/>
            </a:avLst>
          </a:prstGeom>
          <a:solidFill>
            <a:schemeClr val="accent6">
              <a:lumMod val="60000"/>
              <a:lumOff val="40000"/>
            </a:schemeClr>
          </a:solidFill>
          <a:ln w="9525">
            <a:solidFill>
              <a:srgbClr val="FF6600"/>
            </a:solidFill>
            <a:round/>
            <a:headEnd/>
            <a:tailEnd/>
          </a:ln>
        </p:spPr>
        <p:txBody>
          <a:bodyPr wrap="none" anchor="ctr"/>
          <a:lstStyle/>
          <a:p>
            <a:r>
              <a:rPr lang="en-US" altLang="en-US" sz="3600" b="1" dirty="0" err="1">
                <a:solidFill>
                  <a:prstClr val="black"/>
                </a:solidFill>
                <a:latin typeface="Times New Roman" pitchFamily="18" charset="0"/>
              </a:rPr>
              <a:t>Bánh</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nào</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được</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dùng</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để</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thờ</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cúng</a:t>
            </a:r>
            <a:r>
              <a:rPr lang="en-US" altLang="en-US" sz="3600" b="1" dirty="0">
                <a:solidFill>
                  <a:prstClr val="black"/>
                </a:solidFill>
                <a:latin typeface="Times New Roman" pitchFamily="18" charset="0"/>
              </a:rPr>
              <a:t> </a:t>
            </a:r>
          </a:p>
          <a:p>
            <a:r>
              <a:rPr lang="en-US" altLang="en-US" sz="3600" b="1" dirty="0" err="1">
                <a:solidFill>
                  <a:prstClr val="black"/>
                </a:solidFill>
                <a:latin typeface="Times New Roman" pitchFamily="18" charset="0"/>
              </a:rPr>
              <a:t>tổ</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tiên</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và</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ăn</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trong</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dịp</a:t>
            </a:r>
            <a:r>
              <a:rPr lang="en-US" altLang="en-US" sz="3600" b="1" dirty="0">
                <a:solidFill>
                  <a:prstClr val="black"/>
                </a:solidFill>
                <a:latin typeface="Times New Roman" pitchFamily="18" charset="0"/>
              </a:rPr>
              <a:t>  </a:t>
            </a:r>
            <a:r>
              <a:rPr lang="en-US" altLang="en-US" sz="3600" b="1" dirty="0" err="1">
                <a:solidFill>
                  <a:prstClr val="black"/>
                </a:solidFill>
                <a:latin typeface="Times New Roman" pitchFamily="18" charset="0"/>
              </a:rPr>
              <a:t>Tết</a:t>
            </a:r>
            <a:r>
              <a:rPr lang="en-US" altLang="en-US" sz="3600" b="1" dirty="0">
                <a:solidFill>
                  <a:prstClr val="black"/>
                </a:solidFill>
                <a:latin typeface="Times New Roman" pitchFamily="18" charset="0"/>
              </a:rPr>
              <a:t>?</a:t>
            </a:r>
            <a:endParaRPr lang="en-US" altLang="en-US" sz="4000" b="1" dirty="0">
              <a:solidFill>
                <a:prstClr val="black"/>
              </a:solidFill>
              <a:latin typeface="Times New Roman" pitchFamily="18" charset="0"/>
            </a:endParaRPr>
          </a:p>
        </p:txBody>
      </p:sp>
      <p:sp>
        <p:nvSpPr>
          <p:cNvPr id="3" name="AutoShape 51"/>
          <p:cNvSpPr>
            <a:spLocks noChangeArrowheads="1"/>
          </p:cNvSpPr>
          <p:nvPr/>
        </p:nvSpPr>
        <p:spPr bwMode="auto">
          <a:xfrm>
            <a:off x="3009345" y="2218307"/>
            <a:ext cx="6363257" cy="927100"/>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Bánh</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nướng</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bánh</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dẻo</a:t>
            </a:r>
            <a:endParaRPr lang="en-US" altLang="en-US" dirty="0">
              <a:solidFill>
                <a:prstClr val="black"/>
              </a:solidFill>
              <a:latin typeface="Calibri"/>
            </a:endParaRPr>
          </a:p>
        </p:txBody>
      </p:sp>
      <p:pic>
        <p:nvPicPr>
          <p:cNvPr id="40"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793864" y="2343721"/>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9" name="cached_combo42.wav"/>
            </a:hlinkHover>
          </p:cNvPr>
          <p:cNvSpPr>
            <a:spLocks noChangeArrowheads="1"/>
          </p:cNvSpPr>
          <p:nvPr/>
        </p:nvSpPr>
        <p:spPr bwMode="auto">
          <a:xfrm>
            <a:off x="1916102" y="241674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1044" name="WordArt 226"/>
          <p:cNvSpPr>
            <a:spLocks noChangeArrowheads="1" noChangeShapeType="1" noTextEdit="1"/>
          </p:cNvSpPr>
          <p:nvPr/>
        </p:nvSpPr>
        <p:spPr bwMode="auto">
          <a:xfrm>
            <a:off x="2016363" y="2497138"/>
            <a:ext cx="460375"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1</a:t>
            </a:r>
          </a:p>
        </p:txBody>
      </p:sp>
      <p:sp>
        <p:nvSpPr>
          <p:cNvPr id="4" name="AutoShape 51"/>
          <p:cNvSpPr>
            <a:spLocks noChangeArrowheads="1"/>
          </p:cNvSpPr>
          <p:nvPr/>
        </p:nvSpPr>
        <p:spPr bwMode="auto">
          <a:xfrm>
            <a:off x="3213087" y="3388747"/>
            <a:ext cx="6159514" cy="891299"/>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Bánh</a:t>
            </a:r>
            <a:r>
              <a:rPr lang="en-US" altLang="en-US" sz="3200" b="1" dirty="0">
                <a:solidFill>
                  <a:prstClr val="black"/>
                </a:solidFill>
                <a:latin typeface="Times New Roman" pitchFamily="18" charset="0"/>
              </a:rPr>
              <a:t> </a:t>
            </a:r>
            <a:r>
              <a:rPr lang="en-US" altLang="en-US" sz="3200" b="1" dirty="0" err="1" smtClean="0">
                <a:solidFill>
                  <a:prstClr val="black"/>
                </a:solidFill>
                <a:latin typeface="Times New Roman" pitchFamily="18" charset="0"/>
              </a:rPr>
              <a:t>chưng</a:t>
            </a:r>
            <a:r>
              <a:rPr lang="en-US" altLang="en-US" sz="3200" b="1" dirty="0" smtClean="0">
                <a:solidFill>
                  <a:prstClr val="black"/>
                </a:solidFill>
                <a:latin typeface="Times New Roman" pitchFamily="18" charset="0"/>
              </a:rPr>
              <a:t>, </a:t>
            </a:r>
            <a:r>
              <a:rPr lang="en-US" altLang="en-US" sz="3200" b="1" dirty="0" err="1" smtClean="0">
                <a:solidFill>
                  <a:prstClr val="black"/>
                </a:solidFill>
                <a:latin typeface="Times New Roman" pitchFamily="18" charset="0"/>
              </a:rPr>
              <a:t>bánh</a:t>
            </a:r>
            <a:r>
              <a:rPr lang="en-US" altLang="en-US" sz="3200" b="1" dirty="0" smtClean="0">
                <a:solidFill>
                  <a:prstClr val="black"/>
                </a:solidFill>
                <a:latin typeface="Times New Roman" pitchFamily="18" charset="0"/>
              </a:rPr>
              <a:t> </a:t>
            </a:r>
            <a:r>
              <a:rPr lang="en-US" altLang="en-US" sz="3200" b="1" dirty="0" err="1" smtClean="0">
                <a:solidFill>
                  <a:prstClr val="black"/>
                </a:solidFill>
                <a:latin typeface="Times New Roman" pitchFamily="18" charset="0"/>
              </a:rPr>
              <a:t>tét</a:t>
            </a:r>
            <a:endParaRPr lang="en-US" altLang="en-US" sz="3200" dirty="0">
              <a:solidFill>
                <a:prstClr val="black"/>
              </a:solidFill>
              <a:latin typeface="Calibri"/>
            </a:endParaRPr>
          </a:p>
        </p:txBody>
      </p:sp>
      <p:pic>
        <p:nvPicPr>
          <p:cNvPr id="6"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712901" y="3334321"/>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59">
            <a:hlinkHover r:id="" action="ppaction://noaction" highlightClick="1">
              <a:snd r:embed="rId9" name="cached_combo42.wav"/>
            </a:hlinkHover>
          </p:cNvPr>
          <p:cNvSpPr>
            <a:spLocks noChangeArrowheads="1"/>
          </p:cNvSpPr>
          <p:nvPr/>
        </p:nvSpPr>
        <p:spPr bwMode="auto">
          <a:xfrm>
            <a:off x="1742270" y="3407345"/>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8" name="WordArt 226"/>
          <p:cNvSpPr>
            <a:spLocks noChangeArrowheads="1" noChangeShapeType="1" noTextEdit="1"/>
          </p:cNvSpPr>
          <p:nvPr/>
        </p:nvSpPr>
        <p:spPr bwMode="auto">
          <a:xfrm>
            <a:off x="1920864" y="3541488"/>
            <a:ext cx="460375"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2</a:t>
            </a:r>
          </a:p>
        </p:txBody>
      </p:sp>
      <p:sp>
        <p:nvSpPr>
          <p:cNvPr id="9" name="AutoShape 51"/>
          <p:cNvSpPr>
            <a:spLocks noChangeArrowheads="1"/>
          </p:cNvSpPr>
          <p:nvPr/>
        </p:nvSpPr>
        <p:spPr bwMode="auto">
          <a:xfrm>
            <a:off x="3124201" y="4428366"/>
            <a:ext cx="6248400" cy="883064"/>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Bánh</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gai</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bánh</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giò</a:t>
            </a:r>
            <a:endParaRPr lang="en-US" altLang="en-US" sz="3200" dirty="0">
              <a:solidFill>
                <a:prstClr val="black"/>
              </a:solidFill>
              <a:latin typeface="Calibri"/>
            </a:endParaRPr>
          </a:p>
        </p:txBody>
      </p:sp>
      <p:pic>
        <p:nvPicPr>
          <p:cNvPr id="12"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684327" y="4288407"/>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59">
            <a:hlinkHover r:id="" action="ppaction://noaction" highlightClick="1">
              <a:snd r:embed="rId9" name="cached_combo42.wav"/>
            </a:hlinkHover>
          </p:cNvPr>
          <p:cNvSpPr>
            <a:spLocks noChangeArrowheads="1"/>
          </p:cNvSpPr>
          <p:nvPr/>
        </p:nvSpPr>
        <p:spPr bwMode="auto">
          <a:xfrm>
            <a:off x="2151051" y="439794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15" name="WordArt 226"/>
          <p:cNvSpPr>
            <a:spLocks noChangeArrowheads="1" noChangeShapeType="1" noTextEdit="1"/>
          </p:cNvSpPr>
          <p:nvPr/>
        </p:nvSpPr>
        <p:spPr bwMode="auto">
          <a:xfrm>
            <a:off x="1974141" y="4495574"/>
            <a:ext cx="460375"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3</a:t>
            </a:r>
          </a:p>
        </p:txBody>
      </p:sp>
      <p:sp>
        <p:nvSpPr>
          <p:cNvPr id="16" name="AutoShape 51"/>
          <p:cNvSpPr>
            <a:spLocks noChangeArrowheads="1"/>
          </p:cNvSpPr>
          <p:nvPr/>
        </p:nvSpPr>
        <p:spPr bwMode="auto">
          <a:xfrm>
            <a:off x="3184513" y="5426313"/>
            <a:ext cx="6188089" cy="962309"/>
          </a:xfrm>
          <a:prstGeom prst="roundRect">
            <a:avLst>
              <a:gd name="adj" fmla="val 16667"/>
            </a:avLst>
          </a:prstGeom>
          <a:solidFill>
            <a:schemeClr val="accent5">
              <a:lumMod val="60000"/>
              <a:lumOff val="40000"/>
            </a:schemeClr>
          </a:solidFill>
          <a:ln w="9525">
            <a:noFill/>
            <a:round/>
            <a:headEnd/>
            <a:tailEnd/>
          </a:ln>
        </p:spPr>
        <p:txBody>
          <a:bodyPr wrap="none" anchor="ctr"/>
          <a:lstStyle/>
          <a:p>
            <a:pPr algn="ctr"/>
            <a:r>
              <a:rPr lang="en-US" altLang="en-US" sz="3200" b="1" dirty="0" err="1">
                <a:solidFill>
                  <a:prstClr val="black"/>
                </a:solidFill>
                <a:latin typeface="Times New Roman" pitchFamily="18" charset="0"/>
              </a:rPr>
              <a:t>Bánh</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bao</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bánh</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pía</a:t>
            </a:r>
            <a:endParaRPr lang="en-US" altLang="en-US" sz="3200" dirty="0">
              <a:solidFill>
                <a:prstClr val="black"/>
              </a:solidFill>
              <a:latin typeface="Calibri"/>
            </a:endParaRPr>
          </a:p>
        </p:txBody>
      </p:sp>
      <p:pic>
        <p:nvPicPr>
          <p:cNvPr id="18"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676401" y="5323552"/>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Oval 59">
            <a:hlinkHover r:id="" action="ppaction://noaction" highlightClick="1">
              <a:snd r:embed="rId9" name="cached_combo42.wav"/>
            </a:hlinkHover>
          </p:cNvPr>
          <p:cNvSpPr>
            <a:spLocks noChangeArrowheads="1"/>
          </p:cNvSpPr>
          <p:nvPr/>
        </p:nvSpPr>
        <p:spPr bwMode="auto">
          <a:xfrm>
            <a:off x="2151051" y="5388546"/>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20" name="WordArt 226"/>
          <p:cNvSpPr>
            <a:spLocks noChangeArrowheads="1" noChangeShapeType="1" noTextEdit="1"/>
          </p:cNvSpPr>
          <p:nvPr/>
        </p:nvSpPr>
        <p:spPr bwMode="auto">
          <a:xfrm>
            <a:off x="1947750" y="5520117"/>
            <a:ext cx="541468" cy="387350"/>
          </a:xfrm>
          <a:prstGeom prst="rect">
            <a:avLst/>
          </a:prstGeom>
        </p:spPr>
        <p:txBody>
          <a:bodyPr wrap="none" fromWordArt="1">
            <a:prstTxWarp prst="textInflate">
              <a:avLst>
                <a:gd name="adj" fmla="val 13634"/>
              </a:avLst>
            </a:prstTxWarp>
          </a:bodyPr>
          <a:lstStyle/>
          <a:p>
            <a:pPr algn="ctr"/>
            <a:r>
              <a:rPr lang="en-US" sz="3600" kern="10" dirty="0">
                <a:ln w="9525">
                  <a:solidFill>
                    <a:srgbClr val="FFFF00"/>
                  </a:solidFill>
                  <a:round/>
                  <a:headEnd/>
                  <a:tailEnd/>
                </a:ln>
                <a:solidFill>
                  <a:srgbClr val="FFFF00"/>
                </a:solidFill>
                <a:latin typeface=".VnTimeH"/>
              </a:rPr>
              <a:t>4</a:t>
            </a:r>
          </a:p>
        </p:txBody>
      </p:sp>
      <p:sp>
        <p:nvSpPr>
          <p:cNvPr id="7195" name="AutoShape 27"/>
          <p:cNvSpPr>
            <a:spLocks noChangeArrowheads="1"/>
          </p:cNvSpPr>
          <p:nvPr/>
        </p:nvSpPr>
        <p:spPr bwMode="auto">
          <a:xfrm>
            <a:off x="1396657" y="637704"/>
            <a:ext cx="1543050" cy="1358900"/>
          </a:xfrm>
          <a:prstGeom prst="sun">
            <a:avLst>
              <a:gd name="adj" fmla="val 19880"/>
            </a:avLst>
          </a:prstGeom>
          <a:solidFill>
            <a:schemeClr val="accent3"/>
          </a:solidFill>
          <a:ln w="9525">
            <a:solidFill>
              <a:schemeClr val="tx1"/>
            </a:solidFill>
            <a:miter lim="800000"/>
            <a:headEnd/>
            <a:tailEnd/>
          </a:ln>
        </p:spPr>
        <p:txBody>
          <a:bodyPr wrap="none" anchor="ctr"/>
          <a:lstStyle/>
          <a:p>
            <a:endParaRPr lang="en-US" altLang="en-US">
              <a:solidFill>
                <a:prstClr val="black"/>
              </a:solidFill>
              <a:latin typeface="Calibri"/>
            </a:endParaRPr>
          </a:p>
        </p:txBody>
      </p:sp>
      <p:sp>
        <p:nvSpPr>
          <p:cNvPr id="2" name="WordArt 30"/>
          <p:cNvSpPr>
            <a:spLocks noChangeArrowheads="1" noChangeShapeType="1" noTextEdit="1"/>
          </p:cNvSpPr>
          <p:nvPr/>
        </p:nvSpPr>
        <p:spPr bwMode="auto">
          <a:xfrm>
            <a:off x="3162301" y="26988"/>
            <a:ext cx="5973763" cy="7620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chu«ng</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vµng</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p>
        </p:txBody>
      </p:sp>
      <p:sp>
        <p:nvSpPr>
          <p:cNvPr id="7201" name="WordArt 33"/>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7202" name="WordArt 34"/>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7203" name="WordArt 35"/>
          <p:cNvSpPr>
            <a:spLocks noChangeArrowheads="1" noChangeShapeType="1" noTextEdit="1"/>
          </p:cNvSpPr>
          <p:nvPr/>
        </p:nvSpPr>
        <p:spPr bwMode="auto">
          <a:xfrm>
            <a:off x="9702504" y="439372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7204" name="WordArt 36"/>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7205" name="WordArt 37"/>
          <p:cNvSpPr>
            <a:spLocks noChangeArrowheads="1" noChangeShapeType="1" noTextEdit="1"/>
          </p:cNvSpPr>
          <p:nvPr/>
        </p:nvSpPr>
        <p:spPr bwMode="auto">
          <a:xfrm>
            <a:off x="9745366"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7206" name="WordArt 38"/>
          <p:cNvSpPr>
            <a:spLocks noChangeArrowheads="1" noChangeShapeType="1" noTextEdit="1"/>
          </p:cNvSpPr>
          <p:nvPr/>
        </p:nvSpPr>
        <p:spPr bwMode="auto">
          <a:xfrm>
            <a:off x="9712029"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7207" name="WordArt 39"/>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7208" name="WordArt 40"/>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7209" name="WordArt 41"/>
          <p:cNvSpPr>
            <a:spLocks noChangeArrowheads="1" noChangeShapeType="1" noTextEdit="1"/>
          </p:cNvSpPr>
          <p:nvPr/>
        </p:nvSpPr>
        <p:spPr bwMode="auto">
          <a:xfrm>
            <a:off x="9702504" y="4408016"/>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7210" name="WordArt 42"/>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7211" name="WordArt 43"/>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
        <p:nvSpPr>
          <p:cNvPr id="7212" name="WordArt 44"/>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11</a:t>
            </a:r>
          </a:p>
        </p:txBody>
      </p:sp>
      <p:sp>
        <p:nvSpPr>
          <p:cNvPr id="7213" name="WordArt 45"/>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12</a:t>
            </a:r>
          </a:p>
        </p:txBody>
      </p:sp>
      <p:sp>
        <p:nvSpPr>
          <p:cNvPr id="7214" name="WordArt 46"/>
          <p:cNvSpPr>
            <a:spLocks noChangeArrowheads="1" noChangeShapeType="1" noTextEdit="1"/>
          </p:cNvSpPr>
          <p:nvPr/>
        </p:nvSpPr>
        <p:spPr bwMode="auto">
          <a:xfrm>
            <a:off x="9688216" y="440325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13</a:t>
            </a:r>
          </a:p>
        </p:txBody>
      </p:sp>
      <p:sp>
        <p:nvSpPr>
          <p:cNvPr id="7215" name="WordArt 47"/>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14</a:t>
            </a:r>
          </a:p>
        </p:txBody>
      </p:sp>
      <p:sp>
        <p:nvSpPr>
          <p:cNvPr id="7216" name="WordArt 48"/>
          <p:cNvSpPr>
            <a:spLocks noChangeArrowheads="1" noChangeShapeType="1" noTextEdit="1"/>
          </p:cNvSpPr>
          <p:nvPr/>
        </p:nvSpPr>
        <p:spPr bwMode="auto">
          <a:xfrm>
            <a:off x="9697741" y="4422303"/>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66CC"/>
                </a:solidFill>
                <a:effectLst>
                  <a:outerShdw dist="35921" dir="2700000" algn="ctr" rotWithShape="0">
                    <a:srgbClr val="990000"/>
                  </a:outerShdw>
                </a:effectLst>
                <a:latin typeface="Impact"/>
              </a:rPr>
              <a:t>15</a:t>
            </a:r>
          </a:p>
        </p:txBody>
      </p:sp>
      <p:sp>
        <p:nvSpPr>
          <p:cNvPr id="24" name="TextBox 23"/>
          <p:cNvSpPr txBox="1"/>
          <p:nvPr/>
        </p:nvSpPr>
        <p:spPr>
          <a:xfrm>
            <a:off x="1686647" y="1086322"/>
            <a:ext cx="1143000" cy="461665"/>
          </a:xfrm>
          <a:prstGeom prst="rect">
            <a:avLst/>
          </a:prstGeom>
          <a:noFill/>
        </p:spPr>
        <p:txBody>
          <a:bodyPr wrap="square" rtlCol="0">
            <a:spAutoFit/>
          </a:bodyPr>
          <a:lstStyle/>
          <a:p>
            <a:r>
              <a:rPr lang="en-US" sz="2400" dirty="0" err="1">
                <a:solidFill>
                  <a:prstClr val="black"/>
                </a:solidFill>
                <a:latin typeface="Times New Roman" pitchFamily="18" charset="0"/>
                <a:cs typeface="Times New Roman" pitchFamily="18" charset="0"/>
              </a:rPr>
              <a:t>Câu</a:t>
            </a:r>
            <a:r>
              <a:rPr lang="en-US" sz="2400" dirty="0">
                <a:solidFill>
                  <a:prstClr val="black"/>
                </a:solidFill>
                <a:latin typeface="Times New Roman" pitchFamily="18" charset="0"/>
                <a:cs typeface="Times New Roman" pitchFamily="18" charset="0"/>
              </a:rPr>
              <a:t> 5</a:t>
            </a:r>
          </a:p>
        </p:txBody>
      </p:sp>
    </p:spTree>
    <p:custDataLst>
      <p:tags r:id="rId1"/>
    </p:custDataLst>
    <p:extLst>
      <p:ext uri="{BB962C8B-B14F-4D97-AF65-F5344CB8AC3E}">
        <p14:creationId xmlns:p14="http://schemas.microsoft.com/office/powerpoint/2010/main" xmlns="" val="3438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195"/>
                                        </p:tgtEl>
                                        <p:attrNameLst>
                                          <p:attrName>style.visibility</p:attrName>
                                        </p:attrNameLst>
                                      </p:cBhvr>
                                      <p:to>
                                        <p:strVal val="visible"/>
                                      </p:to>
                                    </p:set>
                                    <p:anim calcmode="lin" valueType="num">
                                      <p:cBhvr>
                                        <p:cTn id="7" dur="500" fill="hold"/>
                                        <p:tgtEl>
                                          <p:spTgt spid="7195"/>
                                        </p:tgtEl>
                                        <p:attrNameLst>
                                          <p:attrName>ppt_w</p:attrName>
                                        </p:attrNameLst>
                                      </p:cBhvr>
                                      <p:tavLst>
                                        <p:tav tm="0">
                                          <p:val>
                                            <p:fltVal val="0"/>
                                          </p:val>
                                        </p:tav>
                                        <p:tav tm="100000">
                                          <p:val>
                                            <p:strVal val="#ppt_w"/>
                                          </p:val>
                                        </p:tav>
                                      </p:tavLst>
                                    </p:anim>
                                    <p:anim calcmode="lin" valueType="num">
                                      <p:cBhvr>
                                        <p:cTn id="8" dur="500" fill="hold"/>
                                        <p:tgtEl>
                                          <p:spTgt spid="7195"/>
                                        </p:tgtEl>
                                        <p:attrNameLst>
                                          <p:attrName>ppt_h</p:attrName>
                                        </p:attrNameLst>
                                      </p:cBhvr>
                                      <p:tavLst>
                                        <p:tav tm="0">
                                          <p:val>
                                            <p:fltVal val="0"/>
                                          </p:val>
                                        </p:tav>
                                        <p:tav tm="100000">
                                          <p:val>
                                            <p:strVal val="#ppt_h"/>
                                          </p:val>
                                        </p:tav>
                                      </p:tavLst>
                                    </p:anim>
                                    <p:animEffect transition="in" filter="fade">
                                      <p:cBhvr>
                                        <p:cTn id="9" dur="500"/>
                                        <p:tgtEl>
                                          <p:spTgt spid="7195"/>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7195"/>
                                        </p:tgtEl>
                                        <p:attrNameLst>
                                          <p:attrName>r</p:attrName>
                                        </p:attrNameLst>
                                      </p:cBhvr>
                                    </p:animRot>
                                  </p:childTnLst>
                                </p:cTn>
                              </p:par>
                              <p:par>
                                <p:cTn id="12" presetID="2" presetClass="entr" presetSubtype="8" fill="hold" grpId="0" nodeType="withEffect">
                                  <p:stCondLst>
                                    <p:cond delay="50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000" fill="hold"/>
                                        <p:tgtEl>
                                          <p:spTgt spid="37"/>
                                        </p:tgtEl>
                                        <p:attrNameLst>
                                          <p:attrName>ppt_x</p:attrName>
                                        </p:attrNameLst>
                                      </p:cBhvr>
                                      <p:tavLst>
                                        <p:tav tm="0">
                                          <p:val>
                                            <p:strVal val="0-#ppt_w/2"/>
                                          </p:val>
                                        </p:tav>
                                        <p:tav tm="100000">
                                          <p:val>
                                            <p:strVal val="#ppt_x"/>
                                          </p:val>
                                        </p:tav>
                                      </p:tavLst>
                                    </p:anim>
                                    <p:anim calcmode="lin" valueType="num">
                                      <p:cBhvr additive="base">
                                        <p:cTn id="15"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Jet Fighter 2-DVDH.wav"/>
                                        </p:tgtEl>
                                      </p:cMediaNode>
                                    </p:audio>
                                  </p:subTnLst>
                                </p:cTn>
                              </p:par>
                              <p:par>
                                <p:cTn id="16" presetID="5" presetClass="entr" presetSubtype="10" fill="hold" nodeType="withEffect">
                                  <p:stCondLst>
                                    <p:cond delay="2000"/>
                                  </p:stCondLst>
                                  <p:childTnLst>
                                    <p:set>
                                      <p:cBhvr>
                                        <p:cTn id="17" dur="1" fill="hold">
                                          <p:stCondLst>
                                            <p:cond delay="0"/>
                                          </p:stCondLst>
                                        </p:cTn>
                                        <p:tgtEl>
                                          <p:spTgt spid="40"/>
                                        </p:tgtEl>
                                        <p:attrNameLst>
                                          <p:attrName>style.visibility</p:attrName>
                                        </p:attrNameLst>
                                      </p:cBhvr>
                                      <p:to>
                                        <p:strVal val="visible"/>
                                      </p:to>
                                    </p:set>
                                    <p:animEffect transition="in" filter="checkerboard(across)">
                                      <p:cBhvr>
                                        <p:cTn id="18" dur="500"/>
                                        <p:tgtEl>
                                          <p:spTgt spid="40"/>
                                        </p:tgtEl>
                                      </p:cBhvr>
                                    </p:animEffect>
                                  </p:childTnLst>
                                  <p:subTnLst>
                                    <p:audio>
                                      <p:cMediaNode>
                                        <p:cTn display="0" masterRel="sameClick">
                                          <p:stCondLst>
                                            <p:cond evt="begin" delay="0">
                                              <p:tn val="16"/>
                                            </p:cond>
                                          </p:stCondLst>
                                          <p:endCondLst>
                                            <p:cond evt="onStopAudio" delay="0">
                                              <p:tgtEl>
                                                <p:sldTgt/>
                                              </p:tgtEl>
                                            </p:cond>
                                          </p:endCondLst>
                                        </p:cTn>
                                        <p:tgtEl>
                                          <p:sndTgt r:embed="rId4" name="Chimes 3-CL (2).wav"/>
                                        </p:tgtEl>
                                      </p:cMediaNode>
                                    </p:audio>
                                  </p:subTnLst>
                                </p:cTn>
                              </p:par>
                              <p:par>
                                <p:cTn id="19" presetID="5" presetClass="entr" presetSubtype="10" fill="hold" grpId="0" nodeType="withEffect">
                                  <p:stCondLst>
                                    <p:cond delay="2000"/>
                                  </p:stCondLst>
                                  <p:childTnLst>
                                    <p:set>
                                      <p:cBhvr>
                                        <p:cTn id="20" dur="1" fill="hold">
                                          <p:stCondLst>
                                            <p:cond delay="0"/>
                                          </p:stCondLst>
                                        </p:cTn>
                                        <p:tgtEl>
                                          <p:spTgt spid="1043"/>
                                        </p:tgtEl>
                                        <p:attrNameLst>
                                          <p:attrName>style.visibility</p:attrName>
                                        </p:attrNameLst>
                                      </p:cBhvr>
                                      <p:to>
                                        <p:strVal val="visible"/>
                                      </p:to>
                                    </p:set>
                                    <p:animEffect transition="in" filter="checkerboard(across)">
                                      <p:cBhvr>
                                        <p:cTn id="21" dur="500"/>
                                        <p:tgtEl>
                                          <p:spTgt spid="1043"/>
                                        </p:tgtEl>
                                      </p:cBhvr>
                                    </p:animEffect>
                                  </p:childTnLst>
                                </p:cTn>
                              </p:par>
                              <p:par>
                                <p:cTn id="22" presetID="5" presetClass="entr" presetSubtype="10" fill="hold" grpId="0" nodeType="withEffect">
                                  <p:stCondLst>
                                    <p:cond delay="2000"/>
                                  </p:stCondLst>
                                  <p:childTnLst>
                                    <p:set>
                                      <p:cBhvr>
                                        <p:cTn id="23" dur="1" fill="hold">
                                          <p:stCondLst>
                                            <p:cond delay="0"/>
                                          </p:stCondLst>
                                        </p:cTn>
                                        <p:tgtEl>
                                          <p:spTgt spid="1044"/>
                                        </p:tgtEl>
                                        <p:attrNameLst>
                                          <p:attrName>style.visibility</p:attrName>
                                        </p:attrNameLst>
                                      </p:cBhvr>
                                      <p:to>
                                        <p:strVal val="visible"/>
                                      </p:to>
                                    </p:set>
                                    <p:animEffect transition="in" filter="checkerboard(across)">
                                      <p:cBhvr>
                                        <p:cTn id="24" dur="500"/>
                                        <p:tgtEl>
                                          <p:spTgt spid="1044"/>
                                        </p:tgtEl>
                                      </p:cBhvr>
                                    </p:animEffect>
                                  </p:childTnLst>
                                </p:cTn>
                              </p:par>
                              <p:par>
                                <p:cTn id="25" presetID="22" presetClass="entr" presetSubtype="8" fill="hold" nodeType="withEffect">
                                  <p:stCondLst>
                                    <p:cond delay="2000"/>
                                  </p:stCondLst>
                                  <p:iterate type="lt">
                                    <p:tmPct val="0"/>
                                  </p:iterate>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par>
                                <p:cTn id="28" presetID="5" presetClass="entr" presetSubtype="10" fill="hold" nodeType="withEffect">
                                  <p:stCondLst>
                                    <p:cond delay="300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4" name="Chimes 3-CL (2).wav"/>
                                        </p:tgtEl>
                                      </p:cMediaNode>
                                    </p:audio>
                                  </p:subTnLst>
                                </p:cTn>
                              </p:par>
                              <p:par>
                                <p:cTn id="31" presetID="5" presetClass="entr" presetSubtype="10" fill="hold" grpId="0" nodeType="withEffect">
                                  <p:stCondLst>
                                    <p:cond delay="3000"/>
                                  </p:stCondLst>
                                  <p:childTnLst>
                                    <p:set>
                                      <p:cBhvr>
                                        <p:cTn id="32" dur="1" fill="hold">
                                          <p:stCondLst>
                                            <p:cond delay="0"/>
                                          </p:stCondLst>
                                        </p:cTn>
                                        <p:tgtEl>
                                          <p:spTgt spid="7"/>
                                        </p:tgtEl>
                                        <p:attrNameLst>
                                          <p:attrName>style.visibility</p:attrName>
                                        </p:attrNameLst>
                                      </p:cBhvr>
                                      <p:to>
                                        <p:strVal val="visible"/>
                                      </p:to>
                                    </p:set>
                                    <p:animEffect transition="in" filter="checkerboard(across)">
                                      <p:cBhvr>
                                        <p:cTn id="33" dur="500"/>
                                        <p:tgtEl>
                                          <p:spTgt spid="7"/>
                                        </p:tgtEl>
                                      </p:cBhvr>
                                    </p:animEffect>
                                  </p:childTnLst>
                                </p:cTn>
                              </p:par>
                              <p:par>
                                <p:cTn id="34" presetID="5" presetClass="entr" presetSubtype="10" fill="hold" grpId="0" nodeType="withEffect">
                                  <p:stCondLst>
                                    <p:cond delay="3000"/>
                                  </p:stCondLst>
                                  <p:childTnLst>
                                    <p:set>
                                      <p:cBhvr>
                                        <p:cTn id="35" dur="1" fill="hold">
                                          <p:stCondLst>
                                            <p:cond delay="0"/>
                                          </p:stCondLst>
                                        </p:cTn>
                                        <p:tgtEl>
                                          <p:spTgt spid="8"/>
                                        </p:tgtEl>
                                        <p:attrNameLst>
                                          <p:attrName>style.visibility</p:attrName>
                                        </p:attrNameLst>
                                      </p:cBhvr>
                                      <p:to>
                                        <p:strVal val="visible"/>
                                      </p:to>
                                    </p:set>
                                    <p:animEffect transition="in" filter="checkerboard(across)">
                                      <p:cBhvr>
                                        <p:cTn id="36" dur="500"/>
                                        <p:tgtEl>
                                          <p:spTgt spid="8"/>
                                        </p:tgtEl>
                                      </p:cBhvr>
                                    </p:animEffect>
                                  </p:childTnLst>
                                </p:cTn>
                              </p:par>
                              <p:par>
                                <p:cTn id="37" presetID="22" presetClass="entr" presetSubtype="8" fill="hold" nodeType="withEffect">
                                  <p:stCondLst>
                                    <p:cond delay="3000"/>
                                  </p:stCondLst>
                                  <p:iterate type="lt">
                                    <p:tmPct val="0"/>
                                  </p:iterate>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par>
                                <p:cTn id="40" presetID="5" presetClass="entr" presetSubtype="10" fill="hold" nodeType="withEffect">
                                  <p:stCondLst>
                                    <p:cond delay="4000"/>
                                  </p:stCondLst>
                                  <p:childTnLst>
                                    <p:set>
                                      <p:cBhvr>
                                        <p:cTn id="41" dur="1" fill="hold">
                                          <p:stCondLst>
                                            <p:cond delay="0"/>
                                          </p:stCondLst>
                                        </p:cTn>
                                        <p:tgtEl>
                                          <p:spTgt spid="12"/>
                                        </p:tgtEl>
                                        <p:attrNameLst>
                                          <p:attrName>style.visibility</p:attrName>
                                        </p:attrNameLst>
                                      </p:cBhvr>
                                      <p:to>
                                        <p:strVal val="visible"/>
                                      </p:to>
                                    </p:set>
                                    <p:animEffect transition="in" filter="checkerboard(across)">
                                      <p:cBhvr>
                                        <p:cTn id="42" dur="5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4" name="Chimes 3-CL (2).wav"/>
                                        </p:tgtEl>
                                      </p:cMediaNode>
                                    </p:audio>
                                  </p:subTnLst>
                                </p:cTn>
                              </p:par>
                              <p:par>
                                <p:cTn id="43" presetID="5" presetClass="entr" presetSubtype="10" fill="hold" grpId="0" nodeType="withEffect">
                                  <p:stCondLst>
                                    <p:cond delay="4000"/>
                                  </p:stCondLst>
                                  <p:childTnLst>
                                    <p:set>
                                      <p:cBhvr>
                                        <p:cTn id="44" dur="1" fill="hold">
                                          <p:stCondLst>
                                            <p:cond delay="0"/>
                                          </p:stCondLst>
                                        </p:cTn>
                                        <p:tgtEl>
                                          <p:spTgt spid="13"/>
                                        </p:tgtEl>
                                        <p:attrNameLst>
                                          <p:attrName>style.visibility</p:attrName>
                                        </p:attrNameLst>
                                      </p:cBhvr>
                                      <p:to>
                                        <p:strVal val="visible"/>
                                      </p:to>
                                    </p:set>
                                    <p:animEffect transition="in" filter="checkerboard(across)">
                                      <p:cBhvr>
                                        <p:cTn id="45" dur="500"/>
                                        <p:tgtEl>
                                          <p:spTgt spid="13"/>
                                        </p:tgtEl>
                                      </p:cBhvr>
                                    </p:animEffect>
                                  </p:childTnLst>
                                </p:cTn>
                              </p:par>
                              <p:par>
                                <p:cTn id="46" presetID="5" presetClass="entr" presetSubtype="10" fill="hold" grpId="0" nodeType="withEffect">
                                  <p:stCondLst>
                                    <p:cond delay="4000"/>
                                  </p:stCondLst>
                                  <p:childTnLst>
                                    <p:set>
                                      <p:cBhvr>
                                        <p:cTn id="47" dur="1" fill="hold">
                                          <p:stCondLst>
                                            <p:cond delay="0"/>
                                          </p:stCondLst>
                                        </p:cTn>
                                        <p:tgtEl>
                                          <p:spTgt spid="15"/>
                                        </p:tgtEl>
                                        <p:attrNameLst>
                                          <p:attrName>style.visibility</p:attrName>
                                        </p:attrNameLst>
                                      </p:cBhvr>
                                      <p:to>
                                        <p:strVal val="visible"/>
                                      </p:to>
                                    </p:set>
                                    <p:animEffect transition="in" filter="checkerboard(across)">
                                      <p:cBhvr>
                                        <p:cTn id="48" dur="500"/>
                                        <p:tgtEl>
                                          <p:spTgt spid="15"/>
                                        </p:tgtEl>
                                      </p:cBhvr>
                                    </p:animEffect>
                                  </p:childTnLst>
                                </p:cTn>
                              </p:par>
                              <p:par>
                                <p:cTn id="49" presetID="22" presetClass="entr" presetSubtype="8" fill="hold" nodeType="withEffect">
                                  <p:stCondLst>
                                    <p:cond delay="400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par>
                                <p:cTn id="52" presetID="5" presetClass="entr" presetSubtype="10" fill="hold" nodeType="withEffect">
                                  <p:stCondLst>
                                    <p:cond delay="5000"/>
                                  </p:stCondLst>
                                  <p:childTnLst>
                                    <p:set>
                                      <p:cBhvr>
                                        <p:cTn id="53" dur="1" fill="hold">
                                          <p:stCondLst>
                                            <p:cond delay="0"/>
                                          </p:stCondLst>
                                        </p:cTn>
                                        <p:tgtEl>
                                          <p:spTgt spid="18"/>
                                        </p:tgtEl>
                                        <p:attrNameLst>
                                          <p:attrName>style.visibility</p:attrName>
                                        </p:attrNameLst>
                                      </p:cBhvr>
                                      <p:to>
                                        <p:strVal val="visible"/>
                                      </p:to>
                                    </p:set>
                                    <p:animEffect transition="in" filter="checkerboard(across)">
                                      <p:cBhvr>
                                        <p:cTn id="54" dur="500"/>
                                        <p:tgtEl>
                                          <p:spTgt spid="18"/>
                                        </p:tgtEl>
                                      </p:cBhvr>
                                    </p:animEffect>
                                  </p:childTnLst>
                                  <p:subTnLst>
                                    <p:audio>
                                      <p:cMediaNode>
                                        <p:cTn display="0" masterRel="sameClick">
                                          <p:stCondLst>
                                            <p:cond evt="begin" delay="0">
                                              <p:tn val="52"/>
                                            </p:cond>
                                          </p:stCondLst>
                                          <p:endCondLst>
                                            <p:cond evt="onStopAudio" delay="0">
                                              <p:tgtEl>
                                                <p:sldTgt/>
                                              </p:tgtEl>
                                            </p:cond>
                                          </p:endCondLst>
                                        </p:cTn>
                                        <p:tgtEl>
                                          <p:sndTgt r:embed="rId4" name="Chimes 3-CL (2).wav"/>
                                        </p:tgtEl>
                                      </p:cMediaNode>
                                    </p:audio>
                                  </p:subTnLst>
                                </p:cTn>
                              </p:par>
                              <p:par>
                                <p:cTn id="55" presetID="5" presetClass="entr" presetSubtype="10" fill="hold" grpId="0" nodeType="withEffect">
                                  <p:stCondLst>
                                    <p:cond delay="5000"/>
                                  </p:stCondLst>
                                  <p:childTnLst>
                                    <p:set>
                                      <p:cBhvr>
                                        <p:cTn id="56" dur="1" fill="hold">
                                          <p:stCondLst>
                                            <p:cond delay="0"/>
                                          </p:stCondLst>
                                        </p:cTn>
                                        <p:tgtEl>
                                          <p:spTgt spid="19"/>
                                        </p:tgtEl>
                                        <p:attrNameLst>
                                          <p:attrName>style.visibility</p:attrName>
                                        </p:attrNameLst>
                                      </p:cBhvr>
                                      <p:to>
                                        <p:strVal val="visible"/>
                                      </p:to>
                                    </p:set>
                                    <p:animEffect transition="in" filter="checkerboard(across)">
                                      <p:cBhvr>
                                        <p:cTn id="57" dur="500"/>
                                        <p:tgtEl>
                                          <p:spTgt spid="19"/>
                                        </p:tgtEl>
                                      </p:cBhvr>
                                    </p:animEffect>
                                  </p:childTnLst>
                                </p:cTn>
                              </p:par>
                              <p:par>
                                <p:cTn id="58" presetID="5" presetClass="entr" presetSubtype="10" fill="hold" grpId="0" nodeType="withEffect">
                                  <p:stCondLst>
                                    <p:cond delay="5000"/>
                                  </p:stCondLst>
                                  <p:childTnLst>
                                    <p:set>
                                      <p:cBhvr>
                                        <p:cTn id="59" dur="1" fill="hold">
                                          <p:stCondLst>
                                            <p:cond delay="0"/>
                                          </p:stCondLst>
                                        </p:cTn>
                                        <p:tgtEl>
                                          <p:spTgt spid="20"/>
                                        </p:tgtEl>
                                        <p:attrNameLst>
                                          <p:attrName>style.visibility</p:attrName>
                                        </p:attrNameLst>
                                      </p:cBhvr>
                                      <p:to>
                                        <p:strVal val="visible"/>
                                      </p:to>
                                    </p:set>
                                    <p:animEffect transition="in" filter="checkerboard(across)">
                                      <p:cBhvr>
                                        <p:cTn id="60" dur="500"/>
                                        <p:tgtEl>
                                          <p:spTgt spid="20"/>
                                        </p:tgtEl>
                                      </p:cBhvr>
                                    </p:animEffect>
                                  </p:childTnLst>
                                </p:cTn>
                              </p:par>
                              <p:par>
                                <p:cTn id="61" presetID="22" presetClass="entr" presetSubtype="8" fill="hold" nodeType="withEffect">
                                  <p:stCondLst>
                                    <p:cond delay="500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7216"/>
                                        </p:tgtEl>
                                        <p:attrNameLst>
                                          <p:attrName>style.visibility</p:attrName>
                                        </p:attrNameLst>
                                      </p:cBhvr>
                                      <p:to>
                                        <p:strVal val="visible"/>
                                      </p:to>
                                    </p:set>
                                    <p:animEffect transition="in" filter="dissolve">
                                      <p:cBhvr>
                                        <p:cTn id="68" dur="500"/>
                                        <p:tgtEl>
                                          <p:spTgt spid="7216"/>
                                        </p:tgtEl>
                                      </p:cBhvr>
                                    </p:animEffect>
                                  </p:childTnLst>
                                  <p:subTnLst>
                                    <p:audio>
                                      <p:cMediaNode>
                                        <p:cTn display="0" masterRel="sameClick">
                                          <p:stCondLst>
                                            <p:cond evt="begin" delay="0">
                                              <p:tn val="66"/>
                                            </p:cond>
                                          </p:stCondLst>
                                          <p:endCondLst>
                                            <p:cond evt="onStopAudio" delay="0">
                                              <p:tgtEl>
                                                <p:sldTgt/>
                                              </p:tgtEl>
                                            </p:cond>
                                          </p:endCondLst>
                                        </p:cTn>
                                        <p:tgtEl>
                                          <p:sndTgt r:embed="rId5" name="camera.wav"/>
                                        </p:tgtEl>
                                      </p:cMediaNode>
                                    </p:audio>
                                  </p:subTnLst>
                                </p:cTn>
                              </p:par>
                            </p:childTnLst>
                          </p:cTn>
                        </p:par>
                        <p:par>
                          <p:cTn id="69" fill="hold" nodeType="afterGroup">
                            <p:stCondLst>
                              <p:cond delay="500"/>
                            </p:stCondLst>
                            <p:childTnLst>
                              <p:par>
                                <p:cTn id="70" presetID="53" presetClass="exit" presetSubtype="0" fill="hold" grpId="1" nodeType="afterEffect">
                                  <p:stCondLst>
                                    <p:cond delay="0"/>
                                  </p:stCondLst>
                                  <p:childTnLst>
                                    <p:anim calcmode="lin" valueType="num">
                                      <p:cBhvr>
                                        <p:cTn id="71" dur="500"/>
                                        <p:tgtEl>
                                          <p:spTgt spid="7216"/>
                                        </p:tgtEl>
                                        <p:attrNameLst>
                                          <p:attrName>ppt_w</p:attrName>
                                        </p:attrNameLst>
                                      </p:cBhvr>
                                      <p:tavLst>
                                        <p:tav tm="0">
                                          <p:val>
                                            <p:strVal val="ppt_w"/>
                                          </p:val>
                                        </p:tav>
                                        <p:tav tm="100000">
                                          <p:val>
                                            <p:fltVal val="0"/>
                                          </p:val>
                                        </p:tav>
                                      </p:tavLst>
                                    </p:anim>
                                    <p:anim calcmode="lin" valueType="num">
                                      <p:cBhvr>
                                        <p:cTn id="72" dur="500"/>
                                        <p:tgtEl>
                                          <p:spTgt spid="7216"/>
                                        </p:tgtEl>
                                        <p:attrNameLst>
                                          <p:attrName>ppt_h</p:attrName>
                                        </p:attrNameLst>
                                      </p:cBhvr>
                                      <p:tavLst>
                                        <p:tav tm="0">
                                          <p:val>
                                            <p:strVal val="ppt_h"/>
                                          </p:val>
                                        </p:tav>
                                        <p:tav tm="100000">
                                          <p:val>
                                            <p:fltVal val="0"/>
                                          </p:val>
                                        </p:tav>
                                      </p:tavLst>
                                    </p:anim>
                                    <p:animEffect transition="out" filter="fade">
                                      <p:cBhvr>
                                        <p:cTn id="73" dur="500"/>
                                        <p:tgtEl>
                                          <p:spTgt spid="7216"/>
                                        </p:tgtEl>
                                      </p:cBhvr>
                                    </p:animEffect>
                                    <p:set>
                                      <p:cBhvr>
                                        <p:cTn id="74" dur="1" fill="hold">
                                          <p:stCondLst>
                                            <p:cond delay="499"/>
                                          </p:stCondLst>
                                        </p:cTn>
                                        <p:tgtEl>
                                          <p:spTgt spid="7216"/>
                                        </p:tgtEl>
                                        <p:attrNameLst>
                                          <p:attrName>style.visibility</p:attrName>
                                        </p:attrNameLst>
                                      </p:cBhvr>
                                      <p:to>
                                        <p:strVal val="hidden"/>
                                      </p:to>
                                    </p:set>
                                  </p:childTnLst>
                                </p:cTn>
                              </p:par>
                            </p:childTnLst>
                          </p:cTn>
                        </p:par>
                        <p:par>
                          <p:cTn id="75" fill="hold" nodeType="afterGroup">
                            <p:stCondLst>
                              <p:cond delay="1000"/>
                            </p:stCondLst>
                            <p:childTnLst>
                              <p:par>
                                <p:cTn id="76" presetID="9" presetClass="entr" presetSubtype="0" fill="hold" grpId="0" nodeType="afterEffect">
                                  <p:stCondLst>
                                    <p:cond delay="0"/>
                                  </p:stCondLst>
                                  <p:childTnLst>
                                    <p:set>
                                      <p:cBhvr>
                                        <p:cTn id="77" dur="1" fill="hold">
                                          <p:stCondLst>
                                            <p:cond delay="0"/>
                                          </p:stCondLst>
                                        </p:cTn>
                                        <p:tgtEl>
                                          <p:spTgt spid="7215"/>
                                        </p:tgtEl>
                                        <p:attrNameLst>
                                          <p:attrName>style.visibility</p:attrName>
                                        </p:attrNameLst>
                                      </p:cBhvr>
                                      <p:to>
                                        <p:strVal val="visible"/>
                                      </p:to>
                                    </p:set>
                                    <p:animEffect transition="in" filter="dissolve">
                                      <p:cBhvr>
                                        <p:cTn id="78" dur="500"/>
                                        <p:tgtEl>
                                          <p:spTgt spid="7215"/>
                                        </p:tgtEl>
                                      </p:cBhvr>
                                    </p:animEffect>
                                  </p:childTnLst>
                                  <p:subTnLst>
                                    <p:audio>
                                      <p:cMediaNode>
                                        <p:cTn display="0" masterRel="sameClick">
                                          <p:stCondLst>
                                            <p:cond evt="begin" delay="0">
                                              <p:tn val="76"/>
                                            </p:cond>
                                          </p:stCondLst>
                                          <p:endCondLst>
                                            <p:cond evt="onStopAudio" delay="0">
                                              <p:tgtEl>
                                                <p:sldTgt/>
                                              </p:tgtEl>
                                            </p:cond>
                                          </p:endCondLst>
                                        </p:cTn>
                                        <p:tgtEl>
                                          <p:sndTgt r:embed="rId5" name="camera.wav"/>
                                        </p:tgtEl>
                                      </p:cMediaNode>
                                    </p:audio>
                                  </p:subTnLst>
                                </p:cTn>
                              </p:par>
                            </p:childTnLst>
                          </p:cTn>
                        </p:par>
                        <p:par>
                          <p:cTn id="79" fill="hold" nodeType="afterGroup">
                            <p:stCondLst>
                              <p:cond delay="1500"/>
                            </p:stCondLst>
                            <p:childTnLst>
                              <p:par>
                                <p:cTn id="80" presetID="53" presetClass="exit" presetSubtype="0" fill="hold" grpId="1" nodeType="afterEffect">
                                  <p:stCondLst>
                                    <p:cond delay="0"/>
                                  </p:stCondLst>
                                  <p:childTnLst>
                                    <p:anim calcmode="lin" valueType="num">
                                      <p:cBhvr>
                                        <p:cTn id="81" dur="500"/>
                                        <p:tgtEl>
                                          <p:spTgt spid="7215"/>
                                        </p:tgtEl>
                                        <p:attrNameLst>
                                          <p:attrName>ppt_w</p:attrName>
                                        </p:attrNameLst>
                                      </p:cBhvr>
                                      <p:tavLst>
                                        <p:tav tm="0">
                                          <p:val>
                                            <p:strVal val="ppt_w"/>
                                          </p:val>
                                        </p:tav>
                                        <p:tav tm="100000">
                                          <p:val>
                                            <p:fltVal val="0"/>
                                          </p:val>
                                        </p:tav>
                                      </p:tavLst>
                                    </p:anim>
                                    <p:anim calcmode="lin" valueType="num">
                                      <p:cBhvr>
                                        <p:cTn id="82" dur="500"/>
                                        <p:tgtEl>
                                          <p:spTgt spid="7215"/>
                                        </p:tgtEl>
                                        <p:attrNameLst>
                                          <p:attrName>ppt_h</p:attrName>
                                        </p:attrNameLst>
                                      </p:cBhvr>
                                      <p:tavLst>
                                        <p:tav tm="0">
                                          <p:val>
                                            <p:strVal val="ppt_h"/>
                                          </p:val>
                                        </p:tav>
                                        <p:tav tm="100000">
                                          <p:val>
                                            <p:fltVal val="0"/>
                                          </p:val>
                                        </p:tav>
                                      </p:tavLst>
                                    </p:anim>
                                    <p:animEffect transition="out" filter="fade">
                                      <p:cBhvr>
                                        <p:cTn id="83" dur="500"/>
                                        <p:tgtEl>
                                          <p:spTgt spid="7215"/>
                                        </p:tgtEl>
                                      </p:cBhvr>
                                    </p:animEffect>
                                    <p:set>
                                      <p:cBhvr>
                                        <p:cTn id="84" dur="1" fill="hold">
                                          <p:stCondLst>
                                            <p:cond delay="499"/>
                                          </p:stCondLst>
                                        </p:cTn>
                                        <p:tgtEl>
                                          <p:spTgt spid="7215"/>
                                        </p:tgtEl>
                                        <p:attrNameLst>
                                          <p:attrName>style.visibility</p:attrName>
                                        </p:attrNameLst>
                                      </p:cBhvr>
                                      <p:to>
                                        <p:strVal val="hidden"/>
                                      </p:to>
                                    </p:set>
                                  </p:childTnLst>
                                </p:cTn>
                              </p:par>
                            </p:childTnLst>
                          </p:cTn>
                        </p:par>
                        <p:par>
                          <p:cTn id="85" fill="hold" nodeType="afterGroup">
                            <p:stCondLst>
                              <p:cond delay="2000"/>
                            </p:stCondLst>
                            <p:childTnLst>
                              <p:par>
                                <p:cTn id="86" presetID="9" presetClass="entr" presetSubtype="0" fill="hold" grpId="0" nodeType="afterEffect">
                                  <p:stCondLst>
                                    <p:cond delay="0"/>
                                  </p:stCondLst>
                                  <p:childTnLst>
                                    <p:set>
                                      <p:cBhvr>
                                        <p:cTn id="87" dur="1" fill="hold">
                                          <p:stCondLst>
                                            <p:cond delay="0"/>
                                          </p:stCondLst>
                                        </p:cTn>
                                        <p:tgtEl>
                                          <p:spTgt spid="7214"/>
                                        </p:tgtEl>
                                        <p:attrNameLst>
                                          <p:attrName>style.visibility</p:attrName>
                                        </p:attrNameLst>
                                      </p:cBhvr>
                                      <p:to>
                                        <p:strVal val="visible"/>
                                      </p:to>
                                    </p:set>
                                    <p:animEffect transition="in" filter="dissolve">
                                      <p:cBhvr>
                                        <p:cTn id="88" dur="500"/>
                                        <p:tgtEl>
                                          <p:spTgt spid="7214"/>
                                        </p:tgtEl>
                                      </p:cBhvr>
                                    </p:animEffect>
                                  </p:childTnLst>
                                  <p:subTnLst>
                                    <p:audio>
                                      <p:cMediaNode>
                                        <p:cTn display="0" masterRel="sameClick">
                                          <p:stCondLst>
                                            <p:cond evt="begin" delay="0">
                                              <p:tn val="86"/>
                                            </p:cond>
                                          </p:stCondLst>
                                          <p:endCondLst>
                                            <p:cond evt="onStopAudio" delay="0">
                                              <p:tgtEl>
                                                <p:sldTgt/>
                                              </p:tgtEl>
                                            </p:cond>
                                          </p:endCondLst>
                                        </p:cTn>
                                        <p:tgtEl>
                                          <p:sndTgt r:embed="rId5" name="camera.wav"/>
                                        </p:tgtEl>
                                      </p:cMediaNode>
                                    </p:audio>
                                  </p:subTnLst>
                                </p:cTn>
                              </p:par>
                            </p:childTnLst>
                          </p:cTn>
                        </p:par>
                        <p:par>
                          <p:cTn id="89" fill="hold" nodeType="afterGroup">
                            <p:stCondLst>
                              <p:cond delay="2500"/>
                            </p:stCondLst>
                            <p:childTnLst>
                              <p:par>
                                <p:cTn id="90" presetID="53" presetClass="exit" presetSubtype="0" fill="hold" grpId="1" nodeType="afterEffect">
                                  <p:stCondLst>
                                    <p:cond delay="0"/>
                                  </p:stCondLst>
                                  <p:childTnLst>
                                    <p:anim calcmode="lin" valueType="num">
                                      <p:cBhvr>
                                        <p:cTn id="91" dur="500"/>
                                        <p:tgtEl>
                                          <p:spTgt spid="7214"/>
                                        </p:tgtEl>
                                        <p:attrNameLst>
                                          <p:attrName>ppt_w</p:attrName>
                                        </p:attrNameLst>
                                      </p:cBhvr>
                                      <p:tavLst>
                                        <p:tav tm="0">
                                          <p:val>
                                            <p:strVal val="ppt_w"/>
                                          </p:val>
                                        </p:tav>
                                        <p:tav tm="100000">
                                          <p:val>
                                            <p:fltVal val="0"/>
                                          </p:val>
                                        </p:tav>
                                      </p:tavLst>
                                    </p:anim>
                                    <p:anim calcmode="lin" valueType="num">
                                      <p:cBhvr>
                                        <p:cTn id="92" dur="500"/>
                                        <p:tgtEl>
                                          <p:spTgt spid="7214"/>
                                        </p:tgtEl>
                                        <p:attrNameLst>
                                          <p:attrName>ppt_h</p:attrName>
                                        </p:attrNameLst>
                                      </p:cBhvr>
                                      <p:tavLst>
                                        <p:tav tm="0">
                                          <p:val>
                                            <p:strVal val="ppt_h"/>
                                          </p:val>
                                        </p:tav>
                                        <p:tav tm="100000">
                                          <p:val>
                                            <p:fltVal val="0"/>
                                          </p:val>
                                        </p:tav>
                                      </p:tavLst>
                                    </p:anim>
                                    <p:animEffect transition="out" filter="fade">
                                      <p:cBhvr>
                                        <p:cTn id="93" dur="500"/>
                                        <p:tgtEl>
                                          <p:spTgt spid="7214"/>
                                        </p:tgtEl>
                                      </p:cBhvr>
                                    </p:animEffect>
                                    <p:set>
                                      <p:cBhvr>
                                        <p:cTn id="94" dur="1" fill="hold">
                                          <p:stCondLst>
                                            <p:cond delay="499"/>
                                          </p:stCondLst>
                                        </p:cTn>
                                        <p:tgtEl>
                                          <p:spTgt spid="7214"/>
                                        </p:tgtEl>
                                        <p:attrNameLst>
                                          <p:attrName>style.visibility</p:attrName>
                                        </p:attrNameLst>
                                      </p:cBhvr>
                                      <p:to>
                                        <p:strVal val="hidden"/>
                                      </p:to>
                                    </p:set>
                                  </p:childTnLst>
                                </p:cTn>
                              </p:par>
                            </p:childTnLst>
                          </p:cTn>
                        </p:par>
                        <p:par>
                          <p:cTn id="95" fill="hold" nodeType="afterGroup">
                            <p:stCondLst>
                              <p:cond delay="3000"/>
                            </p:stCondLst>
                            <p:childTnLst>
                              <p:par>
                                <p:cTn id="96" presetID="9" presetClass="entr" presetSubtype="0" fill="hold" grpId="0" nodeType="afterEffect">
                                  <p:stCondLst>
                                    <p:cond delay="0"/>
                                  </p:stCondLst>
                                  <p:childTnLst>
                                    <p:set>
                                      <p:cBhvr>
                                        <p:cTn id="97" dur="1" fill="hold">
                                          <p:stCondLst>
                                            <p:cond delay="0"/>
                                          </p:stCondLst>
                                        </p:cTn>
                                        <p:tgtEl>
                                          <p:spTgt spid="7213"/>
                                        </p:tgtEl>
                                        <p:attrNameLst>
                                          <p:attrName>style.visibility</p:attrName>
                                        </p:attrNameLst>
                                      </p:cBhvr>
                                      <p:to>
                                        <p:strVal val="visible"/>
                                      </p:to>
                                    </p:set>
                                    <p:animEffect transition="in" filter="dissolve">
                                      <p:cBhvr>
                                        <p:cTn id="98" dur="500"/>
                                        <p:tgtEl>
                                          <p:spTgt spid="7213"/>
                                        </p:tgtEl>
                                      </p:cBhvr>
                                    </p:animEffect>
                                  </p:childTnLst>
                                  <p:subTnLst>
                                    <p:audio>
                                      <p:cMediaNode>
                                        <p:cTn display="0" masterRel="sameClick">
                                          <p:stCondLst>
                                            <p:cond evt="begin" delay="0">
                                              <p:tn val="96"/>
                                            </p:cond>
                                          </p:stCondLst>
                                          <p:endCondLst>
                                            <p:cond evt="onStopAudio" delay="0">
                                              <p:tgtEl>
                                                <p:sldTgt/>
                                              </p:tgtEl>
                                            </p:cond>
                                          </p:endCondLst>
                                        </p:cTn>
                                        <p:tgtEl>
                                          <p:sndTgt r:embed="rId5" name="camera.wav"/>
                                        </p:tgtEl>
                                      </p:cMediaNode>
                                    </p:audio>
                                  </p:subTnLst>
                                </p:cTn>
                              </p:par>
                            </p:childTnLst>
                          </p:cTn>
                        </p:par>
                        <p:par>
                          <p:cTn id="99" fill="hold" nodeType="afterGroup">
                            <p:stCondLst>
                              <p:cond delay="3500"/>
                            </p:stCondLst>
                            <p:childTnLst>
                              <p:par>
                                <p:cTn id="100" presetID="53" presetClass="exit" presetSubtype="0" fill="hold" grpId="1" nodeType="afterEffect">
                                  <p:stCondLst>
                                    <p:cond delay="0"/>
                                  </p:stCondLst>
                                  <p:childTnLst>
                                    <p:anim calcmode="lin" valueType="num">
                                      <p:cBhvr>
                                        <p:cTn id="101" dur="500"/>
                                        <p:tgtEl>
                                          <p:spTgt spid="7213"/>
                                        </p:tgtEl>
                                        <p:attrNameLst>
                                          <p:attrName>ppt_w</p:attrName>
                                        </p:attrNameLst>
                                      </p:cBhvr>
                                      <p:tavLst>
                                        <p:tav tm="0">
                                          <p:val>
                                            <p:strVal val="ppt_w"/>
                                          </p:val>
                                        </p:tav>
                                        <p:tav tm="100000">
                                          <p:val>
                                            <p:fltVal val="0"/>
                                          </p:val>
                                        </p:tav>
                                      </p:tavLst>
                                    </p:anim>
                                    <p:anim calcmode="lin" valueType="num">
                                      <p:cBhvr>
                                        <p:cTn id="102" dur="500"/>
                                        <p:tgtEl>
                                          <p:spTgt spid="7213"/>
                                        </p:tgtEl>
                                        <p:attrNameLst>
                                          <p:attrName>ppt_h</p:attrName>
                                        </p:attrNameLst>
                                      </p:cBhvr>
                                      <p:tavLst>
                                        <p:tav tm="0">
                                          <p:val>
                                            <p:strVal val="ppt_h"/>
                                          </p:val>
                                        </p:tav>
                                        <p:tav tm="100000">
                                          <p:val>
                                            <p:fltVal val="0"/>
                                          </p:val>
                                        </p:tav>
                                      </p:tavLst>
                                    </p:anim>
                                    <p:animEffect transition="out" filter="fade">
                                      <p:cBhvr>
                                        <p:cTn id="103" dur="500"/>
                                        <p:tgtEl>
                                          <p:spTgt spid="7213"/>
                                        </p:tgtEl>
                                      </p:cBhvr>
                                    </p:animEffect>
                                    <p:set>
                                      <p:cBhvr>
                                        <p:cTn id="104" dur="1" fill="hold">
                                          <p:stCondLst>
                                            <p:cond delay="499"/>
                                          </p:stCondLst>
                                        </p:cTn>
                                        <p:tgtEl>
                                          <p:spTgt spid="7213"/>
                                        </p:tgtEl>
                                        <p:attrNameLst>
                                          <p:attrName>style.visibility</p:attrName>
                                        </p:attrNameLst>
                                      </p:cBhvr>
                                      <p:to>
                                        <p:strVal val="hidden"/>
                                      </p:to>
                                    </p:set>
                                  </p:childTnLst>
                                </p:cTn>
                              </p:par>
                            </p:childTnLst>
                          </p:cTn>
                        </p:par>
                        <p:par>
                          <p:cTn id="105" fill="hold" nodeType="afterGroup">
                            <p:stCondLst>
                              <p:cond delay="4000"/>
                            </p:stCondLst>
                            <p:childTnLst>
                              <p:par>
                                <p:cTn id="106" presetID="9" presetClass="entr" presetSubtype="0" fill="hold" grpId="0" nodeType="afterEffect">
                                  <p:stCondLst>
                                    <p:cond delay="0"/>
                                  </p:stCondLst>
                                  <p:childTnLst>
                                    <p:set>
                                      <p:cBhvr>
                                        <p:cTn id="107" dur="1" fill="hold">
                                          <p:stCondLst>
                                            <p:cond delay="0"/>
                                          </p:stCondLst>
                                        </p:cTn>
                                        <p:tgtEl>
                                          <p:spTgt spid="7212"/>
                                        </p:tgtEl>
                                        <p:attrNameLst>
                                          <p:attrName>style.visibility</p:attrName>
                                        </p:attrNameLst>
                                      </p:cBhvr>
                                      <p:to>
                                        <p:strVal val="visible"/>
                                      </p:to>
                                    </p:set>
                                    <p:animEffect transition="in" filter="dissolve">
                                      <p:cBhvr>
                                        <p:cTn id="108" dur="500"/>
                                        <p:tgtEl>
                                          <p:spTgt spid="7212"/>
                                        </p:tgtEl>
                                      </p:cBhvr>
                                    </p:animEffect>
                                  </p:childTnLst>
                                  <p:subTnLst>
                                    <p:audio>
                                      <p:cMediaNode>
                                        <p:cTn display="0" masterRel="sameClick">
                                          <p:stCondLst>
                                            <p:cond evt="begin" delay="0">
                                              <p:tn val="106"/>
                                            </p:cond>
                                          </p:stCondLst>
                                          <p:endCondLst>
                                            <p:cond evt="onStopAudio" delay="0">
                                              <p:tgtEl>
                                                <p:sldTgt/>
                                              </p:tgtEl>
                                            </p:cond>
                                          </p:endCondLst>
                                        </p:cTn>
                                        <p:tgtEl>
                                          <p:sndTgt r:embed="rId5" name="camera.wav"/>
                                        </p:tgtEl>
                                      </p:cMediaNode>
                                    </p:audio>
                                  </p:subTnLst>
                                </p:cTn>
                              </p:par>
                            </p:childTnLst>
                          </p:cTn>
                        </p:par>
                        <p:par>
                          <p:cTn id="109" fill="hold" nodeType="afterGroup">
                            <p:stCondLst>
                              <p:cond delay="4500"/>
                            </p:stCondLst>
                            <p:childTnLst>
                              <p:par>
                                <p:cTn id="110" presetID="53" presetClass="exit" presetSubtype="0" fill="hold" grpId="1" nodeType="afterEffect">
                                  <p:stCondLst>
                                    <p:cond delay="0"/>
                                  </p:stCondLst>
                                  <p:childTnLst>
                                    <p:anim calcmode="lin" valueType="num">
                                      <p:cBhvr>
                                        <p:cTn id="111" dur="500"/>
                                        <p:tgtEl>
                                          <p:spTgt spid="7212"/>
                                        </p:tgtEl>
                                        <p:attrNameLst>
                                          <p:attrName>ppt_w</p:attrName>
                                        </p:attrNameLst>
                                      </p:cBhvr>
                                      <p:tavLst>
                                        <p:tav tm="0">
                                          <p:val>
                                            <p:strVal val="ppt_w"/>
                                          </p:val>
                                        </p:tav>
                                        <p:tav tm="100000">
                                          <p:val>
                                            <p:fltVal val="0"/>
                                          </p:val>
                                        </p:tav>
                                      </p:tavLst>
                                    </p:anim>
                                    <p:anim calcmode="lin" valueType="num">
                                      <p:cBhvr>
                                        <p:cTn id="112" dur="500"/>
                                        <p:tgtEl>
                                          <p:spTgt spid="7212"/>
                                        </p:tgtEl>
                                        <p:attrNameLst>
                                          <p:attrName>ppt_h</p:attrName>
                                        </p:attrNameLst>
                                      </p:cBhvr>
                                      <p:tavLst>
                                        <p:tav tm="0">
                                          <p:val>
                                            <p:strVal val="ppt_h"/>
                                          </p:val>
                                        </p:tav>
                                        <p:tav tm="100000">
                                          <p:val>
                                            <p:fltVal val="0"/>
                                          </p:val>
                                        </p:tav>
                                      </p:tavLst>
                                    </p:anim>
                                    <p:animEffect transition="out" filter="fade">
                                      <p:cBhvr>
                                        <p:cTn id="113" dur="500"/>
                                        <p:tgtEl>
                                          <p:spTgt spid="7212"/>
                                        </p:tgtEl>
                                      </p:cBhvr>
                                    </p:animEffect>
                                    <p:set>
                                      <p:cBhvr>
                                        <p:cTn id="114" dur="1" fill="hold">
                                          <p:stCondLst>
                                            <p:cond delay="499"/>
                                          </p:stCondLst>
                                        </p:cTn>
                                        <p:tgtEl>
                                          <p:spTgt spid="7212"/>
                                        </p:tgtEl>
                                        <p:attrNameLst>
                                          <p:attrName>style.visibility</p:attrName>
                                        </p:attrNameLst>
                                      </p:cBhvr>
                                      <p:to>
                                        <p:strVal val="hidden"/>
                                      </p:to>
                                    </p:set>
                                  </p:childTnLst>
                                </p:cTn>
                              </p:par>
                            </p:childTnLst>
                          </p:cTn>
                        </p:par>
                        <p:par>
                          <p:cTn id="115" fill="hold" nodeType="afterGroup">
                            <p:stCondLst>
                              <p:cond delay="5000"/>
                            </p:stCondLst>
                            <p:childTnLst>
                              <p:par>
                                <p:cTn id="116" presetID="9" presetClass="entr" presetSubtype="0" fill="hold" grpId="0" nodeType="afterEffect">
                                  <p:stCondLst>
                                    <p:cond delay="0"/>
                                  </p:stCondLst>
                                  <p:childTnLst>
                                    <p:set>
                                      <p:cBhvr>
                                        <p:cTn id="117" dur="1" fill="hold">
                                          <p:stCondLst>
                                            <p:cond delay="0"/>
                                          </p:stCondLst>
                                        </p:cTn>
                                        <p:tgtEl>
                                          <p:spTgt spid="7211"/>
                                        </p:tgtEl>
                                        <p:attrNameLst>
                                          <p:attrName>style.visibility</p:attrName>
                                        </p:attrNameLst>
                                      </p:cBhvr>
                                      <p:to>
                                        <p:strVal val="visible"/>
                                      </p:to>
                                    </p:set>
                                    <p:animEffect transition="in" filter="dissolve">
                                      <p:cBhvr>
                                        <p:cTn id="118" dur="500"/>
                                        <p:tgtEl>
                                          <p:spTgt spid="7211"/>
                                        </p:tgtEl>
                                      </p:cBhvr>
                                    </p:animEffect>
                                  </p:childTnLst>
                                  <p:subTnLst>
                                    <p:audio>
                                      <p:cMediaNode>
                                        <p:cTn display="0" masterRel="sameClick">
                                          <p:stCondLst>
                                            <p:cond evt="begin" delay="0">
                                              <p:tn val="116"/>
                                            </p:cond>
                                          </p:stCondLst>
                                          <p:endCondLst>
                                            <p:cond evt="onStopAudio" delay="0">
                                              <p:tgtEl>
                                                <p:sldTgt/>
                                              </p:tgtEl>
                                            </p:cond>
                                          </p:endCondLst>
                                        </p:cTn>
                                        <p:tgtEl>
                                          <p:sndTgt r:embed="rId5" name="camera.wav"/>
                                        </p:tgtEl>
                                      </p:cMediaNode>
                                    </p:audio>
                                  </p:subTnLst>
                                </p:cTn>
                              </p:par>
                            </p:childTnLst>
                          </p:cTn>
                        </p:par>
                        <p:par>
                          <p:cTn id="119" fill="hold" nodeType="afterGroup">
                            <p:stCondLst>
                              <p:cond delay="5500"/>
                            </p:stCondLst>
                            <p:childTnLst>
                              <p:par>
                                <p:cTn id="120" presetID="53" presetClass="exit" presetSubtype="0" fill="hold" grpId="1" nodeType="afterEffect">
                                  <p:stCondLst>
                                    <p:cond delay="0"/>
                                  </p:stCondLst>
                                  <p:childTnLst>
                                    <p:anim calcmode="lin" valueType="num">
                                      <p:cBhvr>
                                        <p:cTn id="121" dur="500"/>
                                        <p:tgtEl>
                                          <p:spTgt spid="7211"/>
                                        </p:tgtEl>
                                        <p:attrNameLst>
                                          <p:attrName>ppt_w</p:attrName>
                                        </p:attrNameLst>
                                      </p:cBhvr>
                                      <p:tavLst>
                                        <p:tav tm="0">
                                          <p:val>
                                            <p:strVal val="ppt_w"/>
                                          </p:val>
                                        </p:tav>
                                        <p:tav tm="100000">
                                          <p:val>
                                            <p:fltVal val="0"/>
                                          </p:val>
                                        </p:tav>
                                      </p:tavLst>
                                    </p:anim>
                                    <p:anim calcmode="lin" valueType="num">
                                      <p:cBhvr>
                                        <p:cTn id="122" dur="500"/>
                                        <p:tgtEl>
                                          <p:spTgt spid="7211"/>
                                        </p:tgtEl>
                                        <p:attrNameLst>
                                          <p:attrName>ppt_h</p:attrName>
                                        </p:attrNameLst>
                                      </p:cBhvr>
                                      <p:tavLst>
                                        <p:tav tm="0">
                                          <p:val>
                                            <p:strVal val="ppt_h"/>
                                          </p:val>
                                        </p:tav>
                                        <p:tav tm="100000">
                                          <p:val>
                                            <p:fltVal val="0"/>
                                          </p:val>
                                        </p:tav>
                                      </p:tavLst>
                                    </p:anim>
                                    <p:animEffect transition="out" filter="fade">
                                      <p:cBhvr>
                                        <p:cTn id="123" dur="500"/>
                                        <p:tgtEl>
                                          <p:spTgt spid="7211"/>
                                        </p:tgtEl>
                                      </p:cBhvr>
                                    </p:animEffect>
                                    <p:set>
                                      <p:cBhvr>
                                        <p:cTn id="124" dur="1" fill="hold">
                                          <p:stCondLst>
                                            <p:cond delay="499"/>
                                          </p:stCondLst>
                                        </p:cTn>
                                        <p:tgtEl>
                                          <p:spTgt spid="7211"/>
                                        </p:tgtEl>
                                        <p:attrNameLst>
                                          <p:attrName>style.visibility</p:attrName>
                                        </p:attrNameLst>
                                      </p:cBhvr>
                                      <p:to>
                                        <p:strVal val="hidden"/>
                                      </p:to>
                                    </p:set>
                                  </p:childTnLst>
                                </p:cTn>
                              </p:par>
                            </p:childTnLst>
                          </p:cTn>
                        </p:par>
                        <p:par>
                          <p:cTn id="125" fill="hold" nodeType="afterGroup">
                            <p:stCondLst>
                              <p:cond delay="6000"/>
                            </p:stCondLst>
                            <p:childTnLst>
                              <p:par>
                                <p:cTn id="126" presetID="9" presetClass="entr" presetSubtype="0" fill="hold" grpId="0" nodeType="afterEffect">
                                  <p:stCondLst>
                                    <p:cond delay="0"/>
                                  </p:stCondLst>
                                  <p:childTnLst>
                                    <p:set>
                                      <p:cBhvr>
                                        <p:cTn id="127" dur="1" fill="hold">
                                          <p:stCondLst>
                                            <p:cond delay="0"/>
                                          </p:stCondLst>
                                        </p:cTn>
                                        <p:tgtEl>
                                          <p:spTgt spid="7210"/>
                                        </p:tgtEl>
                                        <p:attrNameLst>
                                          <p:attrName>style.visibility</p:attrName>
                                        </p:attrNameLst>
                                      </p:cBhvr>
                                      <p:to>
                                        <p:strVal val="visible"/>
                                      </p:to>
                                    </p:set>
                                    <p:animEffect transition="in" filter="dissolve">
                                      <p:cBhvr>
                                        <p:cTn id="128" dur="500"/>
                                        <p:tgtEl>
                                          <p:spTgt spid="7210"/>
                                        </p:tgtEl>
                                      </p:cBhvr>
                                    </p:animEffect>
                                  </p:childTnLst>
                                  <p:subTnLst>
                                    <p:audio>
                                      <p:cMediaNode>
                                        <p:cTn display="0" masterRel="sameClick">
                                          <p:stCondLst>
                                            <p:cond evt="begin" delay="0">
                                              <p:tn val="126"/>
                                            </p:cond>
                                          </p:stCondLst>
                                          <p:endCondLst>
                                            <p:cond evt="onStopAudio" delay="0">
                                              <p:tgtEl>
                                                <p:sldTgt/>
                                              </p:tgtEl>
                                            </p:cond>
                                          </p:endCondLst>
                                        </p:cTn>
                                        <p:tgtEl>
                                          <p:sndTgt r:embed="rId5" name="camera.wav"/>
                                        </p:tgtEl>
                                      </p:cMediaNode>
                                    </p:audio>
                                  </p:subTnLst>
                                </p:cTn>
                              </p:par>
                            </p:childTnLst>
                          </p:cTn>
                        </p:par>
                        <p:par>
                          <p:cTn id="129" fill="hold" nodeType="afterGroup">
                            <p:stCondLst>
                              <p:cond delay="6500"/>
                            </p:stCondLst>
                            <p:childTnLst>
                              <p:par>
                                <p:cTn id="130" presetID="53" presetClass="exit" presetSubtype="0" fill="hold" grpId="1" nodeType="afterEffect">
                                  <p:stCondLst>
                                    <p:cond delay="0"/>
                                  </p:stCondLst>
                                  <p:childTnLst>
                                    <p:anim calcmode="lin" valueType="num">
                                      <p:cBhvr>
                                        <p:cTn id="131" dur="500"/>
                                        <p:tgtEl>
                                          <p:spTgt spid="7210"/>
                                        </p:tgtEl>
                                        <p:attrNameLst>
                                          <p:attrName>ppt_w</p:attrName>
                                        </p:attrNameLst>
                                      </p:cBhvr>
                                      <p:tavLst>
                                        <p:tav tm="0">
                                          <p:val>
                                            <p:strVal val="ppt_w"/>
                                          </p:val>
                                        </p:tav>
                                        <p:tav tm="100000">
                                          <p:val>
                                            <p:fltVal val="0"/>
                                          </p:val>
                                        </p:tav>
                                      </p:tavLst>
                                    </p:anim>
                                    <p:anim calcmode="lin" valueType="num">
                                      <p:cBhvr>
                                        <p:cTn id="132" dur="500"/>
                                        <p:tgtEl>
                                          <p:spTgt spid="7210"/>
                                        </p:tgtEl>
                                        <p:attrNameLst>
                                          <p:attrName>ppt_h</p:attrName>
                                        </p:attrNameLst>
                                      </p:cBhvr>
                                      <p:tavLst>
                                        <p:tav tm="0">
                                          <p:val>
                                            <p:strVal val="ppt_h"/>
                                          </p:val>
                                        </p:tav>
                                        <p:tav tm="100000">
                                          <p:val>
                                            <p:fltVal val="0"/>
                                          </p:val>
                                        </p:tav>
                                      </p:tavLst>
                                    </p:anim>
                                    <p:animEffect transition="out" filter="fade">
                                      <p:cBhvr>
                                        <p:cTn id="133" dur="500"/>
                                        <p:tgtEl>
                                          <p:spTgt spid="7210"/>
                                        </p:tgtEl>
                                      </p:cBhvr>
                                    </p:animEffect>
                                    <p:set>
                                      <p:cBhvr>
                                        <p:cTn id="134" dur="1" fill="hold">
                                          <p:stCondLst>
                                            <p:cond delay="499"/>
                                          </p:stCondLst>
                                        </p:cTn>
                                        <p:tgtEl>
                                          <p:spTgt spid="7210"/>
                                        </p:tgtEl>
                                        <p:attrNameLst>
                                          <p:attrName>style.visibility</p:attrName>
                                        </p:attrNameLst>
                                      </p:cBhvr>
                                      <p:to>
                                        <p:strVal val="hidden"/>
                                      </p:to>
                                    </p:set>
                                  </p:childTnLst>
                                </p:cTn>
                              </p:par>
                            </p:childTnLst>
                          </p:cTn>
                        </p:par>
                        <p:par>
                          <p:cTn id="135" fill="hold" nodeType="afterGroup">
                            <p:stCondLst>
                              <p:cond delay="7000"/>
                            </p:stCondLst>
                            <p:childTnLst>
                              <p:par>
                                <p:cTn id="136" presetID="9" presetClass="entr" presetSubtype="0" fill="hold" grpId="0" nodeType="afterEffect">
                                  <p:stCondLst>
                                    <p:cond delay="0"/>
                                  </p:stCondLst>
                                  <p:childTnLst>
                                    <p:set>
                                      <p:cBhvr>
                                        <p:cTn id="137" dur="1" fill="hold">
                                          <p:stCondLst>
                                            <p:cond delay="0"/>
                                          </p:stCondLst>
                                        </p:cTn>
                                        <p:tgtEl>
                                          <p:spTgt spid="7209"/>
                                        </p:tgtEl>
                                        <p:attrNameLst>
                                          <p:attrName>style.visibility</p:attrName>
                                        </p:attrNameLst>
                                      </p:cBhvr>
                                      <p:to>
                                        <p:strVal val="visible"/>
                                      </p:to>
                                    </p:set>
                                    <p:animEffect transition="in" filter="dissolve">
                                      <p:cBhvr>
                                        <p:cTn id="138" dur="500"/>
                                        <p:tgtEl>
                                          <p:spTgt spid="7209"/>
                                        </p:tgtEl>
                                      </p:cBhvr>
                                    </p:animEffect>
                                  </p:childTnLst>
                                  <p:subTnLst>
                                    <p:audio>
                                      <p:cMediaNode>
                                        <p:cTn display="0" masterRel="sameClick">
                                          <p:stCondLst>
                                            <p:cond evt="begin" delay="0">
                                              <p:tn val="136"/>
                                            </p:cond>
                                          </p:stCondLst>
                                          <p:endCondLst>
                                            <p:cond evt="onStopAudio" delay="0">
                                              <p:tgtEl>
                                                <p:sldTgt/>
                                              </p:tgtEl>
                                            </p:cond>
                                          </p:endCondLst>
                                        </p:cTn>
                                        <p:tgtEl>
                                          <p:sndTgt r:embed="rId5" name="camera.wav"/>
                                        </p:tgtEl>
                                      </p:cMediaNode>
                                    </p:audio>
                                  </p:subTnLst>
                                </p:cTn>
                              </p:par>
                            </p:childTnLst>
                          </p:cTn>
                        </p:par>
                        <p:par>
                          <p:cTn id="139" fill="hold" nodeType="afterGroup">
                            <p:stCondLst>
                              <p:cond delay="7500"/>
                            </p:stCondLst>
                            <p:childTnLst>
                              <p:par>
                                <p:cTn id="140" presetID="53" presetClass="exit" presetSubtype="0" fill="hold" grpId="1" nodeType="afterEffect">
                                  <p:stCondLst>
                                    <p:cond delay="0"/>
                                  </p:stCondLst>
                                  <p:childTnLst>
                                    <p:anim calcmode="lin" valueType="num">
                                      <p:cBhvr>
                                        <p:cTn id="141" dur="500"/>
                                        <p:tgtEl>
                                          <p:spTgt spid="7209"/>
                                        </p:tgtEl>
                                        <p:attrNameLst>
                                          <p:attrName>ppt_w</p:attrName>
                                        </p:attrNameLst>
                                      </p:cBhvr>
                                      <p:tavLst>
                                        <p:tav tm="0">
                                          <p:val>
                                            <p:strVal val="ppt_w"/>
                                          </p:val>
                                        </p:tav>
                                        <p:tav tm="100000">
                                          <p:val>
                                            <p:fltVal val="0"/>
                                          </p:val>
                                        </p:tav>
                                      </p:tavLst>
                                    </p:anim>
                                    <p:anim calcmode="lin" valueType="num">
                                      <p:cBhvr>
                                        <p:cTn id="142" dur="500"/>
                                        <p:tgtEl>
                                          <p:spTgt spid="7209"/>
                                        </p:tgtEl>
                                        <p:attrNameLst>
                                          <p:attrName>ppt_h</p:attrName>
                                        </p:attrNameLst>
                                      </p:cBhvr>
                                      <p:tavLst>
                                        <p:tav tm="0">
                                          <p:val>
                                            <p:strVal val="ppt_h"/>
                                          </p:val>
                                        </p:tav>
                                        <p:tav tm="100000">
                                          <p:val>
                                            <p:fltVal val="0"/>
                                          </p:val>
                                        </p:tav>
                                      </p:tavLst>
                                    </p:anim>
                                    <p:animEffect transition="out" filter="fade">
                                      <p:cBhvr>
                                        <p:cTn id="143" dur="500"/>
                                        <p:tgtEl>
                                          <p:spTgt spid="7209"/>
                                        </p:tgtEl>
                                      </p:cBhvr>
                                    </p:animEffect>
                                    <p:set>
                                      <p:cBhvr>
                                        <p:cTn id="144" dur="1" fill="hold">
                                          <p:stCondLst>
                                            <p:cond delay="499"/>
                                          </p:stCondLst>
                                        </p:cTn>
                                        <p:tgtEl>
                                          <p:spTgt spid="7209"/>
                                        </p:tgtEl>
                                        <p:attrNameLst>
                                          <p:attrName>style.visibility</p:attrName>
                                        </p:attrNameLst>
                                      </p:cBhvr>
                                      <p:to>
                                        <p:strVal val="hidden"/>
                                      </p:to>
                                    </p:set>
                                  </p:childTnLst>
                                </p:cTn>
                              </p:par>
                            </p:childTnLst>
                          </p:cTn>
                        </p:par>
                        <p:par>
                          <p:cTn id="145" fill="hold" nodeType="afterGroup">
                            <p:stCondLst>
                              <p:cond delay="8000"/>
                            </p:stCondLst>
                            <p:childTnLst>
                              <p:par>
                                <p:cTn id="146" presetID="9" presetClass="entr" presetSubtype="0" fill="hold" grpId="0" nodeType="afterEffect">
                                  <p:stCondLst>
                                    <p:cond delay="0"/>
                                  </p:stCondLst>
                                  <p:childTnLst>
                                    <p:set>
                                      <p:cBhvr>
                                        <p:cTn id="147" dur="1" fill="hold">
                                          <p:stCondLst>
                                            <p:cond delay="0"/>
                                          </p:stCondLst>
                                        </p:cTn>
                                        <p:tgtEl>
                                          <p:spTgt spid="7208"/>
                                        </p:tgtEl>
                                        <p:attrNameLst>
                                          <p:attrName>style.visibility</p:attrName>
                                        </p:attrNameLst>
                                      </p:cBhvr>
                                      <p:to>
                                        <p:strVal val="visible"/>
                                      </p:to>
                                    </p:set>
                                    <p:animEffect transition="in" filter="dissolve">
                                      <p:cBhvr>
                                        <p:cTn id="148" dur="500"/>
                                        <p:tgtEl>
                                          <p:spTgt spid="7208"/>
                                        </p:tgtEl>
                                      </p:cBhvr>
                                    </p:animEffect>
                                  </p:childTnLst>
                                  <p:subTnLst>
                                    <p:audio>
                                      <p:cMediaNode>
                                        <p:cTn display="0" masterRel="sameClick">
                                          <p:stCondLst>
                                            <p:cond evt="begin" delay="0">
                                              <p:tn val="146"/>
                                            </p:cond>
                                          </p:stCondLst>
                                          <p:endCondLst>
                                            <p:cond evt="onStopAudio" delay="0">
                                              <p:tgtEl>
                                                <p:sldTgt/>
                                              </p:tgtEl>
                                            </p:cond>
                                          </p:endCondLst>
                                        </p:cTn>
                                        <p:tgtEl>
                                          <p:sndTgt r:embed="rId5" name="camera.wav"/>
                                        </p:tgtEl>
                                      </p:cMediaNode>
                                    </p:audio>
                                  </p:subTnLst>
                                </p:cTn>
                              </p:par>
                            </p:childTnLst>
                          </p:cTn>
                        </p:par>
                        <p:par>
                          <p:cTn id="149" fill="hold" nodeType="afterGroup">
                            <p:stCondLst>
                              <p:cond delay="8500"/>
                            </p:stCondLst>
                            <p:childTnLst>
                              <p:par>
                                <p:cTn id="150" presetID="53" presetClass="exit" presetSubtype="0" fill="hold" grpId="1" nodeType="afterEffect">
                                  <p:stCondLst>
                                    <p:cond delay="0"/>
                                  </p:stCondLst>
                                  <p:childTnLst>
                                    <p:anim calcmode="lin" valueType="num">
                                      <p:cBhvr>
                                        <p:cTn id="151" dur="500"/>
                                        <p:tgtEl>
                                          <p:spTgt spid="7208"/>
                                        </p:tgtEl>
                                        <p:attrNameLst>
                                          <p:attrName>ppt_w</p:attrName>
                                        </p:attrNameLst>
                                      </p:cBhvr>
                                      <p:tavLst>
                                        <p:tav tm="0">
                                          <p:val>
                                            <p:strVal val="ppt_w"/>
                                          </p:val>
                                        </p:tav>
                                        <p:tav tm="100000">
                                          <p:val>
                                            <p:fltVal val="0"/>
                                          </p:val>
                                        </p:tav>
                                      </p:tavLst>
                                    </p:anim>
                                    <p:anim calcmode="lin" valueType="num">
                                      <p:cBhvr>
                                        <p:cTn id="152" dur="500"/>
                                        <p:tgtEl>
                                          <p:spTgt spid="7208"/>
                                        </p:tgtEl>
                                        <p:attrNameLst>
                                          <p:attrName>ppt_h</p:attrName>
                                        </p:attrNameLst>
                                      </p:cBhvr>
                                      <p:tavLst>
                                        <p:tav tm="0">
                                          <p:val>
                                            <p:strVal val="ppt_h"/>
                                          </p:val>
                                        </p:tav>
                                        <p:tav tm="100000">
                                          <p:val>
                                            <p:fltVal val="0"/>
                                          </p:val>
                                        </p:tav>
                                      </p:tavLst>
                                    </p:anim>
                                    <p:animEffect transition="out" filter="fade">
                                      <p:cBhvr>
                                        <p:cTn id="153" dur="500"/>
                                        <p:tgtEl>
                                          <p:spTgt spid="7208"/>
                                        </p:tgtEl>
                                      </p:cBhvr>
                                    </p:animEffect>
                                    <p:set>
                                      <p:cBhvr>
                                        <p:cTn id="154" dur="1" fill="hold">
                                          <p:stCondLst>
                                            <p:cond delay="499"/>
                                          </p:stCondLst>
                                        </p:cTn>
                                        <p:tgtEl>
                                          <p:spTgt spid="7208"/>
                                        </p:tgtEl>
                                        <p:attrNameLst>
                                          <p:attrName>style.visibility</p:attrName>
                                        </p:attrNameLst>
                                      </p:cBhvr>
                                      <p:to>
                                        <p:strVal val="hidden"/>
                                      </p:to>
                                    </p:set>
                                  </p:childTnLst>
                                </p:cTn>
                              </p:par>
                            </p:childTnLst>
                          </p:cTn>
                        </p:par>
                        <p:par>
                          <p:cTn id="155" fill="hold" nodeType="afterGroup">
                            <p:stCondLst>
                              <p:cond delay="9000"/>
                            </p:stCondLst>
                            <p:childTnLst>
                              <p:par>
                                <p:cTn id="156" presetID="9" presetClass="entr" presetSubtype="0" fill="hold" grpId="0" nodeType="afterEffect">
                                  <p:stCondLst>
                                    <p:cond delay="0"/>
                                  </p:stCondLst>
                                  <p:childTnLst>
                                    <p:set>
                                      <p:cBhvr>
                                        <p:cTn id="157" dur="1" fill="hold">
                                          <p:stCondLst>
                                            <p:cond delay="0"/>
                                          </p:stCondLst>
                                        </p:cTn>
                                        <p:tgtEl>
                                          <p:spTgt spid="7207"/>
                                        </p:tgtEl>
                                        <p:attrNameLst>
                                          <p:attrName>style.visibility</p:attrName>
                                        </p:attrNameLst>
                                      </p:cBhvr>
                                      <p:to>
                                        <p:strVal val="visible"/>
                                      </p:to>
                                    </p:set>
                                    <p:animEffect transition="in" filter="dissolve">
                                      <p:cBhvr>
                                        <p:cTn id="158" dur="500"/>
                                        <p:tgtEl>
                                          <p:spTgt spid="7207"/>
                                        </p:tgtEl>
                                      </p:cBhvr>
                                    </p:animEffect>
                                  </p:childTnLst>
                                  <p:subTnLst>
                                    <p:audio>
                                      <p:cMediaNode>
                                        <p:cTn display="0" masterRel="sameClick">
                                          <p:stCondLst>
                                            <p:cond evt="begin" delay="0">
                                              <p:tn val="156"/>
                                            </p:cond>
                                          </p:stCondLst>
                                          <p:endCondLst>
                                            <p:cond evt="onStopAudio" delay="0">
                                              <p:tgtEl>
                                                <p:sldTgt/>
                                              </p:tgtEl>
                                            </p:cond>
                                          </p:endCondLst>
                                        </p:cTn>
                                        <p:tgtEl>
                                          <p:sndTgt r:embed="rId5" name="camera.wav"/>
                                        </p:tgtEl>
                                      </p:cMediaNode>
                                    </p:audio>
                                  </p:subTnLst>
                                </p:cTn>
                              </p:par>
                            </p:childTnLst>
                          </p:cTn>
                        </p:par>
                        <p:par>
                          <p:cTn id="159" fill="hold" nodeType="afterGroup">
                            <p:stCondLst>
                              <p:cond delay="9500"/>
                            </p:stCondLst>
                            <p:childTnLst>
                              <p:par>
                                <p:cTn id="160" presetID="53" presetClass="exit" presetSubtype="0" fill="hold" grpId="1" nodeType="afterEffect">
                                  <p:stCondLst>
                                    <p:cond delay="0"/>
                                  </p:stCondLst>
                                  <p:childTnLst>
                                    <p:anim calcmode="lin" valueType="num">
                                      <p:cBhvr>
                                        <p:cTn id="161" dur="500"/>
                                        <p:tgtEl>
                                          <p:spTgt spid="7207"/>
                                        </p:tgtEl>
                                        <p:attrNameLst>
                                          <p:attrName>ppt_w</p:attrName>
                                        </p:attrNameLst>
                                      </p:cBhvr>
                                      <p:tavLst>
                                        <p:tav tm="0">
                                          <p:val>
                                            <p:strVal val="ppt_w"/>
                                          </p:val>
                                        </p:tav>
                                        <p:tav tm="100000">
                                          <p:val>
                                            <p:fltVal val="0"/>
                                          </p:val>
                                        </p:tav>
                                      </p:tavLst>
                                    </p:anim>
                                    <p:anim calcmode="lin" valueType="num">
                                      <p:cBhvr>
                                        <p:cTn id="162" dur="500"/>
                                        <p:tgtEl>
                                          <p:spTgt spid="7207"/>
                                        </p:tgtEl>
                                        <p:attrNameLst>
                                          <p:attrName>ppt_h</p:attrName>
                                        </p:attrNameLst>
                                      </p:cBhvr>
                                      <p:tavLst>
                                        <p:tav tm="0">
                                          <p:val>
                                            <p:strVal val="ppt_h"/>
                                          </p:val>
                                        </p:tav>
                                        <p:tav tm="100000">
                                          <p:val>
                                            <p:fltVal val="0"/>
                                          </p:val>
                                        </p:tav>
                                      </p:tavLst>
                                    </p:anim>
                                    <p:animEffect transition="out" filter="fade">
                                      <p:cBhvr>
                                        <p:cTn id="163" dur="500"/>
                                        <p:tgtEl>
                                          <p:spTgt spid="7207"/>
                                        </p:tgtEl>
                                      </p:cBhvr>
                                    </p:animEffect>
                                    <p:set>
                                      <p:cBhvr>
                                        <p:cTn id="164" dur="1" fill="hold">
                                          <p:stCondLst>
                                            <p:cond delay="499"/>
                                          </p:stCondLst>
                                        </p:cTn>
                                        <p:tgtEl>
                                          <p:spTgt spid="7207"/>
                                        </p:tgtEl>
                                        <p:attrNameLst>
                                          <p:attrName>style.visibility</p:attrName>
                                        </p:attrNameLst>
                                      </p:cBhvr>
                                      <p:to>
                                        <p:strVal val="hidden"/>
                                      </p:to>
                                    </p:set>
                                  </p:childTnLst>
                                </p:cTn>
                              </p:par>
                            </p:childTnLst>
                          </p:cTn>
                        </p:par>
                        <p:par>
                          <p:cTn id="165" fill="hold" nodeType="afterGroup">
                            <p:stCondLst>
                              <p:cond delay="10000"/>
                            </p:stCondLst>
                            <p:childTnLst>
                              <p:par>
                                <p:cTn id="166" presetID="9" presetClass="entr" presetSubtype="0" fill="hold" grpId="0" nodeType="afterEffect">
                                  <p:stCondLst>
                                    <p:cond delay="0"/>
                                  </p:stCondLst>
                                  <p:childTnLst>
                                    <p:set>
                                      <p:cBhvr>
                                        <p:cTn id="167" dur="1" fill="hold">
                                          <p:stCondLst>
                                            <p:cond delay="0"/>
                                          </p:stCondLst>
                                        </p:cTn>
                                        <p:tgtEl>
                                          <p:spTgt spid="7206"/>
                                        </p:tgtEl>
                                        <p:attrNameLst>
                                          <p:attrName>style.visibility</p:attrName>
                                        </p:attrNameLst>
                                      </p:cBhvr>
                                      <p:to>
                                        <p:strVal val="visible"/>
                                      </p:to>
                                    </p:set>
                                    <p:animEffect transition="in" filter="dissolve">
                                      <p:cBhvr>
                                        <p:cTn id="168" dur="500"/>
                                        <p:tgtEl>
                                          <p:spTgt spid="7206"/>
                                        </p:tgtEl>
                                      </p:cBhvr>
                                    </p:animEffect>
                                  </p:childTnLst>
                                  <p:subTnLst>
                                    <p:audio>
                                      <p:cMediaNode>
                                        <p:cTn display="0" masterRel="sameClick">
                                          <p:stCondLst>
                                            <p:cond evt="begin" delay="0">
                                              <p:tn val="166"/>
                                            </p:cond>
                                          </p:stCondLst>
                                          <p:endCondLst>
                                            <p:cond evt="onStopAudio" delay="0">
                                              <p:tgtEl>
                                                <p:sldTgt/>
                                              </p:tgtEl>
                                            </p:cond>
                                          </p:endCondLst>
                                        </p:cTn>
                                        <p:tgtEl>
                                          <p:sndTgt r:embed="rId5" name="camera.wav"/>
                                        </p:tgtEl>
                                      </p:cMediaNode>
                                    </p:audio>
                                  </p:subTnLst>
                                </p:cTn>
                              </p:par>
                            </p:childTnLst>
                          </p:cTn>
                        </p:par>
                        <p:par>
                          <p:cTn id="169" fill="hold" nodeType="afterGroup">
                            <p:stCondLst>
                              <p:cond delay="10500"/>
                            </p:stCondLst>
                            <p:childTnLst>
                              <p:par>
                                <p:cTn id="170" presetID="53" presetClass="exit" presetSubtype="0" fill="hold" grpId="1" nodeType="afterEffect">
                                  <p:stCondLst>
                                    <p:cond delay="0"/>
                                  </p:stCondLst>
                                  <p:childTnLst>
                                    <p:anim calcmode="lin" valueType="num">
                                      <p:cBhvr>
                                        <p:cTn id="171" dur="500"/>
                                        <p:tgtEl>
                                          <p:spTgt spid="7206"/>
                                        </p:tgtEl>
                                        <p:attrNameLst>
                                          <p:attrName>ppt_w</p:attrName>
                                        </p:attrNameLst>
                                      </p:cBhvr>
                                      <p:tavLst>
                                        <p:tav tm="0">
                                          <p:val>
                                            <p:strVal val="ppt_w"/>
                                          </p:val>
                                        </p:tav>
                                        <p:tav tm="100000">
                                          <p:val>
                                            <p:fltVal val="0"/>
                                          </p:val>
                                        </p:tav>
                                      </p:tavLst>
                                    </p:anim>
                                    <p:anim calcmode="lin" valueType="num">
                                      <p:cBhvr>
                                        <p:cTn id="172" dur="500"/>
                                        <p:tgtEl>
                                          <p:spTgt spid="7206"/>
                                        </p:tgtEl>
                                        <p:attrNameLst>
                                          <p:attrName>ppt_h</p:attrName>
                                        </p:attrNameLst>
                                      </p:cBhvr>
                                      <p:tavLst>
                                        <p:tav tm="0">
                                          <p:val>
                                            <p:strVal val="ppt_h"/>
                                          </p:val>
                                        </p:tav>
                                        <p:tav tm="100000">
                                          <p:val>
                                            <p:fltVal val="0"/>
                                          </p:val>
                                        </p:tav>
                                      </p:tavLst>
                                    </p:anim>
                                    <p:animEffect transition="out" filter="fade">
                                      <p:cBhvr>
                                        <p:cTn id="173" dur="500"/>
                                        <p:tgtEl>
                                          <p:spTgt spid="7206"/>
                                        </p:tgtEl>
                                      </p:cBhvr>
                                    </p:animEffect>
                                    <p:set>
                                      <p:cBhvr>
                                        <p:cTn id="174" dur="1" fill="hold">
                                          <p:stCondLst>
                                            <p:cond delay="499"/>
                                          </p:stCondLst>
                                        </p:cTn>
                                        <p:tgtEl>
                                          <p:spTgt spid="7206"/>
                                        </p:tgtEl>
                                        <p:attrNameLst>
                                          <p:attrName>style.visibility</p:attrName>
                                        </p:attrNameLst>
                                      </p:cBhvr>
                                      <p:to>
                                        <p:strVal val="hidden"/>
                                      </p:to>
                                    </p:set>
                                  </p:childTnLst>
                                </p:cTn>
                              </p:par>
                            </p:childTnLst>
                          </p:cTn>
                        </p:par>
                        <p:par>
                          <p:cTn id="175" fill="hold" nodeType="afterGroup">
                            <p:stCondLst>
                              <p:cond delay="11000"/>
                            </p:stCondLst>
                            <p:childTnLst>
                              <p:par>
                                <p:cTn id="176" presetID="9" presetClass="entr" presetSubtype="0" fill="hold" grpId="0" nodeType="afterEffect">
                                  <p:stCondLst>
                                    <p:cond delay="0"/>
                                  </p:stCondLst>
                                  <p:childTnLst>
                                    <p:set>
                                      <p:cBhvr>
                                        <p:cTn id="177" dur="1" fill="hold">
                                          <p:stCondLst>
                                            <p:cond delay="0"/>
                                          </p:stCondLst>
                                        </p:cTn>
                                        <p:tgtEl>
                                          <p:spTgt spid="7205"/>
                                        </p:tgtEl>
                                        <p:attrNameLst>
                                          <p:attrName>style.visibility</p:attrName>
                                        </p:attrNameLst>
                                      </p:cBhvr>
                                      <p:to>
                                        <p:strVal val="visible"/>
                                      </p:to>
                                    </p:set>
                                    <p:animEffect transition="in" filter="dissolve">
                                      <p:cBhvr>
                                        <p:cTn id="178" dur="500"/>
                                        <p:tgtEl>
                                          <p:spTgt spid="7205"/>
                                        </p:tgtEl>
                                      </p:cBhvr>
                                    </p:animEffect>
                                  </p:childTnLst>
                                  <p:subTnLst>
                                    <p:audio>
                                      <p:cMediaNode>
                                        <p:cTn display="0" masterRel="sameClick">
                                          <p:stCondLst>
                                            <p:cond evt="begin" delay="0">
                                              <p:tn val="176"/>
                                            </p:cond>
                                          </p:stCondLst>
                                          <p:endCondLst>
                                            <p:cond evt="onStopAudio" delay="0">
                                              <p:tgtEl>
                                                <p:sldTgt/>
                                              </p:tgtEl>
                                            </p:cond>
                                          </p:endCondLst>
                                        </p:cTn>
                                        <p:tgtEl>
                                          <p:sndTgt r:embed="rId5" name="camera.wav"/>
                                        </p:tgtEl>
                                      </p:cMediaNode>
                                    </p:audio>
                                  </p:subTnLst>
                                </p:cTn>
                              </p:par>
                            </p:childTnLst>
                          </p:cTn>
                        </p:par>
                        <p:par>
                          <p:cTn id="179" fill="hold" nodeType="afterGroup">
                            <p:stCondLst>
                              <p:cond delay="11500"/>
                            </p:stCondLst>
                            <p:childTnLst>
                              <p:par>
                                <p:cTn id="180" presetID="53" presetClass="exit" presetSubtype="0" fill="hold" grpId="1" nodeType="afterEffect">
                                  <p:stCondLst>
                                    <p:cond delay="0"/>
                                  </p:stCondLst>
                                  <p:childTnLst>
                                    <p:anim calcmode="lin" valueType="num">
                                      <p:cBhvr>
                                        <p:cTn id="181" dur="500"/>
                                        <p:tgtEl>
                                          <p:spTgt spid="7205"/>
                                        </p:tgtEl>
                                        <p:attrNameLst>
                                          <p:attrName>ppt_w</p:attrName>
                                        </p:attrNameLst>
                                      </p:cBhvr>
                                      <p:tavLst>
                                        <p:tav tm="0">
                                          <p:val>
                                            <p:strVal val="ppt_w"/>
                                          </p:val>
                                        </p:tav>
                                        <p:tav tm="100000">
                                          <p:val>
                                            <p:fltVal val="0"/>
                                          </p:val>
                                        </p:tav>
                                      </p:tavLst>
                                    </p:anim>
                                    <p:anim calcmode="lin" valueType="num">
                                      <p:cBhvr>
                                        <p:cTn id="182" dur="500"/>
                                        <p:tgtEl>
                                          <p:spTgt spid="7205"/>
                                        </p:tgtEl>
                                        <p:attrNameLst>
                                          <p:attrName>ppt_h</p:attrName>
                                        </p:attrNameLst>
                                      </p:cBhvr>
                                      <p:tavLst>
                                        <p:tav tm="0">
                                          <p:val>
                                            <p:strVal val="ppt_h"/>
                                          </p:val>
                                        </p:tav>
                                        <p:tav tm="100000">
                                          <p:val>
                                            <p:fltVal val="0"/>
                                          </p:val>
                                        </p:tav>
                                      </p:tavLst>
                                    </p:anim>
                                    <p:animEffect transition="out" filter="fade">
                                      <p:cBhvr>
                                        <p:cTn id="183" dur="500"/>
                                        <p:tgtEl>
                                          <p:spTgt spid="7205"/>
                                        </p:tgtEl>
                                      </p:cBhvr>
                                    </p:animEffect>
                                    <p:set>
                                      <p:cBhvr>
                                        <p:cTn id="184" dur="1" fill="hold">
                                          <p:stCondLst>
                                            <p:cond delay="499"/>
                                          </p:stCondLst>
                                        </p:cTn>
                                        <p:tgtEl>
                                          <p:spTgt spid="7205"/>
                                        </p:tgtEl>
                                        <p:attrNameLst>
                                          <p:attrName>style.visibility</p:attrName>
                                        </p:attrNameLst>
                                      </p:cBhvr>
                                      <p:to>
                                        <p:strVal val="hidden"/>
                                      </p:to>
                                    </p:set>
                                  </p:childTnLst>
                                </p:cTn>
                              </p:par>
                            </p:childTnLst>
                          </p:cTn>
                        </p:par>
                        <p:par>
                          <p:cTn id="185" fill="hold" nodeType="afterGroup">
                            <p:stCondLst>
                              <p:cond delay="12000"/>
                            </p:stCondLst>
                            <p:childTnLst>
                              <p:par>
                                <p:cTn id="186" presetID="9" presetClass="entr" presetSubtype="0" fill="hold" grpId="0" nodeType="afterEffect">
                                  <p:stCondLst>
                                    <p:cond delay="0"/>
                                  </p:stCondLst>
                                  <p:childTnLst>
                                    <p:set>
                                      <p:cBhvr>
                                        <p:cTn id="187" dur="1" fill="hold">
                                          <p:stCondLst>
                                            <p:cond delay="0"/>
                                          </p:stCondLst>
                                        </p:cTn>
                                        <p:tgtEl>
                                          <p:spTgt spid="7204"/>
                                        </p:tgtEl>
                                        <p:attrNameLst>
                                          <p:attrName>style.visibility</p:attrName>
                                        </p:attrNameLst>
                                      </p:cBhvr>
                                      <p:to>
                                        <p:strVal val="visible"/>
                                      </p:to>
                                    </p:set>
                                    <p:animEffect transition="in" filter="dissolve">
                                      <p:cBhvr>
                                        <p:cTn id="188" dur="500"/>
                                        <p:tgtEl>
                                          <p:spTgt spid="7204"/>
                                        </p:tgtEl>
                                      </p:cBhvr>
                                    </p:animEffect>
                                  </p:childTnLst>
                                  <p:subTnLst>
                                    <p:audio>
                                      <p:cMediaNode>
                                        <p:cTn display="0" masterRel="sameClick">
                                          <p:stCondLst>
                                            <p:cond evt="begin" delay="0">
                                              <p:tn val="186"/>
                                            </p:cond>
                                          </p:stCondLst>
                                          <p:endCondLst>
                                            <p:cond evt="onStopAudio" delay="0">
                                              <p:tgtEl>
                                                <p:sldTgt/>
                                              </p:tgtEl>
                                            </p:cond>
                                          </p:endCondLst>
                                        </p:cTn>
                                        <p:tgtEl>
                                          <p:sndTgt r:embed="rId5" name="camera.wav"/>
                                        </p:tgtEl>
                                      </p:cMediaNode>
                                    </p:audio>
                                  </p:subTnLst>
                                </p:cTn>
                              </p:par>
                            </p:childTnLst>
                          </p:cTn>
                        </p:par>
                        <p:par>
                          <p:cTn id="189" fill="hold" nodeType="afterGroup">
                            <p:stCondLst>
                              <p:cond delay="12500"/>
                            </p:stCondLst>
                            <p:childTnLst>
                              <p:par>
                                <p:cTn id="190" presetID="53" presetClass="exit" presetSubtype="0" fill="hold" grpId="1" nodeType="afterEffect">
                                  <p:stCondLst>
                                    <p:cond delay="0"/>
                                  </p:stCondLst>
                                  <p:childTnLst>
                                    <p:anim calcmode="lin" valueType="num">
                                      <p:cBhvr>
                                        <p:cTn id="191" dur="500"/>
                                        <p:tgtEl>
                                          <p:spTgt spid="7204"/>
                                        </p:tgtEl>
                                        <p:attrNameLst>
                                          <p:attrName>ppt_w</p:attrName>
                                        </p:attrNameLst>
                                      </p:cBhvr>
                                      <p:tavLst>
                                        <p:tav tm="0">
                                          <p:val>
                                            <p:strVal val="ppt_w"/>
                                          </p:val>
                                        </p:tav>
                                        <p:tav tm="100000">
                                          <p:val>
                                            <p:fltVal val="0"/>
                                          </p:val>
                                        </p:tav>
                                      </p:tavLst>
                                    </p:anim>
                                    <p:anim calcmode="lin" valueType="num">
                                      <p:cBhvr>
                                        <p:cTn id="192" dur="500"/>
                                        <p:tgtEl>
                                          <p:spTgt spid="7204"/>
                                        </p:tgtEl>
                                        <p:attrNameLst>
                                          <p:attrName>ppt_h</p:attrName>
                                        </p:attrNameLst>
                                      </p:cBhvr>
                                      <p:tavLst>
                                        <p:tav tm="0">
                                          <p:val>
                                            <p:strVal val="ppt_h"/>
                                          </p:val>
                                        </p:tav>
                                        <p:tav tm="100000">
                                          <p:val>
                                            <p:fltVal val="0"/>
                                          </p:val>
                                        </p:tav>
                                      </p:tavLst>
                                    </p:anim>
                                    <p:animEffect transition="out" filter="fade">
                                      <p:cBhvr>
                                        <p:cTn id="193" dur="500"/>
                                        <p:tgtEl>
                                          <p:spTgt spid="7204"/>
                                        </p:tgtEl>
                                      </p:cBhvr>
                                    </p:animEffect>
                                    <p:set>
                                      <p:cBhvr>
                                        <p:cTn id="194" dur="1" fill="hold">
                                          <p:stCondLst>
                                            <p:cond delay="499"/>
                                          </p:stCondLst>
                                        </p:cTn>
                                        <p:tgtEl>
                                          <p:spTgt spid="7204"/>
                                        </p:tgtEl>
                                        <p:attrNameLst>
                                          <p:attrName>style.visibility</p:attrName>
                                        </p:attrNameLst>
                                      </p:cBhvr>
                                      <p:to>
                                        <p:strVal val="hidden"/>
                                      </p:to>
                                    </p:set>
                                  </p:childTnLst>
                                </p:cTn>
                              </p:par>
                            </p:childTnLst>
                          </p:cTn>
                        </p:par>
                        <p:par>
                          <p:cTn id="195" fill="hold" nodeType="afterGroup">
                            <p:stCondLst>
                              <p:cond delay="13000"/>
                            </p:stCondLst>
                            <p:childTnLst>
                              <p:par>
                                <p:cTn id="196" presetID="9" presetClass="entr" presetSubtype="0" fill="hold" grpId="0" nodeType="afterEffect">
                                  <p:stCondLst>
                                    <p:cond delay="0"/>
                                  </p:stCondLst>
                                  <p:childTnLst>
                                    <p:set>
                                      <p:cBhvr>
                                        <p:cTn id="197" dur="1" fill="hold">
                                          <p:stCondLst>
                                            <p:cond delay="0"/>
                                          </p:stCondLst>
                                        </p:cTn>
                                        <p:tgtEl>
                                          <p:spTgt spid="7203"/>
                                        </p:tgtEl>
                                        <p:attrNameLst>
                                          <p:attrName>style.visibility</p:attrName>
                                        </p:attrNameLst>
                                      </p:cBhvr>
                                      <p:to>
                                        <p:strVal val="visible"/>
                                      </p:to>
                                    </p:set>
                                    <p:animEffect transition="in" filter="dissolve">
                                      <p:cBhvr>
                                        <p:cTn id="198" dur="500"/>
                                        <p:tgtEl>
                                          <p:spTgt spid="7203"/>
                                        </p:tgtEl>
                                      </p:cBhvr>
                                    </p:animEffect>
                                  </p:childTnLst>
                                  <p:subTnLst>
                                    <p:audio>
                                      <p:cMediaNode>
                                        <p:cTn display="0" masterRel="sameClick">
                                          <p:stCondLst>
                                            <p:cond evt="begin" delay="0">
                                              <p:tn val="196"/>
                                            </p:cond>
                                          </p:stCondLst>
                                          <p:endCondLst>
                                            <p:cond evt="onStopAudio" delay="0">
                                              <p:tgtEl>
                                                <p:sldTgt/>
                                              </p:tgtEl>
                                            </p:cond>
                                          </p:endCondLst>
                                        </p:cTn>
                                        <p:tgtEl>
                                          <p:sndTgt r:embed="rId5" name="camera.wav"/>
                                        </p:tgtEl>
                                      </p:cMediaNode>
                                    </p:audio>
                                  </p:subTnLst>
                                </p:cTn>
                              </p:par>
                            </p:childTnLst>
                          </p:cTn>
                        </p:par>
                        <p:par>
                          <p:cTn id="199" fill="hold" nodeType="afterGroup">
                            <p:stCondLst>
                              <p:cond delay="13500"/>
                            </p:stCondLst>
                            <p:childTnLst>
                              <p:par>
                                <p:cTn id="200" presetID="53" presetClass="exit" presetSubtype="0" fill="hold" grpId="1" nodeType="afterEffect">
                                  <p:stCondLst>
                                    <p:cond delay="0"/>
                                  </p:stCondLst>
                                  <p:childTnLst>
                                    <p:anim calcmode="lin" valueType="num">
                                      <p:cBhvr>
                                        <p:cTn id="201" dur="500"/>
                                        <p:tgtEl>
                                          <p:spTgt spid="7203"/>
                                        </p:tgtEl>
                                        <p:attrNameLst>
                                          <p:attrName>ppt_w</p:attrName>
                                        </p:attrNameLst>
                                      </p:cBhvr>
                                      <p:tavLst>
                                        <p:tav tm="0">
                                          <p:val>
                                            <p:strVal val="ppt_w"/>
                                          </p:val>
                                        </p:tav>
                                        <p:tav tm="100000">
                                          <p:val>
                                            <p:fltVal val="0"/>
                                          </p:val>
                                        </p:tav>
                                      </p:tavLst>
                                    </p:anim>
                                    <p:anim calcmode="lin" valueType="num">
                                      <p:cBhvr>
                                        <p:cTn id="202" dur="500"/>
                                        <p:tgtEl>
                                          <p:spTgt spid="7203"/>
                                        </p:tgtEl>
                                        <p:attrNameLst>
                                          <p:attrName>ppt_h</p:attrName>
                                        </p:attrNameLst>
                                      </p:cBhvr>
                                      <p:tavLst>
                                        <p:tav tm="0">
                                          <p:val>
                                            <p:strVal val="ppt_h"/>
                                          </p:val>
                                        </p:tav>
                                        <p:tav tm="100000">
                                          <p:val>
                                            <p:fltVal val="0"/>
                                          </p:val>
                                        </p:tav>
                                      </p:tavLst>
                                    </p:anim>
                                    <p:animEffect transition="out" filter="fade">
                                      <p:cBhvr>
                                        <p:cTn id="203" dur="500"/>
                                        <p:tgtEl>
                                          <p:spTgt spid="7203"/>
                                        </p:tgtEl>
                                      </p:cBhvr>
                                    </p:animEffect>
                                    <p:set>
                                      <p:cBhvr>
                                        <p:cTn id="204" dur="1" fill="hold">
                                          <p:stCondLst>
                                            <p:cond delay="499"/>
                                          </p:stCondLst>
                                        </p:cTn>
                                        <p:tgtEl>
                                          <p:spTgt spid="7203"/>
                                        </p:tgtEl>
                                        <p:attrNameLst>
                                          <p:attrName>style.visibility</p:attrName>
                                        </p:attrNameLst>
                                      </p:cBhvr>
                                      <p:to>
                                        <p:strVal val="hidden"/>
                                      </p:to>
                                    </p:set>
                                  </p:childTnLst>
                                </p:cTn>
                              </p:par>
                            </p:childTnLst>
                          </p:cTn>
                        </p:par>
                        <p:par>
                          <p:cTn id="205" fill="hold" nodeType="afterGroup">
                            <p:stCondLst>
                              <p:cond delay="14000"/>
                            </p:stCondLst>
                            <p:childTnLst>
                              <p:par>
                                <p:cTn id="206" presetID="9" presetClass="entr" presetSubtype="0" fill="hold" grpId="0" nodeType="afterEffect">
                                  <p:stCondLst>
                                    <p:cond delay="0"/>
                                  </p:stCondLst>
                                  <p:childTnLst>
                                    <p:set>
                                      <p:cBhvr>
                                        <p:cTn id="207" dur="1" fill="hold">
                                          <p:stCondLst>
                                            <p:cond delay="0"/>
                                          </p:stCondLst>
                                        </p:cTn>
                                        <p:tgtEl>
                                          <p:spTgt spid="7202"/>
                                        </p:tgtEl>
                                        <p:attrNameLst>
                                          <p:attrName>style.visibility</p:attrName>
                                        </p:attrNameLst>
                                      </p:cBhvr>
                                      <p:to>
                                        <p:strVal val="visible"/>
                                      </p:to>
                                    </p:set>
                                    <p:animEffect transition="in" filter="dissolve">
                                      <p:cBhvr>
                                        <p:cTn id="208" dur="500"/>
                                        <p:tgtEl>
                                          <p:spTgt spid="7202"/>
                                        </p:tgtEl>
                                      </p:cBhvr>
                                    </p:animEffect>
                                  </p:childTnLst>
                                  <p:subTnLst>
                                    <p:audio>
                                      <p:cMediaNode>
                                        <p:cTn display="0" masterRel="sameClick">
                                          <p:stCondLst>
                                            <p:cond evt="begin" delay="0">
                                              <p:tn val="206"/>
                                            </p:cond>
                                          </p:stCondLst>
                                          <p:endCondLst>
                                            <p:cond evt="onStopAudio" delay="0">
                                              <p:tgtEl>
                                                <p:sldTgt/>
                                              </p:tgtEl>
                                            </p:cond>
                                          </p:endCondLst>
                                        </p:cTn>
                                        <p:tgtEl>
                                          <p:sndTgt r:embed="rId5" name="camera.wav"/>
                                        </p:tgtEl>
                                      </p:cMediaNode>
                                    </p:audio>
                                  </p:subTnLst>
                                </p:cTn>
                              </p:par>
                            </p:childTnLst>
                          </p:cTn>
                        </p:par>
                        <p:par>
                          <p:cTn id="209" fill="hold" nodeType="afterGroup">
                            <p:stCondLst>
                              <p:cond delay="14500"/>
                            </p:stCondLst>
                            <p:childTnLst>
                              <p:par>
                                <p:cTn id="210" presetID="53" presetClass="exit" presetSubtype="0" fill="hold" grpId="1" nodeType="afterEffect">
                                  <p:stCondLst>
                                    <p:cond delay="0"/>
                                  </p:stCondLst>
                                  <p:childTnLst>
                                    <p:anim calcmode="lin" valueType="num">
                                      <p:cBhvr>
                                        <p:cTn id="211" dur="500"/>
                                        <p:tgtEl>
                                          <p:spTgt spid="7202"/>
                                        </p:tgtEl>
                                        <p:attrNameLst>
                                          <p:attrName>ppt_w</p:attrName>
                                        </p:attrNameLst>
                                      </p:cBhvr>
                                      <p:tavLst>
                                        <p:tav tm="0">
                                          <p:val>
                                            <p:strVal val="ppt_w"/>
                                          </p:val>
                                        </p:tav>
                                        <p:tav tm="100000">
                                          <p:val>
                                            <p:fltVal val="0"/>
                                          </p:val>
                                        </p:tav>
                                      </p:tavLst>
                                    </p:anim>
                                    <p:anim calcmode="lin" valueType="num">
                                      <p:cBhvr>
                                        <p:cTn id="212" dur="500"/>
                                        <p:tgtEl>
                                          <p:spTgt spid="7202"/>
                                        </p:tgtEl>
                                        <p:attrNameLst>
                                          <p:attrName>ppt_h</p:attrName>
                                        </p:attrNameLst>
                                      </p:cBhvr>
                                      <p:tavLst>
                                        <p:tav tm="0">
                                          <p:val>
                                            <p:strVal val="ppt_h"/>
                                          </p:val>
                                        </p:tav>
                                        <p:tav tm="100000">
                                          <p:val>
                                            <p:fltVal val="0"/>
                                          </p:val>
                                        </p:tav>
                                      </p:tavLst>
                                    </p:anim>
                                    <p:animEffect transition="out" filter="fade">
                                      <p:cBhvr>
                                        <p:cTn id="213" dur="500"/>
                                        <p:tgtEl>
                                          <p:spTgt spid="7202"/>
                                        </p:tgtEl>
                                      </p:cBhvr>
                                    </p:animEffect>
                                    <p:set>
                                      <p:cBhvr>
                                        <p:cTn id="214" dur="1" fill="hold">
                                          <p:stCondLst>
                                            <p:cond delay="499"/>
                                          </p:stCondLst>
                                        </p:cTn>
                                        <p:tgtEl>
                                          <p:spTgt spid="7202"/>
                                        </p:tgtEl>
                                        <p:attrNameLst>
                                          <p:attrName>style.visibility</p:attrName>
                                        </p:attrNameLst>
                                      </p:cBhvr>
                                      <p:to>
                                        <p:strVal val="hidden"/>
                                      </p:to>
                                    </p:set>
                                  </p:childTnLst>
                                </p:cTn>
                              </p:par>
                            </p:childTnLst>
                          </p:cTn>
                        </p:par>
                        <p:par>
                          <p:cTn id="215" fill="hold" nodeType="afterGroup">
                            <p:stCondLst>
                              <p:cond delay="15000"/>
                            </p:stCondLst>
                            <p:childTnLst>
                              <p:par>
                                <p:cTn id="216" presetID="9" presetClass="entr" presetSubtype="0" fill="hold" grpId="0" nodeType="afterEffect">
                                  <p:stCondLst>
                                    <p:cond delay="0"/>
                                  </p:stCondLst>
                                  <p:childTnLst>
                                    <p:set>
                                      <p:cBhvr>
                                        <p:cTn id="217" dur="1" fill="hold">
                                          <p:stCondLst>
                                            <p:cond delay="0"/>
                                          </p:stCondLst>
                                        </p:cTn>
                                        <p:tgtEl>
                                          <p:spTgt spid="7201"/>
                                        </p:tgtEl>
                                        <p:attrNameLst>
                                          <p:attrName>style.visibility</p:attrName>
                                        </p:attrNameLst>
                                      </p:cBhvr>
                                      <p:to>
                                        <p:strVal val="visible"/>
                                      </p:to>
                                    </p:set>
                                    <p:animEffect transition="in" filter="dissolve">
                                      <p:cBhvr>
                                        <p:cTn id="218" dur="500"/>
                                        <p:tgtEl>
                                          <p:spTgt spid="7201"/>
                                        </p:tgtEl>
                                      </p:cBhvr>
                                    </p:animEffect>
                                  </p:childTnLst>
                                  <p:subTnLst>
                                    <p:audio>
                                      <p:cMediaNode>
                                        <p:cTn display="0" masterRel="sameClick">
                                          <p:stCondLst>
                                            <p:cond evt="begin" delay="0">
                                              <p:tn val="216"/>
                                            </p:cond>
                                          </p:stCondLst>
                                          <p:endCondLst>
                                            <p:cond evt="onStopAudio" delay="0">
                                              <p:tgtEl>
                                                <p:sldTgt/>
                                              </p:tgtEl>
                                            </p:cond>
                                          </p:endCondLst>
                                        </p:cTn>
                                        <p:tgtEl>
                                          <p:sndTgt r:embed="rId5" name="camera.wav"/>
                                        </p:tgtEl>
                                      </p:cMediaNode>
                                    </p:audio>
                                  </p:subTnLst>
                                </p:cTn>
                              </p:par>
                            </p:childTnLst>
                          </p:cTn>
                        </p:par>
                        <p:par>
                          <p:cTn id="219" fill="hold" nodeType="afterGroup">
                            <p:stCondLst>
                              <p:cond delay="15500"/>
                            </p:stCondLst>
                            <p:childTnLst>
                              <p:par>
                                <p:cTn id="220" presetID="53" presetClass="exit" presetSubtype="0" fill="hold" grpId="1" nodeType="afterEffect">
                                  <p:stCondLst>
                                    <p:cond delay="0"/>
                                  </p:stCondLst>
                                  <p:childTnLst>
                                    <p:anim calcmode="lin" valueType="num">
                                      <p:cBhvr>
                                        <p:cTn id="221" dur="500"/>
                                        <p:tgtEl>
                                          <p:spTgt spid="7201"/>
                                        </p:tgtEl>
                                        <p:attrNameLst>
                                          <p:attrName>ppt_w</p:attrName>
                                        </p:attrNameLst>
                                      </p:cBhvr>
                                      <p:tavLst>
                                        <p:tav tm="0">
                                          <p:val>
                                            <p:strVal val="ppt_w"/>
                                          </p:val>
                                        </p:tav>
                                        <p:tav tm="100000">
                                          <p:val>
                                            <p:fltVal val="0"/>
                                          </p:val>
                                        </p:tav>
                                      </p:tavLst>
                                    </p:anim>
                                    <p:anim calcmode="lin" valueType="num">
                                      <p:cBhvr>
                                        <p:cTn id="222" dur="500"/>
                                        <p:tgtEl>
                                          <p:spTgt spid="7201"/>
                                        </p:tgtEl>
                                        <p:attrNameLst>
                                          <p:attrName>ppt_h</p:attrName>
                                        </p:attrNameLst>
                                      </p:cBhvr>
                                      <p:tavLst>
                                        <p:tav tm="0">
                                          <p:val>
                                            <p:strVal val="ppt_h"/>
                                          </p:val>
                                        </p:tav>
                                        <p:tav tm="100000">
                                          <p:val>
                                            <p:fltVal val="0"/>
                                          </p:val>
                                        </p:tav>
                                      </p:tavLst>
                                    </p:anim>
                                    <p:animEffect transition="out" filter="fade">
                                      <p:cBhvr>
                                        <p:cTn id="223" dur="500"/>
                                        <p:tgtEl>
                                          <p:spTgt spid="7201"/>
                                        </p:tgtEl>
                                      </p:cBhvr>
                                    </p:animEffect>
                                    <p:set>
                                      <p:cBhvr>
                                        <p:cTn id="224" dur="1" fill="hold">
                                          <p:stCondLst>
                                            <p:cond delay="499"/>
                                          </p:stCondLst>
                                        </p:cTn>
                                        <p:tgtEl>
                                          <p:spTgt spid="7201"/>
                                        </p:tgtEl>
                                        <p:attrNameLst>
                                          <p:attrName>style.visibility</p:attrName>
                                        </p:attrNameLst>
                                      </p:cBhvr>
                                      <p:to>
                                        <p:strVal val="hidden"/>
                                      </p:to>
                                    </p:set>
                                  </p:childTnLst>
                                </p:cTn>
                              </p:par>
                              <p:par>
                                <p:cTn id="225" presetID="53" presetClass="entr" presetSubtype="0" fill="hold" nodeType="withEffect">
                                  <p:stCondLst>
                                    <p:cond delay="0"/>
                                  </p:stCondLst>
                                  <p:childTnLst>
                                    <p:set>
                                      <p:cBhvr>
                                        <p:cTn id="226" dur="1" fill="hold">
                                          <p:stCondLst>
                                            <p:cond delay="0"/>
                                          </p:stCondLst>
                                        </p:cTn>
                                        <p:tgtEl>
                                          <p:spTgt spid="25"/>
                                        </p:tgtEl>
                                        <p:attrNameLst>
                                          <p:attrName>style.visibility</p:attrName>
                                        </p:attrNameLst>
                                      </p:cBhvr>
                                      <p:to>
                                        <p:strVal val="visible"/>
                                      </p:to>
                                    </p:set>
                                    <p:anim calcmode="lin" valueType="num">
                                      <p:cBhvr>
                                        <p:cTn id="227" dur="500" fill="hold"/>
                                        <p:tgtEl>
                                          <p:spTgt spid="25"/>
                                        </p:tgtEl>
                                        <p:attrNameLst>
                                          <p:attrName>ppt_w</p:attrName>
                                        </p:attrNameLst>
                                      </p:cBhvr>
                                      <p:tavLst>
                                        <p:tav tm="0">
                                          <p:val>
                                            <p:fltVal val="0"/>
                                          </p:val>
                                        </p:tav>
                                        <p:tav tm="100000">
                                          <p:val>
                                            <p:strVal val="#ppt_w"/>
                                          </p:val>
                                        </p:tav>
                                      </p:tavLst>
                                    </p:anim>
                                    <p:anim calcmode="lin" valueType="num">
                                      <p:cBhvr>
                                        <p:cTn id="228" dur="500" fill="hold"/>
                                        <p:tgtEl>
                                          <p:spTgt spid="25"/>
                                        </p:tgtEl>
                                        <p:attrNameLst>
                                          <p:attrName>ppt_h</p:attrName>
                                        </p:attrNameLst>
                                      </p:cBhvr>
                                      <p:tavLst>
                                        <p:tav tm="0">
                                          <p:val>
                                            <p:fltVal val="0"/>
                                          </p:val>
                                        </p:tav>
                                        <p:tav tm="100000">
                                          <p:val>
                                            <p:strVal val="#ppt_h"/>
                                          </p:val>
                                        </p:tav>
                                      </p:tavLst>
                                    </p:anim>
                                    <p:animEffect transition="in" filter="fade">
                                      <p:cBhvr>
                                        <p:cTn id="229" dur="500"/>
                                        <p:tgtEl>
                                          <p:spTgt spid="25"/>
                                        </p:tgtEl>
                                      </p:cBhvr>
                                    </p:animEffect>
                                  </p:childTnLst>
                                  <p:subTnLst>
                                    <p:audio>
                                      <p:cMediaNode>
                                        <p:cTn display="0" masterRel="sameClick">
                                          <p:stCondLst>
                                            <p:cond evt="begin" delay="0">
                                              <p:tn val="225"/>
                                            </p:cond>
                                          </p:stCondLst>
                                          <p:endCondLst>
                                            <p:cond evt="onStopAudio" delay="0">
                                              <p:tgtEl>
                                                <p:sldTgt/>
                                              </p:tgtEl>
                                            </p:cond>
                                          </p:endCondLst>
                                        </p:cTn>
                                        <p:tgtEl>
                                          <p:sndTgt r:embed="rId6" name="chimes.wav"/>
                                        </p:tgtEl>
                                      </p:cMediaNode>
                                    </p:audio>
                                  </p:subTnLst>
                                </p:cTn>
                              </p:par>
                            </p:childTnLst>
                          </p:cTn>
                        </p:par>
                      </p:childTnLst>
                    </p:cTn>
                  </p:par>
                  <p:par>
                    <p:cTn id="230" fill="hold" nodeType="clickPar">
                      <p:stCondLst>
                        <p:cond delay="indefinite"/>
                      </p:stCondLst>
                      <p:childTnLst>
                        <p:par>
                          <p:cTn id="231" fill="hold" nodeType="withGroup">
                            <p:stCondLst>
                              <p:cond delay="0"/>
                            </p:stCondLst>
                            <p:childTnLst>
                              <p:par>
                                <p:cTn id="232" presetID="2" presetClass="exit" presetSubtype="2" fill="hold" nodeType="clickEffect">
                                  <p:stCondLst>
                                    <p:cond delay="0"/>
                                  </p:stCondLst>
                                  <p:childTnLst>
                                    <p:anim calcmode="lin" valueType="num">
                                      <p:cBhvr additive="base">
                                        <p:cTn id="233" dur="500"/>
                                        <p:tgtEl>
                                          <p:spTgt spid="25"/>
                                        </p:tgtEl>
                                        <p:attrNameLst>
                                          <p:attrName>ppt_x</p:attrName>
                                        </p:attrNameLst>
                                      </p:cBhvr>
                                      <p:tavLst>
                                        <p:tav tm="0">
                                          <p:val>
                                            <p:strVal val="ppt_x"/>
                                          </p:val>
                                        </p:tav>
                                        <p:tav tm="100000">
                                          <p:val>
                                            <p:strVal val="1+ppt_w/2"/>
                                          </p:val>
                                        </p:tav>
                                      </p:tavLst>
                                    </p:anim>
                                    <p:anim calcmode="lin" valueType="num">
                                      <p:cBhvr additive="base">
                                        <p:cTn id="234" dur="500"/>
                                        <p:tgtEl>
                                          <p:spTgt spid="25"/>
                                        </p:tgtEl>
                                        <p:attrNameLst>
                                          <p:attrName>ppt_y</p:attrName>
                                        </p:attrNameLst>
                                      </p:cBhvr>
                                      <p:tavLst>
                                        <p:tav tm="0">
                                          <p:val>
                                            <p:strVal val="ppt_y"/>
                                          </p:val>
                                        </p:tav>
                                        <p:tav tm="100000">
                                          <p:val>
                                            <p:strVal val="ppt_y"/>
                                          </p:val>
                                        </p:tav>
                                      </p:tavLst>
                                    </p:anim>
                                    <p:set>
                                      <p:cBhvr>
                                        <p:cTn id="235" dur="1" fill="hold">
                                          <p:stCondLst>
                                            <p:cond delay="499"/>
                                          </p:stCondLst>
                                        </p:cTn>
                                        <p:tgtEl>
                                          <p:spTgt spid="25"/>
                                        </p:tgtEl>
                                        <p:attrNameLst>
                                          <p:attrName>style.visibility</p:attrName>
                                        </p:attrNameLst>
                                      </p:cBhvr>
                                      <p:to>
                                        <p:strVal val="hidden"/>
                                      </p:to>
                                    </p:set>
                                  </p:childTnLst>
                                </p:cTn>
                              </p:par>
                            </p:childTnLst>
                          </p:cTn>
                        </p:par>
                      </p:childTnLst>
                    </p:cTn>
                  </p:par>
                  <p:par>
                    <p:cTn id="236" fill="hold" nodeType="clickPar">
                      <p:stCondLst>
                        <p:cond delay="indefinite"/>
                      </p:stCondLst>
                      <p:childTnLst>
                        <p:par>
                          <p:cTn id="237" fill="hold" nodeType="withGroup">
                            <p:stCondLst>
                              <p:cond delay="0"/>
                            </p:stCondLst>
                            <p:childTnLst>
                              <p:par>
                                <p:cTn id="238" presetID="23" presetClass="emph" presetSubtype="0" fill="hold" grpId="0" nodeType="clickEffect">
                                  <p:stCondLst>
                                    <p:cond delay="0"/>
                                  </p:stCondLst>
                                  <p:iterate type="lt">
                                    <p:tmPct val="0"/>
                                  </p:iterate>
                                  <p:childTnLst>
                                    <p:animClr clrSpc="hsl" dir="cw">
                                      <p:cBhvr override="childStyle">
                                        <p:cTn id="239" dur="500" fill="hold"/>
                                        <p:tgtEl>
                                          <p:spTgt spid="4"/>
                                        </p:tgtEl>
                                        <p:attrNameLst>
                                          <p:attrName>style.color</p:attrName>
                                        </p:attrNameLst>
                                      </p:cBhvr>
                                      <p:by>
                                        <p:hsl h="10842353" s="0" l="0"/>
                                      </p:by>
                                    </p:animClr>
                                    <p:animClr clrSpc="hsl" dir="cw">
                                      <p:cBhvr>
                                        <p:cTn id="240" dur="500" fill="hold"/>
                                        <p:tgtEl>
                                          <p:spTgt spid="4"/>
                                        </p:tgtEl>
                                        <p:attrNameLst>
                                          <p:attrName>fillcolor</p:attrName>
                                        </p:attrNameLst>
                                      </p:cBhvr>
                                      <p:by>
                                        <p:hsl h="10842353" s="0" l="0"/>
                                      </p:by>
                                    </p:animClr>
                                    <p:animClr clrSpc="hsl" dir="cw">
                                      <p:cBhvr>
                                        <p:cTn id="241" dur="500" fill="hold"/>
                                        <p:tgtEl>
                                          <p:spTgt spid="4"/>
                                        </p:tgtEl>
                                        <p:attrNameLst>
                                          <p:attrName>stroke.color</p:attrName>
                                        </p:attrNameLst>
                                      </p:cBhvr>
                                      <p:by>
                                        <p:hsl h="10842353" s="0" l="0"/>
                                      </p:by>
                                    </p:animClr>
                                    <p:set>
                                      <p:cBhvr>
                                        <p:cTn id="242" dur="500" fill="hold"/>
                                        <p:tgtEl>
                                          <p:spTgt spid="4"/>
                                        </p:tgtEl>
                                        <p:attrNameLst>
                                          <p:attrName>fill.type</p:attrName>
                                        </p:attrNameLst>
                                      </p:cBhvr>
                                      <p:to>
                                        <p:strVal val="solid"/>
                                      </p:to>
                                    </p:set>
                                  </p:childTnLst>
                                  <p:subTnLst>
                                    <p:audio>
                                      <p:cMediaNode>
                                        <p:cTn display="0" masterRel="sameClick">
                                          <p:stCondLst>
                                            <p:cond evt="begin" delay="0">
                                              <p:tn val="238"/>
                                            </p:cond>
                                          </p:stCondLst>
                                          <p:endCondLst>
                                            <p:cond evt="onStopAudio" delay="0">
                                              <p:tgtEl>
                                                <p:sldTgt/>
                                              </p:tgtEl>
                                            </p:cond>
                                          </p:endCondLst>
                                        </p:cTn>
                                        <p:tgtEl>
                                          <p:sndTgt r:embed="rId7" name="FELIZ2.WAV"/>
                                        </p:tgtEl>
                                      </p:cMediaNode>
                                    </p:audio>
                                  </p:subTnLst>
                                </p:cTn>
                              </p:par>
                              <p:par>
                                <p:cTn id="243" presetID="34" presetClass="emph" presetSubtype="0" fill="hold" grpId="1" nodeType="withEffect">
                                  <p:stCondLst>
                                    <p:cond delay="0"/>
                                  </p:stCondLst>
                                  <p:iterate type="lt">
                                    <p:tmPct val="10000"/>
                                  </p:iterate>
                                  <p:childTnLst>
                                    <p:animMotion origin="layout" path="M 0.0 0.0 L 0.0 -0.07213" pathEditMode="relative" ptsTypes="">
                                      <p:cBhvr>
                                        <p:cTn id="244" dur="250" accel="50000" decel="50000" autoRev="1" fill="hold">
                                          <p:stCondLst>
                                            <p:cond delay="0"/>
                                          </p:stCondLst>
                                        </p:cTn>
                                        <p:tgtEl>
                                          <p:spTgt spid="4"/>
                                        </p:tgtEl>
                                        <p:attrNameLst>
                                          <p:attrName>ppt_x</p:attrName>
                                          <p:attrName>ppt_y</p:attrName>
                                        </p:attrNameLst>
                                      </p:cBhvr>
                                    </p:animMotion>
                                    <p:animRot by="1500000">
                                      <p:cBhvr>
                                        <p:cTn id="245" dur="125" fill="hold">
                                          <p:stCondLst>
                                            <p:cond delay="0"/>
                                          </p:stCondLst>
                                        </p:cTn>
                                        <p:tgtEl>
                                          <p:spTgt spid="4"/>
                                        </p:tgtEl>
                                        <p:attrNameLst>
                                          <p:attrName>r</p:attrName>
                                        </p:attrNameLst>
                                      </p:cBhvr>
                                    </p:animRot>
                                    <p:animRot by="-1500000">
                                      <p:cBhvr>
                                        <p:cTn id="246" dur="125" fill="hold">
                                          <p:stCondLst>
                                            <p:cond delay="125"/>
                                          </p:stCondLst>
                                        </p:cTn>
                                        <p:tgtEl>
                                          <p:spTgt spid="4"/>
                                        </p:tgtEl>
                                        <p:attrNameLst>
                                          <p:attrName>r</p:attrName>
                                        </p:attrNameLst>
                                      </p:cBhvr>
                                    </p:animRot>
                                    <p:animRot by="-1500000">
                                      <p:cBhvr>
                                        <p:cTn id="247" dur="125" fill="hold">
                                          <p:stCondLst>
                                            <p:cond delay="250"/>
                                          </p:stCondLst>
                                        </p:cTn>
                                        <p:tgtEl>
                                          <p:spTgt spid="4"/>
                                        </p:tgtEl>
                                        <p:attrNameLst>
                                          <p:attrName>r</p:attrName>
                                        </p:attrNameLst>
                                      </p:cBhvr>
                                    </p:animRot>
                                    <p:animRot by="1500000">
                                      <p:cBhvr>
                                        <p:cTn id="248"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4" grpId="0" animBg="1"/>
      <p:bldP spid="4" grpId="1" animBg="1"/>
      <p:bldP spid="7" grpId="0" animBg="1"/>
      <p:bldP spid="8" grpId="0" animBg="1"/>
      <p:bldP spid="13" grpId="0" animBg="1"/>
      <p:bldP spid="15" grpId="0" animBg="1"/>
      <p:bldP spid="19" grpId="0" animBg="1"/>
      <p:bldP spid="20" grpId="0" animBg="1"/>
      <p:bldP spid="7195" grpId="0" animBg="1"/>
      <p:bldP spid="7195" grpId="1" animBg="1"/>
      <p:bldP spid="7201" grpId="0" animBg="1"/>
      <p:bldP spid="7201" grpId="1" animBg="1"/>
      <p:bldP spid="7202" grpId="0" animBg="1"/>
      <p:bldP spid="7202" grpId="1" animBg="1"/>
      <p:bldP spid="7203" grpId="0" animBg="1"/>
      <p:bldP spid="7203" grpId="1" animBg="1"/>
      <p:bldP spid="7204" grpId="0" animBg="1"/>
      <p:bldP spid="7204" grpId="1" animBg="1"/>
      <p:bldP spid="7205" grpId="0" animBg="1"/>
      <p:bldP spid="7205" grpId="1" animBg="1"/>
      <p:bldP spid="7206" grpId="0" animBg="1"/>
      <p:bldP spid="7206" grpId="1" animBg="1"/>
      <p:bldP spid="7207" grpId="0" animBg="1"/>
      <p:bldP spid="7207" grpId="1" animBg="1"/>
      <p:bldP spid="7208" grpId="0" animBg="1"/>
      <p:bldP spid="7208" grpId="1" animBg="1"/>
      <p:bldP spid="7209" grpId="0" animBg="1"/>
      <p:bldP spid="7209" grpId="1" animBg="1"/>
      <p:bldP spid="7210" grpId="0" animBg="1"/>
      <p:bldP spid="7210" grpId="1" animBg="1"/>
      <p:bldP spid="7211" grpId="0" animBg="1"/>
      <p:bldP spid="7211" grpId="1" animBg="1"/>
      <p:bldP spid="7212" grpId="0" animBg="1"/>
      <p:bldP spid="7212" grpId="1" animBg="1"/>
      <p:bldP spid="7213" grpId="0" animBg="1"/>
      <p:bldP spid="7213" grpId="1" animBg="1"/>
      <p:bldP spid="7214" grpId="0" animBg="1"/>
      <p:bldP spid="7214" grpId="1" animBg="1"/>
      <p:bldP spid="7215" grpId="0" animBg="1"/>
      <p:bldP spid="7215" grpId="1" animBg="1"/>
      <p:bldP spid="7216" grpId="0" animBg="1"/>
      <p:bldP spid="721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3088517" y="1365250"/>
            <a:ext cx="6936475" cy="1066800"/>
          </a:xfrm>
          <a:prstGeom prst="roundRect">
            <a:avLst>
              <a:gd name="adj" fmla="val 16667"/>
            </a:avLst>
          </a:prstGeom>
          <a:solidFill>
            <a:schemeClr val="accent6">
              <a:lumMod val="60000"/>
              <a:lumOff val="40000"/>
            </a:schemeClr>
          </a:solidFill>
          <a:ln w="9525">
            <a:solidFill>
              <a:srgbClr val="FF6600"/>
            </a:solidFill>
            <a:round/>
            <a:headEnd/>
            <a:tailEnd/>
          </a:ln>
        </p:spPr>
        <p:txBody>
          <a:bodyPr wrap="none" anchor="ctr"/>
          <a:lstStyle/>
          <a:p>
            <a:r>
              <a:rPr lang="en-US" altLang="en-US" sz="3200" b="1" dirty="0" err="1">
                <a:solidFill>
                  <a:prstClr val="black"/>
                </a:solidFill>
                <a:latin typeface="Times New Roman" pitchFamily="18" charset="0"/>
              </a:rPr>
              <a:t>Hoa</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nào</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tượng</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trưng</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cho</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mùa</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xuân</a:t>
            </a:r>
            <a:r>
              <a:rPr lang="en-US" altLang="en-US" sz="3200" b="1" dirty="0">
                <a:solidFill>
                  <a:prstClr val="black"/>
                </a:solidFill>
                <a:latin typeface="Times New Roman" pitchFamily="18" charset="0"/>
              </a:rPr>
              <a:t> </a:t>
            </a:r>
          </a:p>
          <a:p>
            <a:r>
              <a:rPr lang="en-US" altLang="en-US" sz="3200" b="1" dirty="0">
                <a:solidFill>
                  <a:prstClr val="black"/>
                </a:solidFill>
                <a:latin typeface="Times New Roman" pitchFamily="18" charset="0"/>
              </a:rPr>
              <a:t>ở </a:t>
            </a:r>
            <a:r>
              <a:rPr lang="en-US" altLang="en-US" sz="3200" b="1" dirty="0" err="1">
                <a:solidFill>
                  <a:prstClr val="black"/>
                </a:solidFill>
                <a:latin typeface="Times New Roman" pitchFamily="18" charset="0"/>
              </a:rPr>
              <a:t>Miền</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Bắc</a:t>
            </a:r>
            <a:r>
              <a:rPr lang="en-US" altLang="en-US" sz="3200" b="1" dirty="0">
                <a:solidFill>
                  <a:prstClr val="black"/>
                </a:solidFill>
                <a:latin typeface="Times New Roman" pitchFamily="18" charset="0"/>
              </a:rPr>
              <a:t>?</a:t>
            </a:r>
            <a:endParaRPr lang="en-US" altLang="en-US" sz="3200" dirty="0">
              <a:solidFill>
                <a:prstClr val="black"/>
              </a:solidFill>
              <a:latin typeface="Times New Roman" pitchFamily="18" charset="0"/>
            </a:endParaRPr>
          </a:p>
        </p:txBody>
      </p:sp>
      <p:sp>
        <p:nvSpPr>
          <p:cNvPr id="3" name="AutoShape 51"/>
          <p:cNvSpPr>
            <a:spLocks noChangeArrowheads="1"/>
          </p:cNvSpPr>
          <p:nvPr/>
        </p:nvSpPr>
        <p:spPr bwMode="auto">
          <a:xfrm>
            <a:off x="3214048" y="2667000"/>
            <a:ext cx="5562600" cy="901700"/>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Hoa</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hồng</a:t>
            </a:r>
            <a:endParaRPr lang="en-US" altLang="en-US" sz="3200" b="1" dirty="0">
              <a:solidFill>
                <a:prstClr val="black"/>
              </a:solidFill>
              <a:latin typeface="Times New Roman" pitchFamily="18" charset="0"/>
            </a:endParaRPr>
          </a:p>
        </p:txBody>
      </p:sp>
      <p:pic>
        <p:nvPicPr>
          <p:cNvPr id="40"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843089" y="27162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9" name="cached_combo42.wav"/>
            </a:hlinkHover>
          </p:cNvPr>
          <p:cNvSpPr>
            <a:spLocks noChangeArrowheads="1"/>
          </p:cNvSpPr>
          <p:nvPr/>
        </p:nvSpPr>
        <p:spPr bwMode="auto">
          <a:xfrm>
            <a:off x="1919288" y="27892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1044" name="WordArt 226"/>
          <p:cNvSpPr>
            <a:spLocks noChangeArrowheads="1" noChangeShapeType="1" noTextEdit="1"/>
          </p:cNvSpPr>
          <p:nvPr/>
        </p:nvSpPr>
        <p:spPr bwMode="auto">
          <a:xfrm>
            <a:off x="2125664" y="29019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A</a:t>
            </a:r>
          </a:p>
        </p:txBody>
      </p:sp>
      <p:sp>
        <p:nvSpPr>
          <p:cNvPr id="4" name="AutoShape 51"/>
          <p:cNvSpPr>
            <a:spLocks noChangeArrowheads="1"/>
          </p:cNvSpPr>
          <p:nvPr/>
        </p:nvSpPr>
        <p:spPr bwMode="auto">
          <a:xfrm>
            <a:off x="3048000" y="3656013"/>
            <a:ext cx="5715000" cy="901700"/>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Hoa</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mai</a:t>
            </a:r>
            <a:endParaRPr lang="en-US" altLang="en-US" sz="3200" b="1" dirty="0">
              <a:solidFill>
                <a:prstClr val="black"/>
              </a:solidFill>
              <a:latin typeface="Times New Roman" pitchFamily="18" charset="0"/>
            </a:endParaRPr>
          </a:p>
        </p:txBody>
      </p:sp>
      <p:pic>
        <p:nvPicPr>
          <p:cNvPr id="6"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824039" y="37068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59">
            <a:hlinkHover r:id="" action="ppaction://noaction" highlightClick="1">
              <a:snd r:embed="rId9" name="cached_combo42.wav"/>
            </a:hlinkHover>
          </p:cNvPr>
          <p:cNvSpPr>
            <a:spLocks noChangeArrowheads="1"/>
          </p:cNvSpPr>
          <p:nvPr/>
        </p:nvSpPr>
        <p:spPr bwMode="auto">
          <a:xfrm>
            <a:off x="1900238" y="37798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8" name="WordArt 226"/>
          <p:cNvSpPr>
            <a:spLocks noChangeArrowheads="1" noChangeShapeType="1" noTextEdit="1"/>
          </p:cNvSpPr>
          <p:nvPr/>
        </p:nvSpPr>
        <p:spPr bwMode="auto">
          <a:xfrm>
            <a:off x="2106614" y="38925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b</a:t>
            </a:r>
          </a:p>
        </p:txBody>
      </p:sp>
      <p:sp>
        <p:nvSpPr>
          <p:cNvPr id="9" name="AutoShape 51"/>
          <p:cNvSpPr>
            <a:spLocks noChangeArrowheads="1"/>
          </p:cNvSpPr>
          <p:nvPr/>
        </p:nvSpPr>
        <p:spPr bwMode="auto">
          <a:xfrm>
            <a:off x="3115245" y="4647406"/>
            <a:ext cx="5578475" cy="901700"/>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Hoa</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cúc</a:t>
            </a:r>
            <a:endParaRPr lang="en-US" altLang="en-US" b="1" dirty="0">
              <a:solidFill>
                <a:prstClr val="black"/>
              </a:solidFill>
              <a:latin typeface="Calibri"/>
            </a:endParaRPr>
          </a:p>
        </p:txBody>
      </p:sp>
      <p:pic>
        <p:nvPicPr>
          <p:cNvPr id="12"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824039" y="46974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59">
            <a:hlinkHover r:id="" action="ppaction://noaction" highlightClick="1">
              <a:snd r:embed="rId9" name="cached_combo42.wav"/>
            </a:hlinkHover>
          </p:cNvPr>
          <p:cNvSpPr>
            <a:spLocks noChangeArrowheads="1"/>
          </p:cNvSpPr>
          <p:nvPr/>
        </p:nvSpPr>
        <p:spPr bwMode="auto">
          <a:xfrm>
            <a:off x="1900238" y="47704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15" name="WordArt 226"/>
          <p:cNvSpPr>
            <a:spLocks noChangeArrowheads="1" noChangeShapeType="1" noTextEdit="1"/>
          </p:cNvSpPr>
          <p:nvPr/>
        </p:nvSpPr>
        <p:spPr bwMode="auto">
          <a:xfrm>
            <a:off x="2106614" y="48831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c</a:t>
            </a:r>
          </a:p>
        </p:txBody>
      </p:sp>
      <p:sp>
        <p:nvSpPr>
          <p:cNvPr id="16" name="AutoShape 51"/>
          <p:cNvSpPr>
            <a:spLocks noChangeArrowheads="1"/>
          </p:cNvSpPr>
          <p:nvPr/>
        </p:nvSpPr>
        <p:spPr bwMode="auto">
          <a:xfrm>
            <a:off x="3048000" y="5637214"/>
            <a:ext cx="5791200" cy="915987"/>
          </a:xfrm>
          <a:prstGeom prst="roundRect">
            <a:avLst>
              <a:gd name="adj" fmla="val 16667"/>
            </a:avLst>
          </a:prstGeom>
          <a:solidFill>
            <a:schemeClr val="accent5">
              <a:lumMod val="60000"/>
              <a:lumOff val="40000"/>
            </a:schemeClr>
          </a:solidFill>
          <a:ln>
            <a:noFill/>
          </a:ln>
        </p:spPr>
        <p:txBody>
          <a:bodyPr wrap="none" anchor="ctr"/>
          <a:lstStyle/>
          <a:p>
            <a:pPr algn="ctr"/>
            <a:r>
              <a:rPr lang="en-US" altLang="en-US" sz="3200" b="1" dirty="0" err="1">
                <a:solidFill>
                  <a:prstClr val="black"/>
                </a:solidFill>
                <a:latin typeface="Times New Roman" pitchFamily="18" charset="0"/>
              </a:rPr>
              <a:t>Hoa</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đào</a:t>
            </a:r>
            <a:endParaRPr lang="en-US" altLang="en-US" sz="3200" b="1" dirty="0">
              <a:solidFill>
                <a:prstClr val="black"/>
              </a:solidFill>
              <a:latin typeface="Times New Roman" pitchFamily="18" charset="0"/>
            </a:endParaRPr>
          </a:p>
        </p:txBody>
      </p:sp>
      <p:pic>
        <p:nvPicPr>
          <p:cNvPr id="18"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824039" y="5688014"/>
            <a:ext cx="1500187" cy="801687"/>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Oval 59">
            <a:hlinkHover r:id="" action="ppaction://noaction" highlightClick="1">
              <a:snd r:embed="rId9" name="cached_combo42.wav"/>
            </a:hlinkHover>
          </p:cNvPr>
          <p:cNvSpPr>
            <a:spLocks noChangeArrowheads="1"/>
          </p:cNvSpPr>
          <p:nvPr/>
        </p:nvSpPr>
        <p:spPr bwMode="auto">
          <a:xfrm>
            <a:off x="1900238" y="5761039"/>
            <a:ext cx="817562"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ltLang="en-US" sz="2000">
              <a:solidFill>
                <a:prstClr val="black"/>
              </a:solidFill>
              <a:latin typeface=".VnTime" pitchFamily="34" charset="0"/>
            </a:endParaRPr>
          </a:p>
        </p:txBody>
      </p:sp>
      <p:sp>
        <p:nvSpPr>
          <p:cNvPr id="20" name="WordArt 226"/>
          <p:cNvSpPr>
            <a:spLocks noChangeArrowheads="1" noChangeShapeType="1" noTextEdit="1"/>
          </p:cNvSpPr>
          <p:nvPr/>
        </p:nvSpPr>
        <p:spPr bwMode="auto">
          <a:xfrm>
            <a:off x="2106614" y="5873750"/>
            <a:ext cx="460375" cy="387350"/>
          </a:xfrm>
          <a:prstGeom prst="rect">
            <a:avLst/>
          </a:prstGeom>
        </p:spPr>
        <p:txBody>
          <a:bodyPr wrap="none" fromWordArt="1">
            <a:prstTxWarp prst="textInflate">
              <a:avLst>
                <a:gd name="adj" fmla="val 13634"/>
              </a:avLst>
            </a:prstTxWarp>
          </a:bodyPr>
          <a:lstStyle/>
          <a:p>
            <a:pPr algn="ctr"/>
            <a:r>
              <a:rPr lang="en-US" sz="3600" kern="10">
                <a:ln w="9525">
                  <a:solidFill>
                    <a:srgbClr val="FFFF00"/>
                  </a:solidFill>
                  <a:round/>
                  <a:headEnd/>
                  <a:tailEnd/>
                </a:ln>
                <a:solidFill>
                  <a:srgbClr val="FFFF00"/>
                </a:solidFill>
                <a:latin typeface=".VnTimeH"/>
              </a:rPr>
              <a:t>d</a:t>
            </a:r>
          </a:p>
        </p:txBody>
      </p:sp>
      <p:sp>
        <p:nvSpPr>
          <p:cNvPr id="8219" name="AutoShape 27"/>
          <p:cNvSpPr>
            <a:spLocks noChangeArrowheads="1"/>
          </p:cNvSpPr>
          <p:nvPr/>
        </p:nvSpPr>
        <p:spPr bwMode="auto">
          <a:xfrm>
            <a:off x="1524000" y="1219200"/>
            <a:ext cx="1543050" cy="1358900"/>
          </a:xfrm>
          <a:prstGeom prst="sun">
            <a:avLst>
              <a:gd name="adj" fmla="val 19880"/>
            </a:avLst>
          </a:prstGeom>
          <a:solidFill>
            <a:schemeClr val="accent3"/>
          </a:solidFill>
          <a:ln w="9525">
            <a:solidFill>
              <a:schemeClr val="tx1"/>
            </a:solidFill>
            <a:miter lim="800000"/>
            <a:headEnd/>
            <a:tailEnd/>
          </a:ln>
        </p:spPr>
        <p:txBody>
          <a:bodyPr wrap="none" anchor="ctr"/>
          <a:lstStyle/>
          <a:p>
            <a:endParaRPr lang="en-US" altLang="en-US">
              <a:solidFill>
                <a:prstClr val="black"/>
              </a:solidFill>
              <a:latin typeface="Calibri"/>
            </a:endParaRPr>
          </a:p>
        </p:txBody>
      </p:sp>
      <p:sp>
        <p:nvSpPr>
          <p:cNvPr id="9243" name="WordArt 30"/>
          <p:cNvSpPr>
            <a:spLocks noChangeArrowheads="1" noChangeShapeType="1" noTextEdit="1"/>
          </p:cNvSpPr>
          <p:nvPr/>
        </p:nvSpPr>
        <p:spPr bwMode="auto">
          <a:xfrm>
            <a:off x="3327401" y="65349"/>
            <a:ext cx="5973763" cy="7620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rung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chu«ng</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vµng</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VnBahamasBH"/>
              </a:rPr>
              <a:t> </a:t>
            </a: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sp>
        <p:nvSpPr>
          <p:cNvPr id="8232" name="WordArt 40"/>
          <p:cNvSpPr>
            <a:spLocks noChangeArrowheads="1" noChangeShapeType="1" noTextEdit="1"/>
          </p:cNvSpPr>
          <p:nvPr/>
        </p:nvSpPr>
        <p:spPr bwMode="auto">
          <a:xfrm>
            <a:off x="9386888" y="443388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8</a:t>
            </a:r>
          </a:p>
        </p:txBody>
      </p:sp>
      <p:sp>
        <p:nvSpPr>
          <p:cNvPr id="8233" name="WordArt 41"/>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9</a:t>
            </a:r>
          </a:p>
        </p:txBody>
      </p:sp>
      <p:sp>
        <p:nvSpPr>
          <p:cNvPr id="8234" name="WordArt 42"/>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10</a:t>
            </a:r>
          </a:p>
        </p:txBody>
      </p:sp>
      <p:sp>
        <p:nvSpPr>
          <p:cNvPr id="8235" name="WordArt 43"/>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11</a:t>
            </a:r>
          </a:p>
        </p:txBody>
      </p:sp>
      <p:sp>
        <p:nvSpPr>
          <p:cNvPr id="8236" name="WordArt 44"/>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12</a:t>
            </a:r>
          </a:p>
        </p:txBody>
      </p:sp>
      <p:sp>
        <p:nvSpPr>
          <p:cNvPr id="8237" name="WordArt 45"/>
          <p:cNvSpPr>
            <a:spLocks noChangeArrowheads="1" noChangeShapeType="1" noTextEdit="1"/>
          </p:cNvSpPr>
          <p:nvPr/>
        </p:nvSpPr>
        <p:spPr bwMode="auto">
          <a:xfrm>
            <a:off x="9372600" y="442912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13</a:t>
            </a:r>
          </a:p>
        </p:txBody>
      </p:sp>
      <p:sp>
        <p:nvSpPr>
          <p:cNvPr id="8238" name="WordArt 46"/>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14</a:t>
            </a:r>
          </a:p>
        </p:txBody>
      </p:sp>
      <p:sp>
        <p:nvSpPr>
          <p:cNvPr id="8239" name="WordArt 47"/>
          <p:cNvSpPr>
            <a:spLocks noChangeArrowheads="1" noChangeShapeType="1" noTextEdit="1"/>
          </p:cNvSpPr>
          <p:nvPr/>
        </p:nvSpPr>
        <p:spPr bwMode="auto">
          <a:xfrm>
            <a:off x="9382125" y="4448175"/>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a:rPr>
              <a:t>15</a:t>
            </a:r>
          </a:p>
        </p:txBody>
      </p:sp>
      <p:grpSp>
        <p:nvGrpSpPr>
          <p:cNvPr id="21" name="Group 48"/>
          <p:cNvGrpSpPr>
            <a:grpSpLocks/>
          </p:cNvGrpSpPr>
          <p:nvPr/>
        </p:nvGrpSpPr>
        <p:grpSpPr bwMode="auto">
          <a:xfrm>
            <a:off x="8915400" y="2514600"/>
            <a:ext cx="1752600" cy="1752600"/>
            <a:chOff x="4320" y="2928"/>
            <a:chExt cx="1104" cy="1104"/>
          </a:xfrm>
        </p:grpSpPr>
        <p:sp>
          <p:nvSpPr>
            <p:cNvPr id="9265"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a:endParaRPr lang="en-US" altLang="en-US" sz="6000" b="1">
                <a:solidFill>
                  <a:srgbClr val="FF0066"/>
                </a:solidFill>
                <a:latin typeface=".VnHelvetInsH" pitchFamily="34" charset="0"/>
              </a:endParaRPr>
            </a:p>
          </p:txBody>
        </p:sp>
        <p:sp>
          <p:nvSpPr>
            <p:cNvPr id="9266"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000000"/>
                  </a:solidFill>
                  <a:latin typeface="Times New Roman"/>
                  <a:cs typeface="Times New Roman"/>
                </a:rPr>
                <a:t>Hết giờ</a:t>
              </a:r>
            </a:p>
          </p:txBody>
        </p:sp>
      </p:grpSp>
      <p:sp>
        <p:nvSpPr>
          <p:cNvPr id="2" name="TextBox 1"/>
          <p:cNvSpPr txBox="1"/>
          <p:nvPr/>
        </p:nvSpPr>
        <p:spPr>
          <a:xfrm>
            <a:off x="1813802" y="1637040"/>
            <a:ext cx="1066800" cy="523220"/>
          </a:xfrm>
          <a:prstGeom prst="rect">
            <a:avLst/>
          </a:prstGeom>
          <a:noFill/>
        </p:spPr>
        <p:txBody>
          <a:bodyPr wrap="square" rtlCol="0">
            <a:spAutoFit/>
          </a:bodyPr>
          <a:lstStyle/>
          <a:p>
            <a:r>
              <a:rPr lang="en-US" sz="2800" dirty="0" err="1">
                <a:solidFill>
                  <a:prstClr val="black"/>
                </a:solidFill>
                <a:latin typeface="Times New Roman" pitchFamily="18" charset="0"/>
                <a:cs typeface="Times New Roman" pitchFamily="18" charset="0"/>
              </a:rPr>
              <a:t>Câu</a:t>
            </a:r>
            <a:r>
              <a:rPr lang="en-US" sz="2800" dirty="0">
                <a:solidFill>
                  <a:prstClr val="black"/>
                </a:solidFill>
                <a:latin typeface="Times New Roman" pitchFamily="18" charset="0"/>
                <a:cs typeface="Times New Roman" pitchFamily="18" charset="0"/>
              </a:rPr>
              <a:t> 6</a:t>
            </a:r>
          </a:p>
        </p:txBody>
      </p:sp>
    </p:spTree>
    <p:custDataLst>
      <p:tags r:id="rId1"/>
    </p:custDataLst>
    <p:extLst>
      <p:ext uri="{BB962C8B-B14F-4D97-AF65-F5344CB8AC3E}">
        <p14:creationId xmlns:p14="http://schemas.microsoft.com/office/powerpoint/2010/main" xmlns="" val="7496070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219"/>
                                        </p:tgtEl>
                                        <p:attrNameLst>
                                          <p:attrName>style.visibility</p:attrName>
                                        </p:attrNameLst>
                                      </p:cBhvr>
                                      <p:to>
                                        <p:strVal val="visible"/>
                                      </p:to>
                                    </p:set>
                                    <p:animEffect transition="in" filter="fade">
                                      <p:cBhvr>
                                        <p:cTn id="7" dur="2000"/>
                                        <p:tgtEl>
                                          <p:spTgt spid="8219"/>
                                        </p:tgtEl>
                                      </p:cBhvr>
                                    </p:animEffect>
                                  </p:childTnLst>
                                </p:cTn>
                              </p:par>
                              <p:par>
                                <p:cTn id="8" presetID="8" presetClass="emph" presetSubtype="0" repeatCount="indefinite" fill="hold" grpId="1" nodeType="withEffect">
                                  <p:stCondLst>
                                    <p:cond delay="500"/>
                                  </p:stCondLst>
                                  <p:childTnLst>
                                    <p:animRot by="21600000">
                                      <p:cBhvr>
                                        <p:cTn id="9" dur="1500" fill="hold"/>
                                        <p:tgtEl>
                                          <p:spTgt spid="8219"/>
                                        </p:tgtEl>
                                        <p:attrNameLst>
                                          <p:attrName>r</p:attrName>
                                        </p:attrNameLst>
                                      </p:cBhvr>
                                    </p:animRot>
                                  </p:childTnLst>
                                </p:cTn>
                              </p:par>
                              <p:par>
                                <p:cTn id="10" presetID="2" presetClass="entr" presetSubtype="8"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0-#ppt_w/2"/>
                                          </p:val>
                                        </p:tav>
                                        <p:tav tm="100000">
                                          <p:val>
                                            <p:strVal val="#ppt_x"/>
                                          </p:val>
                                        </p:tav>
                                      </p:tavLst>
                                    </p:anim>
                                    <p:anim calcmode="lin" valueType="num">
                                      <p:cBhvr additive="base">
                                        <p:cTn id="13"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Jet Fighter 2-DVDH.wav"/>
                                        </p:tgtEl>
                                      </p:cMediaNode>
                                    </p:audio>
                                  </p:subTnLst>
                                </p:cTn>
                              </p:par>
                              <p:par>
                                <p:cTn id="14" presetID="5" presetClass="entr" presetSubtype="10" fill="hold" nodeType="withEffect">
                                  <p:stCondLst>
                                    <p:cond delay="2000"/>
                                  </p:stCondLst>
                                  <p:childTnLst>
                                    <p:set>
                                      <p:cBhvr>
                                        <p:cTn id="15" dur="1" fill="hold">
                                          <p:stCondLst>
                                            <p:cond delay="0"/>
                                          </p:stCondLst>
                                        </p:cTn>
                                        <p:tgtEl>
                                          <p:spTgt spid="40"/>
                                        </p:tgtEl>
                                        <p:attrNameLst>
                                          <p:attrName>style.visibility</p:attrName>
                                        </p:attrNameLst>
                                      </p:cBhvr>
                                      <p:to>
                                        <p:strVal val="visible"/>
                                      </p:to>
                                    </p:set>
                                    <p:animEffect transition="in" filter="checkerboard(across)">
                                      <p:cBhvr>
                                        <p:cTn id="16" dur="500"/>
                                        <p:tgtEl>
                                          <p:spTgt spid="40"/>
                                        </p:tgtEl>
                                      </p:cBhvr>
                                    </p:animEffect>
                                  </p:childTnLst>
                                  <p:subTnLst>
                                    <p:audio>
                                      <p:cMediaNode>
                                        <p:cTn display="0" masterRel="sameClick">
                                          <p:stCondLst>
                                            <p:cond evt="begin" delay="0">
                                              <p:tn val="14"/>
                                            </p:cond>
                                          </p:stCondLst>
                                          <p:endCondLst>
                                            <p:cond evt="onStopAudio" delay="0">
                                              <p:tgtEl>
                                                <p:sldTgt/>
                                              </p:tgtEl>
                                            </p:cond>
                                          </p:endCondLst>
                                        </p:cTn>
                                        <p:tgtEl>
                                          <p:sndTgt r:embed="rId4" name="Chimes 3-CL (2).wav"/>
                                        </p:tgtEl>
                                      </p:cMediaNode>
                                    </p:audio>
                                  </p:subTnLst>
                                </p:cTn>
                              </p:par>
                              <p:par>
                                <p:cTn id="17" presetID="5" presetClass="entr" presetSubtype="10" fill="hold" grpId="0" nodeType="withEffect">
                                  <p:stCondLst>
                                    <p:cond delay="2000"/>
                                  </p:stCondLst>
                                  <p:childTnLst>
                                    <p:set>
                                      <p:cBhvr>
                                        <p:cTn id="18" dur="1" fill="hold">
                                          <p:stCondLst>
                                            <p:cond delay="0"/>
                                          </p:stCondLst>
                                        </p:cTn>
                                        <p:tgtEl>
                                          <p:spTgt spid="1043"/>
                                        </p:tgtEl>
                                        <p:attrNameLst>
                                          <p:attrName>style.visibility</p:attrName>
                                        </p:attrNameLst>
                                      </p:cBhvr>
                                      <p:to>
                                        <p:strVal val="visible"/>
                                      </p:to>
                                    </p:set>
                                    <p:animEffect transition="in" filter="checkerboard(across)">
                                      <p:cBhvr>
                                        <p:cTn id="19" dur="500"/>
                                        <p:tgtEl>
                                          <p:spTgt spid="1043"/>
                                        </p:tgtEl>
                                      </p:cBhvr>
                                    </p:animEffect>
                                  </p:childTnLst>
                                </p:cTn>
                              </p:par>
                              <p:par>
                                <p:cTn id="20" presetID="5" presetClass="entr" presetSubtype="10" fill="hold" grpId="0" nodeType="withEffect">
                                  <p:stCondLst>
                                    <p:cond delay="2000"/>
                                  </p:stCondLst>
                                  <p:childTnLst>
                                    <p:set>
                                      <p:cBhvr>
                                        <p:cTn id="21" dur="1" fill="hold">
                                          <p:stCondLst>
                                            <p:cond delay="0"/>
                                          </p:stCondLst>
                                        </p:cTn>
                                        <p:tgtEl>
                                          <p:spTgt spid="1044"/>
                                        </p:tgtEl>
                                        <p:attrNameLst>
                                          <p:attrName>style.visibility</p:attrName>
                                        </p:attrNameLst>
                                      </p:cBhvr>
                                      <p:to>
                                        <p:strVal val="visible"/>
                                      </p:to>
                                    </p:set>
                                    <p:animEffect transition="in" filter="checkerboard(across)">
                                      <p:cBhvr>
                                        <p:cTn id="22" dur="500"/>
                                        <p:tgtEl>
                                          <p:spTgt spid="1044"/>
                                        </p:tgtEl>
                                      </p:cBhvr>
                                    </p:animEffect>
                                  </p:childTnLst>
                                </p:cTn>
                              </p:par>
                              <p:par>
                                <p:cTn id="23" presetID="22" presetClass="entr" presetSubtype="8" fill="hold" nodeType="withEffect">
                                  <p:stCondLst>
                                    <p:cond delay="2000"/>
                                  </p:stCondLst>
                                  <p:iterate type="lt">
                                    <p:tmPct val="0"/>
                                  </p:iterate>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5" presetClass="entr" presetSubtype="10" fill="hold" nodeType="withEffect">
                                  <p:stCondLst>
                                    <p:cond delay="300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 3-CL (2).wav"/>
                                        </p:tgtEl>
                                      </p:cMediaNode>
                                    </p:audio>
                                  </p:subTnLst>
                                </p:cTn>
                              </p:par>
                              <p:par>
                                <p:cTn id="29" presetID="5" presetClass="entr" presetSubtype="10" fill="hold" grpId="0" nodeType="withEffect">
                                  <p:stCondLst>
                                    <p:cond delay="300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par>
                                <p:cTn id="32" presetID="5" presetClass="entr" presetSubtype="10" fill="hold" grpId="0" nodeType="withEffect">
                                  <p:stCondLst>
                                    <p:cond delay="3000"/>
                                  </p:stCondLst>
                                  <p:childTnLst>
                                    <p:set>
                                      <p:cBhvr>
                                        <p:cTn id="33" dur="1" fill="hold">
                                          <p:stCondLst>
                                            <p:cond delay="0"/>
                                          </p:stCondLst>
                                        </p:cTn>
                                        <p:tgtEl>
                                          <p:spTgt spid="8"/>
                                        </p:tgtEl>
                                        <p:attrNameLst>
                                          <p:attrName>style.visibility</p:attrName>
                                        </p:attrNameLst>
                                      </p:cBhvr>
                                      <p:to>
                                        <p:strVal val="visible"/>
                                      </p:to>
                                    </p:set>
                                    <p:animEffect transition="in" filter="checkerboard(across)">
                                      <p:cBhvr>
                                        <p:cTn id="34" dur="500"/>
                                        <p:tgtEl>
                                          <p:spTgt spid="8"/>
                                        </p:tgtEl>
                                      </p:cBhvr>
                                    </p:animEffect>
                                  </p:childTnLst>
                                </p:cTn>
                              </p:par>
                              <p:par>
                                <p:cTn id="35" presetID="22" presetClass="entr" presetSubtype="8" fill="hold" grpId="0" nodeType="withEffect">
                                  <p:stCondLst>
                                    <p:cond delay="300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par>
                                <p:cTn id="38" presetID="5" presetClass="entr" presetSubtype="10" fill="hold" nodeType="withEffect">
                                  <p:stCondLst>
                                    <p:cond delay="4000"/>
                                  </p:stCondLst>
                                  <p:childTnLst>
                                    <p:set>
                                      <p:cBhvr>
                                        <p:cTn id="39" dur="1" fill="hold">
                                          <p:stCondLst>
                                            <p:cond delay="0"/>
                                          </p:stCondLst>
                                        </p:cTn>
                                        <p:tgtEl>
                                          <p:spTgt spid="12"/>
                                        </p:tgtEl>
                                        <p:attrNameLst>
                                          <p:attrName>style.visibility</p:attrName>
                                        </p:attrNameLst>
                                      </p:cBhvr>
                                      <p:to>
                                        <p:strVal val="visible"/>
                                      </p:to>
                                    </p:set>
                                    <p:animEffect transition="in" filter="checkerboard(across)">
                                      <p:cBhvr>
                                        <p:cTn id="40"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4" name="Chimes 3-CL (2).wav"/>
                                        </p:tgtEl>
                                      </p:cMediaNode>
                                    </p:audio>
                                  </p:subTnLst>
                                </p:cTn>
                              </p:par>
                              <p:par>
                                <p:cTn id="41" presetID="5" presetClass="entr" presetSubtype="10" fill="hold" grpId="0" nodeType="withEffect">
                                  <p:stCondLst>
                                    <p:cond delay="4000"/>
                                  </p:stCondLst>
                                  <p:childTnLst>
                                    <p:set>
                                      <p:cBhvr>
                                        <p:cTn id="42" dur="1" fill="hold">
                                          <p:stCondLst>
                                            <p:cond delay="0"/>
                                          </p:stCondLst>
                                        </p:cTn>
                                        <p:tgtEl>
                                          <p:spTgt spid="13"/>
                                        </p:tgtEl>
                                        <p:attrNameLst>
                                          <p:attrName>style.visibility</p:attrName>
                                        </p:attrNameLst>
                                      </p:cBhvr>
                                      <p:to>
                                        <p:strVal val="visible"/>
                                      </p:to>
                                    </p:set>
                                    <p:animEffect transition="in" filter="checkerboard(across)">
                                      <p:cBhvr>
                                        <p:cTn id="43" dur="500"/>
                                        <p:tgtEl>
                                          <p:spTgt spid="13"/>
                                        </p:tgtEl>
                                      </p:cBhvr>
                                    </p:animEffect>
                                  </p:childTnLst>
                                </p:cTn>
                              </p:par>
                              <p:par>
                                <p:cTn id="44" presetID="5" presetClass="entr" presetSubtype="10" fill="hold" grpId="0" nodeType="withEffect">
                                  <p:stCondLst>
                                    <p:cond delay="4000"/>
                                  </p:stCondLst>
                                  <p:childTnLst>
                                    <p:set>
                                      <p:cBhvr>
                                        <p:cTn id="45" dur="1" fill="hold">
                                          <p:stCondLst>
                                            <p:cond delay="0"/>
                                          </p:stCondLst>
                                        </p:cTn>
                                        <p:tgtEl>
                                          <p:spTgt spid="15"/>
                                        </p:tgtEl>
                                        <p:attrNameLst>
                                          <p:attrName>style.visibility</p:attrName>
                                        </p:attrNameLst>
                                      </p:cBhvr>
                                      <p:to>
                                        <p:strVal val="visible"/>
                                      </p:to>
                                    </p:set>
                                    <p:animEffect transition="in" filter="checkerboard(across)">
                                      <p:cBhvr>
                                        <p:cTn id="46" dur="500"/>
                                        <p:tgtEl>
                                          <p:spTgt spid="15"/>
                                        </p:tgtEl>
                                      </p:cBhvr>
                                    </p:animEffect>
                                  </p:childTnLst>
                                </p:cTn>
                              </p:par>
                              <p:par>
                                <p:cTn id="47" presetID="22" presetClass="entr" presetSubtype="8" fill="hold" nodeType="withEffect">
                                  <p:stCondLst>
                                    <p:cond delay="4000"/>
                                  </p:stCondLst>
                                  <p:iterate type="lt">
                                    <p:tmPct val="0"/>
                                  </p:iterate>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par>
                                <p:cTn id="50" presetID="5" presetClass="entr" presetSubtype="10" fill="hold" nodeType="withEffect">
                                  <p:stCondLst>
                                    <p:cond delay="5000"/>
                                  </p:stCondLst>
                                  <p:childTnLst>
                                    <p:set>
                                      <p:cBhvr>
                                        <p:cTn id="51" dur="1" fill="hold">
                                          <p:stCondLst>
                                            <p:cond delay="0"/>
                                          </p:stCondLst>
                                        </p:cTn>
                                        <p:tgtEl>
                                          <p:spTgt spid="18"/>
                                        </p:tgtEl>
                                        <p:attrNameLst>
                                          <p:attrName>style.visibility</p:attrName>
                                        </p:attrNameLst>
                                      </p:cBhvr>
                                      <p:to>
                                        <p:strVal val="visible"/>
                                      </p:to>
                                    </p:set>
                                    <p:animEffect transition="in" filter="checkerboard(across)">
                                      <p:cBhvr>
                                        <p:cTn id="52" dur="500"/>
                                        <p:tgtEl>
                                          <p:spTgt spid="18"/>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 3-CL (2).wav"/>
                                        </p:tgtEl>
                                      </p:cMediaNode>
                                    </p:audio>
                                  </p:subTnLst>
                                </p:cTn>
                              </p:par>
                              <p:par>
                                <p:cTn id="53" presetID="5" presetClass="entr" presetSubtype="10" fill="hold" grpId="0" nodeType="withEffect">
                                  <p:stCondLst>
                                    <p:cond delay="5000"/>
                                  </p:stCondLst>
                                  <p:childTnLst>
                                    <p:set>
                                      <p:cBhvr>
                                        <p:cTn id="54" dur="1" fill="hold">
                                          <p:stCondLst>
                                            <p:cond delay="0"/>
                                          </p:stCondLst>
                                        </p:cTn>
                                        <p:tgtEl>
                                          <p:spTgt spid="19"/>
                                        </p:tgtEl>
                                        <p:attrNameLst>
                                          <p:attrName>style.visibility</p:attrName>
                                        </p:attrNameLst>
                                      </p:cBhvr>
                                      <p:to>
                                        <p:strVal val="visible"/>
                                      </p:to>
                                    </p:set>
                                    <p:animEffect transition="in" filter="checkerboard(across)">
                                      <p:cBhvr>
                                        <p:cTn id="55" dur="500"/>
                                        <p:tgtEl>
                                          <p:spTgt spid="19"/>
                                        </p:tgtEl>
                                      </p:cBhvr>
                                    </p:animEffect>
                                  </p:childTnLst>
                                </p:cTn>
                              </p:par>
                              <p:par>
                                <p:cTn id="56" presetID="5" presetClass="entr" presetSubtype="10" fill="hold" grpId="0" nodeType="withEffect">
                                  <p:stCondLst>
                                    <p:cond delay="5000"/>
                                  </p:stCondLst>
                                  <p:childTnLst>
                                    <p:set>
                                      <p:cBhvr>
                                        <p:cTn id="57" dur="1" fill="hold">
                                          <p:stCondLst>
                                            <p:cond delay="0"/>
                                          </p:stCondLst>
                                        </p:cTn>
                                        <p:tgtEl>
                                          <p:spTgt spid="20"/>
                                        </p:tgtEl>
                                        <p:attrNameLst>
                                          <p:attrName>style.visibility</p:attrName>
                                        </p:attrNameLst>
                                      </p:cBhvr>
                                      <p:to>
                                        <p:strVal val="visible"/>
                                      </p:to>
                                    </p:set>
                                    <p:animEffect transition="in" filter="checkerboard(across)">
                                      <p:cBhvr>
                                        <p:cTn id="58" dur="500"/>
                                        <p:tgtEl>
                                          <p:spTgt spid="20"/>
                                        </p:tgtEl>
                                      </p:cBhvr>
                                    </p:animEffect>
                                  </p:childTnLst>
                                </p:cTn>
                              </p:par>
                              <p:par>
                                <p:cTn id="59" presetID="22" presetClass="entr" presetSubtype="8" fill="hold" nodeType="withEffect">
                                  <p:stCondLst>
                                    <p:cond delay="5000"/>
                                  </p:stCondLst>
                                  <p:iterate type="lt">
                                    <p:tmPct val="0"/>
                                  </p:iterate>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8239"/>
                                        </p:tgtEl>
                                        <p:attrNameLst>
                                          <p:attrName>style.visibility</p:attrName>
                                        </p:attrNameLst>
                                      </p:cBhvr>
                                      <p:to>
                                        <p:strVal val="visible"/>
                                      </p:to>
                                    </p:set>
                                    <p:animEffect transition="in" filter="dissolve">
                                      <p:cBhvr>
                                        <p:cTn id="66" dur="500"/>
                                        <p:tgtEl>
                                          <p:spTgt spid="8239"/>
                                        </p:tgtEl>
                                      </p:cBhvr>
                                    </p:animEffect>
                                  </p:childTnLst>
                                  <p:subTnLst>
                                    <p:audio>
                                      <p:cMediaNode>
                                        <p:cTn display="0" masterRel="sameClick">
                                          <p:stCondLst>
                                            <p:cond evt="begin" delay="0">
                                              <p:tn val="64"/>
                                            </p:cond>
                                          </p:stCondLst>
                                          <p:endCondLst>
                                            <p:cond evt="onStopAudio" delay="0">
                                              <p:tgtEl>
                                                <p:sldTgt/>
                                              </p:tgtEl>
                                            </p:cond>
                                          </p:endCondLst>
                                        </p:cTn>
                                        <p:tgtEl>
                                          <p:sndTgt r:embed="rId5" name="camera.wav"/>
                                        </p:tgtEl>
                                      </p:cMediaNode>
                                    </p:audio>
                                  </p:subTnLst>
                                </p:cTn>
                              </p:par>
                            </p:childTnLst>
                          </p:cTn>
                        </p:par>
                        <p:par>
                          <p:cTn id="67" fill="hold" nodeType="afterGroup">
                            <p:stCondLst>
                              <p:cond delay="500"/>
                            </p:stCondLst>
                            <p:childTnLst>
                              <p:par>
                                <p:cTn id="68" presetID="53" presetClass="exit" presetSubtype="0" fill="hold" grpId="1" nodeType="afterEffect">
                                  <p:stCondLst>
                                    <p:cond delay="0"/>
                                  </p:stCondLst>
                                  <p:childTnLst>
                                    <p:anim calcmode="lin" valueType="num">
                                      <p:cBhvr>
                                        <p:cTn id="69" dur="500"/>
                                        <p:tgtEl>
                                          <p:spTgt spid="8239"/>
                                        </p:tgtEl>
                                        <p:attrNameLst>
                                          <p:attrName>ppt_w</p:attrName>
                                        </p:attrNameLst>
                                      </p:cBhvr>
                                      <p:tavLst>
                                        <p:tav tm="0">
                                          <p:val>
                                            <p:strVal val="ppt_w"/>
                                          </p:val>
                                        </p:tav>
                                        <p:tav tm="100000">
                                          <p:val>
                                            <p:fltVal val="0"/>
                                          </p:val>
                                        </p:tav>
                                      </p:tavLst>
                                    </p:anim>
                                    <p:anim calcmode="lin" valueType="num">
                                      <p:cBhvr>
                                        <p:cTn id="70" dur="500"/>
                                        <p:tgtEl>
                                          <p:spTgt spid="8239"/>
                                        </p:tgtEl>
                                        <p:attrNameLst>
                                          <p:attrName>ppt_h</p:attrName>
                                        </p:attrNameLst>
                                      </p:cBhvr>
                                      <p:tavLst>
                                        <p:tav tm="0">
                                          <p:val>
                                            <p:strVal val="ppt_h"/>
                                          </p:val>
                                        </p:tav>
                                        <p:tav tm="100000">
                                          <p:val>
                                            <p:fltVal val="0"/>
                                          </p:val>
                                        </p:tav>
                                      </p:tavLst>
                                    </p:anim>
                                    <p:animEffect transition="out" filter="fade">
                                      <p:cBhvr>
                                        <p:cTn id="71" dur="500"/>
                                        <p:tgtEl>
                                          <p:spTgt spid="8239"/>
                                        </p:tgtEl>
                                      </p:cBhvr>
                                    </p:animEffect>
                                    <p:set>
                                      <p:cBhvr>
                                        <p:cTn id="72" dur="1" fill="hold">
                                          <p:stCondLst>
                                            <p:cond delay="499"/>
                                          </p:stCondLst>
                                        </p:cTn>
                                        <p:tgtEl>
                                          <p:spTgt spid="8239"/>
                                        </p:tgtEl>
                                        <p:attrNameLst>
                                          <p:attrName>style.visibility</p:attrName>
                                        </p:attrNameLst>
                                      </p:cBhvr>
                                      <p:to>
                                        <p:strVal val="hidden"/>
                                      </p:to>
                                    </p:set>
                                  </p:childTnLst>
                                </p:cTn>
                              </p:par>
                            </p:childTnLst>
                          </p:cTn>
                        </p:par>
                        <p:par>
                          <p:cTn id="73" fill="hold" nodeType="afterGroup">
                            <p:stCondLst>
                              <p:cond delay="1000"/>
                            </p:stCondLst>
                            <p:childTnLst>
                              <p:par>
                                <p:cTn id="74" presetID="9" presetClass="entr" presetSubtype="0" fill="hold" grpId="0" nodeType="afterEffect">
                                  <p:stCondLst>
                                    <p:cond delay="0"/>
                                  </p:stCondLst>
                                  <p:childTnLst>
                                    <p:set>
                                      <p:cBhvr>
                                        <p:cTn id="75" dur="1" fill="hold">
                                          <p:stCondLst>
                                            <p:cond delay="0"/>
                                          </p:stCondLst>
                                        </p:cTn>
                                        <p:tgtEl>
                                          <p:spTgt spid="8238"/>
                                        </p:tgtEl>
                                        <p:attrNameLst>
                                          <p:attrName>style.visibility</p:attrName>
                                        </p:attrNameLst>
                                      </p:cBhvr>
                                      <p:to>
                                        <p:strVal val="visible"/>
                                      </p:to>
                                    </p:set>
                                    <p:animEffect transition="in" filter="dissolve">
                                      <p:cBhvr>
                                        <p:cTn id="76" dur="500"/>
                                        <p:tgtEl>
                                          <p:spTgt spid="8238"/>
                                        </p:tgtEl>
                                      </p:cBhvr>
                                    </p:animEffect>
                                  </p:childTnLst>
                                  <p:subTnLst>
                                    <p:audio>
                                      <p:cMediaNode>
                                        <p:cTn display="0" masterRel="sameClick">
                                          <p:stCondLst>
                                            <p:cond evt="begin" delay="0">
                                              <p:tn val="74"/>
                                            </p:cond>
                                          </p:stCondLst>
                                          <p:endCondLst>
                                            <p:cond evt="onStopAudio" delay="0">
                                              <p:tgtEl>
                                                <p:sldTgt/>
                                              </p:tgtEl>
                                            </p:cond>
                                          </p:endCondLst>
                                        </p:cTn>
                                        <p:tgtEl>
                                          <p:sndTgt r:embed="rId5" name="camera.wav"/>
                                        </p:tgtEl>
                                      </p:cMediaNode>
                                    </p:audio>
                                  </p:subTnLst>
                                </p:cTn>
                              </p:par>
                            </p:childTnLst>
                          </p:cTn>
                        </p:par>
                        <p:par>
                          <p:cTn id="77" fill="hold" nodeType="afterGroup">
                            <p:stCondLst>
                              <p:cond delay="1500"/>
                            </p:stCondLst>
                            <p:childTnLst>
                              <p:par>
                                <p:cTn id="78" presetID="53" presetClass="exit" presetSubtype="0" fill="hold" grpId="1" nodeType="afterEffect">
                                  <p:stCondLst>
                                    <p:cond delay="0"/>
                                  </p:stCondLst>
                                  <p:childTnLst>
                                    <p:anim calcmode="lin" valueType="num">
                                      <p:cBhvr>
                                        <p:cTn id="79" dur="500"/>
                                        <p:tgtEl>
                                          <p:spTgt spid="8238"/>
                                        </p:tgtEl>
                                        <p:attrNameLst>
                                          <p:attrName>ppt_w</p:attrName>
                                        </p:attrNameLst>
                                      </p:cBhvr>
                                      <p:tavLst>
                                        <p:tav tm="0">
                                          <p:val>
                                            <p:strVal val="ppt_w"/>
                                          </p:val>
                                        </p:tav>
                                        <p:tav tm="100000">
                                          <p:val>
                                            <p:fltVal val="0"/>
                                          </p:val>
                                        </p:tav>
                                      </p:tavLst>
                                    </p:anim>
                                    <p:anim calcmode="lin" valueType="num">
                                      <p:cBhvr>
                                        <p:cTn id="80" dur="500"/>
                                        <p:tgtEl>
                                          <p:spTgt spid="8238"/>
                                        </p:tgtEl>
                                        <p:attrNameLst>
                                          <p:attrName>ppt_h</p:attrName>
                                        </p:attrNameLst>
                                      </p:cBhvr>
                                      <p:tavLst>
                                        <p:tav tm="0">
                                          <p:val>
                                            <p:strVal val="ppt_h"/>
                                          </p:val>
                                        </p:tav>
                                        <p:tav tm="100000">
                                          <p:val>
                                            <p:fltVal val="0"/>
                                          </p:val>
                                        </p:tav>
                                      </p:tavLst>
                                    </p:anim>
                                    <p:animEffect transition="out" filter="fade">
                                      <p:cBhvr>
                                        <p:cTn id="81" dur="500"/>
                                        <p:tgtEl>
                                          <p:spTgt spid="8238"/>
                                        </p:tgtEl>
                                      </p:cBhvr>
                                    </p:animEffect>
                                    <p:set>
                                      <p:cBhvr>
                                        <p:cTn id="82" dur="1" fill="hold">
                                          <p:stCondLst>
                                            <p:cond delay="499"/>
                                          </p:stCondLst>
                                        </p:cTn>
                                        <p:tgtEl>
                                          <p:spTgt spid="8238"/>
                                        </p:tgtEl>
                                        <p:attrNameLst>
                                          <p:attrName>style.visibility</p:attrName>
                                        </p:attrNameLst>
                                      </p:cBhvr>
                                      <p:to>
                                        <p:strVal val="hidden"/>
                                      </p:to>
                                    </p:set>
                                  </p:childTnLst>
                                </p:cTn>
                              </p:par>
                            </p:childTnLst>
                          </p:cTn>
                        </p:par>
                        <p:par>
                          <p:cTn id="83" fill="hold" nodeType="afterGroup">
                            <p:stCondLst>
                              <p:cond delay="2000"/>
                            </p:stCondLst>
                            <p:childTnLst>
                              <p:par>
                                <p:cTn id="84" presetID="9" presetClass="entr" presetSubtype="0" fill="hold" grpId="0" nodeType="afterEffect">
                                  <p:stCondLst>
                                    <p:cond delay="0"/>
                                  </p:stCondLst>
                                  <p:childTnLst>
                                    <p:set>
                                      <p:cBhvr>
                                        <p:cTn id="85" dur="1" fill="hold">
                                          <p:stCondLst>
                                            <p:cond delay="0"/>
                                          </p:stCondLst>
                                        </p:cTn>
                                        <p:tgtEl>
                                          <p:spTgt spid="8237"/>
                                        </p:tgtEl>
                                        <p:attrNameLst>
                                          <p:attrName>style.visibility</p:attrName>
                                        </p:attrNameLst>
                                      </p:cBhvr>
                                      <p:to>
                                        <p:strVal val="visible"/>
                                      </p:to>
                                    </p:set>
                                    <p:animEffect transition="in" filter="dissolve">
                                      <p:cBhvr>
                                        <p:cTn id="86" dur="500"/>
                                        <p:tgtEl>
                                          <p:spTgt spid="8237"/>
                                        </p:tgtEl>
                                      </p:cBhvr>
                                    </p:animEffect>
                                  </p:childTnLst>
                                  <p:subTnLst>
                                    <p:audio>
                                      <p:cMediaNode>
                                        <p:cTn display="0" masterRel="sameClick">
                                          <p:stCondLst>
                                            <p:cond evt="begin" delay="0">
                                              <p:tn val="84"/>
                                            </p:cond>
                                          </p:stCondLst>
                                          <p:endCondLst>
                                            <p:cond evt="onStopAudio" delay="0">
                                              <p:tgtEl>
                                                <p:sldTgt/>
                                              </p:tgtEl>
                                            </p:cond>
                                          </p:endCondLst>
                                        </p:cTn>
                                        <p:tgtEl>
                                          <p:sndTgt r:embed="rId5" name="camera.wav"/>
                                        </p:tgtEl>
                                      </p:cMediaNode>
                                    </p:audio>
                                  </p:subTnLst>
                                </p:cTn>
                              </p:par>
                            </p:childTnLst>
                          </p:cTn>
                        </p:par>
                        <p:par>
                          <p:cTn id="87" fill="hold" nodeType="afterGroup">
                            <p:stCondLst>
                              <p:cond delay="2500"/>
                            </p:stCondLst>
                            <p:childTnLst>
                              <p:par>
                                <p:cTn id="88" presetID="53" presetClass="exit" presetSubtype="0" fill="hold" grpId="1" nodeType="afterEffect">
                                  <p:stCondLst>
                                    <p:cond delay="0"/>
                                  </p:stCondLst>
                                  <p:childTnLst>
                                    <p:anim calcmode="lin" valueType="num">
                                      <p:cBhvr>
                                        <p:cTn id="89" dur="500"/>
                                        <p:tgtEl>
                                          <p:spTgt spid="8237"/>
                                        </p:tgtEl>
                                        <p:attrNameLst>
                                          <p:attrName>ppt_w</p:attrName>
                                        </p:attrNameLst>
                                      </p:cBhvr>
                                      <p:tavLst>
                                        <p:tav tm="0">
                                          <p:val>
                                            <p:strVal val="ppt_w"/>
                                          </p:val>
                                        </p:tav>
                                        <p:tav tm="100000">
                                          <p:val>
                                            <p:fltVal val="0"/>
                                          </p:val>
                                        </p:tav>
                                      </p:tavLst>
                                    </p:anim>
                                    <p:anim calcmode="lin" valueType="num">
                                      <p:cBhvr>
                                        <p:cTn id="90" dur="500"/>
                                        <p:tgtEl>
                                          <p:spTgt spid="8237"/>
                                        </p:tgtEl>
                                        <p:attrNameLst>
                                          <p:attrName>ppt_h</p:attrName>
                                        </p:attrNameLst>
                                      </p:cBhvr>
                                      <p:tavLst>
                                        <p:tav tm="0">
                                          <p:val>
                                            <p:strVal val="ppt_h"/>
                                          </p:val>
                                        </p:tav>
                                        <p:tav tm="100000">
                                          <p:val>
                                            <p:fltVal val="0"/>
                                          </p:val>
                                        </p:tav>
                                      </p:tavLst>
                                    </p:anim>
                                    <p:animEffect transition="out" filter="fade">
                                      <p:cBhvr>
                                        <p:cTn id="91" dur="500"/>
                                        <p:tgtEl>
                                          <p:spTgt spid="8237"/>
                                        </p:tgtEl>
                                      </p:cBhvr>
                                    </p:animEffect>
                                    <p:set>
                                      <p:cBhvr>
                                        <p:cTn id="92" dur="1" fill="hold">
                                          <p:stCondLst>
                                            <p:cond delay="499"/>
                                          </p:stCondLst>
                                        </p:cTn>
                                        <p:tgtEl>
                                          <p:spTgt spid="8237"/>
                                        </p:tgtEl>
                                        <p:attrNameLst>
                                          <p:attrName>style.visibility</p:attrName>
                                        </p:attrNameLst>
                                      </p:cBhvr>
                                      <p:to>
                                        <p:strVal val="hidden"/>
                                      </p:to>
                                    </p:set>
                                  </p:childTnLst>
                                </p:cTn>
                              </p:par>
                            </p:childTnLst>
                          </p:cTn>
                        </p:par>
                        <p:par>
                          <p:cTn id="93" fill="hold" nodeType="afterGroup">
                            <p:stCondLst>
                              <p:cond delay="3000"/>
                            </p:stCondLst>
                            <p:childTnLst>
                              <p:par>
                                <p:cTn id="94" presetID="9" presetClass="entr" presetSubtype="0" fill="hold" grpId="0" nodeType="afterEffect">
                                  <p:stCondLst>
                                    <p:cond delay="0"/>
                                  </p:stCondLst>
                                  <p:childTnLst>
                                    <p:set>
                                      <p:cBhvr>
                                        <p:cTn id="95" dur="1" fill="hold">
                                          <p:stCondLst>
                                            <p:cond delay="0"/>
                                          </p:stCondLst>
                                        </p:cTn>
                                        <p:tgtEl>
                                          <p:spTgt spid="8236"/>
                                        </p:tgtEl>
                                        <p:attrNameLst>
                                          <p:attrName>style.visibility</p:attrName>
                                        </p:attrNameLst>
                                      </p:cBhvr>
                                      <p:to>
                                        <p:strVal val="visible"/>
                                      </p:to>
                                    </p:set>
                                    <p:animEffect transition="in" filter="dissolve">
                                      <p:cBhvr>
                                        <p:cTn id="96" dur="500"/>
                                        <p:tgtEl>
                                          <p:spTgt spid="8236"/>
                                        </p:tgtEl>
                                      </p:cBhvr>
                                    </p:animEffect>
                                  </p:childTnLst>
                                  <p:subTnLst>
                                    <p:audio>
                                      <p:cMediaNode>
                                        <p:cTn display="0" masterRel="sameClick">
                                          <p:stCondLst>
                                            <p:cond evt="begin" delay="0">
                                              <p:tn val="94"/>
                                            </p:cond>
                                          </p:stCondLst>
                                          <p:endCondLst>
                                            <p:cond evt="onStopAudio" delay="0">
                                              <p:tgtEl>
                                                <p:sldTgt/>
                                              </p:tgtEl>
                                            </p:cond>
                                          </p:endCondLst>
                                        </p:cTn>
                                        <p:tgtEl>
                                          <p:sndTgt r:embed="rId5" name="camera.wav"/>
                                        </p:tgtEl>
                                      </p:cMediaNode>
                                    </p:audio>
                                  </p:subTnLst>
                                </p:cTn>
                              </p:par>
                            </p:childTnLst>
                          </p:cTn>
                        </p:par>
                        <p:par>
                          <p:cTn id="97" fill="hold" nodeType="afterGroup">
                            <p:stCondLst>
                              <p:cond delay="3500"/>
                            </p:stCondLst>
                            <p:childTnLst>
                              <p:par>
                                <p:cTn id="98" presetID="53" presetClass="exit" presetSubtype="0" fill="hold" grpId="1" nodeType="afterEffect">
                                  <p:stCondLst>
                                    <p:cond delay="0"/>
                                  </p:stCondLst>
                                  <p:childTnLst>
                                    <p:anim calcmode="lin" valueType="num">
                                      <p:cBhvr>
                                        <p:cTn id="99" dur="500"/>
                                        <p:tgtEl>
                                          <p:spTgt spid="8236"/>
                                        </p:tgtEl>
                                        <p:attrNameLst>
                                          <p:attrName>ppt_w</p:attrName>
                                        </p:attrNameLst>
                                      </p:cBhvr>
                                      <p:tavLst>
                                        <p:tav tm="0">
                                          <p:val>
                                            <p:strVal val="ppt_w"/>
                                          </p:val>
                                        </p:tav>
                                        <p:tav tm="100000">
                                          <p:val>
                                            <p:fltVal val="0"/>
                                          </p:val>
                                        </p:tav>
                                      </p:tavLst>
                                    </p:anim>
                                    <p:anim calcmode="lin" valueType="num">
                                      <p:cBhvr>
                                        <p:cTn id="100" dur="500"/>
                                        <p:tgtEl>
                                          <p:spTgt spid="8236"/>
                                        </p:tgtEl>
                                        <p:attrNameLst>
                                          <p:attrName>ppt_h</p:attrName>
                                        </p:attrNameLst>
                                      </p:cBhvr>
                                      <p:tavLst>
                                        <p:tav tm="0">
                                          <p:val>
                                            <p:strVal val="ppt_h"/>
                                          </p:val>
                                        </p:tav>
                                        <p:tav tm="100000">
                                          <p:val>
                                            <p:fltVal val="0"/>
                                          </p:val>
                                        </p:tav>
                                      </p:tavLst>
                                    </p:anim>
                                    <p:animEffect transition="out" filter="fade">
                                      <p:cBhvr>
                                        <p:cTn id="101" dur="500"/>
                                        <p:tgtEl>
                                          <p:spTgt spid="8236"/>
                                        </p:tgtEl>
                                      </p:cBhvr>
                                    </p:animEffect>
                                    <p:set>
                                      <p:cBhvr>
                                        <p:cTn id="102" dur="1" fill="hold">
                                          <p:stCondLst>
                                            <p:cond delay="499"/>
                                          </p:stCondLst>
                                        </p:cTn>
                                        <p:tgtEl>
                                          <p:spTgt spid="8236"/>
                                        </p:tgtEl>
                                        <p:attrNameLst>
                                          <p:attrName>style.visibility</p:attrName>
                                        </p:attrNameLst>
                                      </p:cBhvr>
                                      <p:to>
                                        <p:strVal val="hidden"/>
                                      </p:to>
                                    </p:set>
                                  </p:childTnLst>
                                </p:cTn>
                              </p:par>
                            </p:childTnLst>
                          </p:cTn>
                        </p:par>
                        <p:par>
                          <p:cTn id="103" fill="hold" nodeType="afterGroup">
                            <p:stCondLst>
                              <p:cond delay="4000"/>
                            </p:stCondLst>
                            <p:childTnLst>
                              <p:par>
                                <p:cTn id="104" presetID="9" presetClass="entr" presetSubtype="0" fill="hold" grpId="0" nodeType="afterEffect">
                                  <p:stCondLst>
                                    <p:cond delay="0"/>
                                  </p:stCondLst>
                                  <p:childTnLst>
                                    <p:set>
                                      <p:cBhvr>
                                        <p:cTn id="105" dur="1" fill="hold">
                                          <p:stCondLst>
                                            <p:cond delay="0"/>
                                          </p:stCondLst>
                                        </p:cTn>
                                        <p:tgtEl>
                                          <p:spTgt spid="8235"/>
                                        </p:tgtEl>
                                        <p:attrNameLst>
                                          <p:attrName>style.visibility</p:attrName>
                                        </p:attrNameLst>
                                      </p:cBhvr>
                                      <p:to>
                                        <p:strVal val="visible"/>
                                      </p:to>
                                    </p:set>
                                    <p:animEffect transition="in" filter="dissolve">
                                      <p:cBhvr>
                                        <p:cTn id="106" dur="500"/>
                                        <p:tgtEl>
                                          <p:spTgt spid="8235"/>
                                        </p:tgtEl>
                                      </p:cBhvr>
                                    </p:animEffect>
                                  </p:childTnLst>
                                  <p:subTnLst>
                                    <p:audio>
                                      <p:cMediaNode>
                                        <p:cTn display="0" masterRel="sameClick">
                                          <p:stCondLst>
                                            <p:cond evt="begin" delay="0">
                                              <p:tn val="104"/>
                                            </p:cond>
                                          </p:stCondLst>
                                          <p:endCondLst>
                                            <p:cond evt="onStopAudio" delay="0">
                                              <p:tgtEl>
                                                <p:sldTgt/>
                                              </p:tgtEl>
                                            </p:cond>
                                          </p:endCondLst>
                                        </p:cTn>
                                        <p:tgtEl>
                                          <p:sndTgt r:embed="rId5" name="camera.wav"/>
                                        </p:tgtEl>
                                      </p:cMediaNode>
                                    </p:audio>
                                  </p:subTnLst>
                                </p:cTn>
                              </p:par>
                            </p:childTnLst>
                          </p:cTn>
                        </p:par>
                        <p:par>
                          <p:cTn id="107" fill="hold" nodeType="afterGroup">
                            <p:stCondLst>
                              <p:cond delay="4500"/>
                            </p:stCondLst>
                            <p:childTnLst>
                              <p:par>
                                <p:cTn id="108" presetID="53" presetClass="exit" presetSubtype="0" fill="hold" grpId="1" nodeType="afterEffect">
                                  <p:stCondLst>
                                    <p:cond delay="0"/>
                                  </p:stCondLst>
                                  <p:childTnLst>
                                    <p:anim calcmode="lin" valueType="num">
                                      <p:cBhvr>
                                        <p:cTn id="109" dur="500"/>
                                        <p:tgtEl>
                                          <p:spTgt spid="8235"/>
                                        </p:tgtEl>
                                        <p:attrNameLst>
                                          <p:attrName>ppt_w</p:attrName>
                                        </p:attrNameLst>
                                      </p:cBhvr>
                                      <p:tavLst>
                                        <p:tav tm="0">
                                          <p:val>
                                            <p:strVal val="ppt_w"/>
                                          </p:val>
                                        </p:tav>
                                        <p:tav tm="100000">
                                          <p:val>
                                            <p:fltVal val="0"/>
                                          </p:val>
                                        </p:tav>
                                      </p:tavLst>
                                    </p:anim>
                                    <p:anim calcmode="lin" valueType="num">
                                      <p:cBhvr>
                                        <p:cTn id="110" dur="500"/>
                                        <p:tgtEl>
                                          <p:spTgt spid="8235"/>
                                        </p:tgtEl>
                                        <p:attrNameLst>
                                          <p:attrName>ppt_h</p:attrName>
                                        </p:attrNameLst>
                                      </p:cBhvr>
                                      <p:tavLst>
                                        <p:tav tm="0">
                                          <p:val>
                                            <p:strVal val="ppt_h"/>
                                          </p:val>
                                        </p:tav>
                                        <p:tav tm="100000">
                                          <p:val>
                                            <p:fltVal val="0"/>
                                          </p:val>
                                        </p:tav>
                                      </p:tavLst>
                                    </p:anim>
                                    <p:animEffect transition="out" filter="fade">
                                      <p:cBhvr>
                                        <p:cTn id="111" dur="500"/>
                                        <p:tgtEl>
                                          <p:spTgt spid="8235"/>
                                        </p:tgtEl>
                                      </p:cBhvr>
                                    </p:animEffect>
                                    <p:set>
                                      <p:cBhvr>
                                        <p:cTn id="112" dur="1" fill="hold">
                                          <p:stCondLst>
                                            <p:cond delay="499"/>
                                          </p:stCondLst>
                                        </p:cTn>
                                        <p:tgtEl>
                                          <p:spTgt spid="8235"/>
                                        </p:tgtEl>
                                        <p:attrNameLst>
                                          <p:attrName>style.visibility</p:attrName>
                                        </p:attrNameLst>
                                      </p:cBhvr>
                                      <p:to>
                                        <p:strVal val="hidden"/>
                                      </p:to>
                                    </p:set>
                                  </p:childTnLst>
                                </p:cTn>
                              </p:par>
                            </p:childTnLst>
                          </p:cTn>
                        </p:par>
                        <p:par>
                          <p:cTn id="113" fill="hold" nodeType="afterGroup">
                            <p:stCondLst>
                              <p:cond delay="5000"/>
                            </p:stCondLst>
                            <p:childTnLst>
                              <p:par>
                                <p:cTn id="114" presetID="9" presetClass="entr" presetSubtype="0" fill="hold" grpId="0" nodeType="afterEffect">
                                  <p:stCondLst>
                                    <p:cond delay="0"/>
                                  </p:stCondLst>
                                  <p:childTnLst>
                                    <p:set>
                                      <p:cBhvr>
                                        <p:cTn id="115" dur="1" fill="hold">
                                          <p:stCondLst>
                                            <p:cond delay="0"/>
                                          </p:stCondLst>
                                        </p:cTn>
                                        <p:tgtEl>
                                          <p:spTgt spid="8234"/>
                                        </p:tgtEl>
                                        <p:attrNameLst>
                                          <p:attrName>style.visibility</p:attrName>
                                        </p:attrNameLst>
                                      </p:cBhvr>
                                      <p:to>
                                        <p:strVal val="visible"/>
                                      </p:to>
                                    </p:set>
                                    <p:animEffect transition="in" filter="dissolve">
                                      <p:cBhvr>
                                        <p:cTn id="116" dur="500"/>
                                        <p:tgtEl>
                                          <p:spTgt spid="8234"/>
                                        </p:tgtEl>
                                      </p:cBhvr>
                                    </p:animEffect>
                                  </p:childTnLst>
                                  <p:subTnLst>
                                    <p:audio>
                                      <p:cMediaNode>
                                        <p:cTn display="0" masterRel="sameClick">
                                          <p:stCondLst>
                                            <p:cond evt="begin" delay="0">
                                              <p:tn val="114"/>
                                            </p:cond>
                                          </p:stCondLst>
                                          <p:endCondLst>
                                            <p:cond evt="onStopAudio" delay="0">
                                              <p:tgtEl>
                                                <p:sldTgt/>
                                              </p:tgtEl>
                                            </p:cond>
                                          </p:endCondLst>
                                        </p:cTn>
                                        <p:tgtEl>
                                          <p:sndTgt r:embed="rId5" name="camera.wav"/>
                                        </p:tgtEl>
                                      </p:cMediaNode>
                                    </p:audio>
                                  </p:subTnLst>
                                </p:cTn>
                              </p:par>
                            </p:childTnLst>
                          </p:cTn>
                        </p:par>
                        <p:par>
                          <p:cTn id="117" fill="hold" nodeType="afterGroup">
                            <p:stCondLst>
                              <p:cond delay="5500"/>
                            </p:stCondLst>
                            <p:childTnLst>
                              <p:par>
                                <p:cTn id="118" presetID="53" presetClass="exit" presetSubtype="0" fill="hold" grpId="1" nodeType="afterEffect">
                                  <p:stCondLst>
                                    <p:cond delay="0"/>
                                  </p:stCondLst>
                                  <p:childTnLst>
                                    <p:anim calcmode="lin" valueType="num">
                                      <p:cBhvr>
                                        <p:cTn id="119" dur="500"/>
                                        <p:tgtEl>
                                          <p:spTgt spid="8234"/>
                                        </p:tgtEl>
                                        <p:attrNameLst>
                                          <p:attrName>ppt_w</p:attrName>
                                        </p:attrNameLst>
                                      </p:cBhvr>
                                      <p:tavLst>
                                        <p:tav tm="0">
                                          <p:val>
                                            <p:strVal val="ppt_w"/>
                                          </p:val>
                                        </p:tav>
                                        <p:tav tm="100000">
                                          <p:val>
                                            <p:fltVal val="0"/>
                                          </p:val>
                                        </p:tav>
                                      </p:tavLst>
                                    </p:anim>
                                    <p:anim calcmode="lin" valueType="num">
                                      <p:cBhvr>
                                        <p:cTn id="120" dur="500"/>
                                        <p:tgtEl>
                                          <p:spTgt spid="8234"/>
                                        </p:tgtEl>
                                        <p:attrNameLst>
                                          <p:attrName>ppt_h</p:attrName>
                                        </p:attrNameLst>
                                      </p:cBhvr>
                                      <p:tavLst>
                                        <p:tav tm="0">
                                          <p:val>
                                            <p:strVal val="ppt_h"/>
                                          </p:val>
                                        </p:tav>
                                        <p:tav tm="100000">
                                          <p:val>
                                            <p:fltVal val="0"/>
                                          </p:val>
                                        </p:tav>
                                      </p:tavLst>
                                    </p:anim>
                                    <p:animEffect transition="out" filter="fade">
                                      <p:cBhvr>
                                        <p:cTn id="121" dur="500"/>
                                        <p:tgtEl>
                                          <p:spTgt spid="8234"/>
                                        </p:tgtEl>
                                      </p:cBhvr>
                                    </p:animEffect>
                                    <p:set>
                                      <p:cBhvr>
                                        <p:cTn id="122" dur="1" fill="hold">
                                          <p:stCondLst>
                                            <p:cond delay="499"/>
                                          </p:stCondLst>
                                        </p:cTn>
                                        <p:tgtEl>
                                          <p:spTgt spid="8234"/>
                                        </p:tgtEl>
                                        <p:attrNameLst>
                                          <p:attrName>style.visibility</p:attrName>
                                        </p:attrNameLst>
                                      </p:cBhvr>
                                      <p:to>
                                        <p:strVal val="hidden"/>
                                      </p:to>
                                    </p:set>
                                  </p:childTnLst>
                                </p:cTn>
                              </p:par>
                            </p:childTnLst>
                          </p:cTn>
                        </p:par>
                        <p:par>
                          <p:cTn id="123" fill="hold" nodeType="afterGroup">
                            <p:stCondLst>
                              <p:cond delay="6000"/>
                            </p:stCondLst>
                            <p:childTnLst>
                              <p:par>
                                <p:cTn id="124" presetID="9" presetClass="entr" presetSubtype="0" fill="hold" grpId="0" nodeType="afterEffect">
                                  <p:stCondLst>
                                    <p:cond delay="0"/>
                                  </p:stCondLst>
                                  <p:childTnLst>
                                    <p:set>
                                      <p:cBhvr>
                                        <p:cTn id="125" dur="1" fill="hold">
                                          <p:stCondLst>
                                            <p:cond delay="0"/>
                                          </p:stCondLst>
                                        </p:cTn>
                                        <p:tgtEl>
                                          <p:spTgt spid="8233"/>
                                        </p:tgtEl>
                                        <p:attrNameLst>
                                          <p:attrName>style.visibility</p:attrName>
                                        </p:attrNameLst>
                                      </p:cBhvr>
                                      <p:to>
                                        <p:strVal val="visible"/>
                                      </p:to>
                                    </p:set>
                                    <p:animEffect transition="in" filter="dissolve">
                                      <p:cBhvr>
                                        <p:cTn id="126" dur="500"/>
                                        <p:tgtEl>
                                          <p:spTgt spid="8233"/>
                                        </p:tgtEl>
                                      </p:cBhvr>
                                    </p:animEffect>
                                  </p:childTnLst>
                                  <p:subTnLst>
                                    <p:audio>
                                      <p:cMediaNode>
                                        <p:cTn display="0" masterRel="sameClick">
                                          <p:stCondLst>
                                            <p:cond evt="begin" delay="0">
                                              <p:tn val="124"/>
                                            </p:cond>
                                          </p:stCondLst>
                                          <p:endCondLst>
                                            <p:cond evt="onStopAudio" delay="0">
                                              <p:tgtEl>
                                                <p:sldTgt/>
                                              </p:tgtEl>
                                            </p:cond>
                                          </p:endCondLst>
                                        </p:cTn>
                                        <p:tgtEl>
                                          <p:sndTgt r:embed="rId5" name="camera.wav"/>
                                        </p:tgtEl>
                                      </p:cMediaNode>
                                    </p:audio>
                                  </p:subTnLst>
                                </p:cTn>
                              </p:par>
                            </p:childTnLst>
                          </p:cTn>
                        </p:par>
                        <p:par>
                          <p:cTn id="127" fill="hold" nodeType="afterGroup">
                            <p:stCondLst>
                              <p:cond delay="6500"/>
                            </p:stCondLst>
                            <p:childTnLst>
                              <p:par>
                                <p:cTn id="128" presetID="53" presetClass="exit" presetSubtype="0" fill="hold" grpId="1" nodeType="afterEffect">
                                  <p:stCondLst>
                                    <p:cond delay="0"/>
                                  </p:stCondLst>
                                  <p:childTnLst>
                                    <p:anim calcmode="lin" valueType="num">
                                      <p:cBhvr>
                                        <p:cTn id="129" dur="500"/>
                                        <p:tgtEl>
                                          <p:spTgt spid="8233"/>
                                        </p:tgtEl>
                                        <p:attrNameLst>
                                          <p:attrName>ppt_w</p:attrName>
                                        </p:attrNameLst>
                                      </p:cBhvr>
                                      <p:tavLst>
                                        <p:tav tm="0">
                                          <p:val>
                                            <p:strVal val="ppt_w"/>
                                          </p:val>
                                        </p:tav>
                                        <p:tav tm="100000">
                                          <p:val>
                                            <p:fltVal val="0"/>
                                          </p:val>
                                        </p:tav>
                                      </p:tavLst>
                                    </p:anim>
                                    <p:anim calcmode="lin" valueType="num">
                                      <p:cBhvr>
                                        <p:cTn id="130" dur="500"/>
                                        <p:tgtEl>
                                          <p:spTgt spid="8233"/>
                                        </p:tgtEl>
                                        <p:attrNameLst>
                                          <p:attrName>ppt_h</p:attrName>
                                        </p:attrNameLst>
                                      </p:cBhvr>
                                      <p:tavLst>
                                        <p:tav tm="0">
                                          <p:val>
                                            <p:strVal val="ppt_h"/>
                                          </p:val>
                                        </p:tav>
                                        <p:tav tm="100000">
                                          <p:val>
                                            <p:fltVal val="0"/>
                                          </p:val>
                                        </p:tav>
                                      </p:tavLst>
                                    </p:anim>
                                    <p:animEffect transition="out" filter="fade">
                                      <p:cBhvr>
                                        <p:cTn id="131" dur="500"/>
                                        <p:tgtEl>
                                          <p:spTgt spid="8233"/>
                                        </p:tgtEl>
                                      </p:cBhvr>
                                    </p:animEffect>
                                    <p:set>
                                      <p:cBhvr>
                                        <p:cTn id="132" dur="1" fill="hold">
                                          <p:stCondLst>
                                            <p:cond delay="499"/>
                                          </p:stCondLst>
                                        </p:cTn>
                                        <p:tgtEl>
                                          <p:spTgt spid="8233"/>
                                        </p:tgtEl>
                                        <p:attrNameLst>
                                          <p:attrName>style.visibility</p:attrName>
                                        </p:attrNameLst>
                                      </p:cBhvr>
                                      <p:to>
                                        <p:strVal val="hidden"/>
                                      </p:to>
                                    </p:set>
                                  </p:childTnLst>
                                </p:cTn>
                              </p:par>
                            </p:childTnLst>
                          </p:cTn>
                        </p:par>
                        <p:par>
                          <p:cTn id="133" fill="hold" nodeType="afterGroup">
                            <p:stCondLst>
                              <p:cond delay="7000"/>
                            </p:stCondLst>
                            <p:childTnLst>
                              <p:par>
                                <p:cTn id="134" presetID="9" presetClass="entr" presetSubtype="0" fill="hold" grpId="0" nodeType="afterEffect">
                                  <p:stCondLst>
                                    <p:cond delay="0"/>
                                  </p:stCondLst>
                                  <p:childTnLst>
                                    <p:set>
                                      <p:cBhvr>
                                        <p:cTn id="135" dur="1" fill="hold">
                                          <p:stCondLst>
                                            <p:cond delay="0"/>
                                          </p:stCondLst>
                                        </p:cTn>
                                        <p:tgtEl>
                                          <p:spTgt spid="8232"/>
                                        </p:tgtEl>
                                        <p:attrNameLst>
                                          <p:attrName>style.visibility</p:attrName>
                                        </p:attrNameLst>
                                      </p:cBhvr>
                                      <p:to>
                                        <p:strVal val="visible"/>
                                      </p:to>
                                    </p:set>
                                    <p:animEffect transition="in" filter="dissolve">
                                      <p:cBhvr>
                                        <p:cTn id="136" dur="500"/>
                                        <p:tgtEl>
                                          <p:spTgt spid="8232"/>
                                        </p:tgtEl>
                                      </p:cBhvr>
                                    </p:animEffect>
                                  </p:childTnLst>
                                  <p:subTnLst>
                                    <p:audio>
                                      <p:cMediaNode>
                                        <p:cTn display="0" masterRel="sameClick">
                                          <p:stCondLst>
                                            <p:cond evt="begin" delay="0">
                                              <p:tn val="134"/>
                                            </p:cond>
                                          </p:stCondLst>
                                          <p:endCondLst>
                                            <p:cond evt="onStopAudio" delay="0">
                                              <p:tgtEl>
                                                <p:sldTgt/>
                                              </p:tgtEl>
                                            </p:cond>
                                          </p:endCondLst>
                                        </p:cTn>
                                        <p:tgtEl>
                                          <p:sndTgt r:embed="rId5" name="camera.wav"/>
                                        </p:tgtEl>
                                      </p:cMediaNode>
                                    </p:audio>
                                  </p:subTnLst>
                                </p:cTn>
                              </p:par>
                            </p:childTnLst>
                          </p:cTn>
                        </p:par>
                        <p:par>
                          <p:cTn id="137" fill="hold" nodeType="afterGroup">
                            <p:stCondLst>
                              <p:cond delay="7500"/>
                            </p:stCondLst>
                            <p:childTnLst>
                              <p:par>
                                <p:cTn id="138" presetID="53" presetClass="exit" presetSubtype="0" fill="hold" grpId="1" nodeType="afterEffect">
                                  <p:stCondLst>
                                    <p:cond delay="0"/>
                                  </p:stCondLst>
                                  <p:childTnLst>
                                    <p:anim calcmode="lin" valueType="num">
                                      <p:cBhvr>
                                        <p:cTn id="139" dur="500"/>
                                        <p:tgtEl>
                                          <p:spTgt spid="8232"/>
                                        </p:tgtEl>
                                        <p:attrNameLst>
                                          <p:attrName>ppt_w</p:attrName>
                                        </p:attrNameLst>
                                      </p:cBhvr>
                                      <p:tavLst>
                                        <p:tav tm="0">
                                          <p:val>
                                            <p:strVal val="ppt_w"/>
                                          </p:val>
                                        </p:tav>
                                        <p:tav tm="100000">
                                          <p:val>
                                            <p:fltVal val="0"/>
                                          </p:val>
                                        </p:tav>
                                      </p:tavLst>
                                    </p:anim>
                                    <p:anim calcmode="lin" valueType="num">
                                      <p:cBhvr>
                                        <p:cTn id="140" dur="500"/>
                                        <p:tgtEl>
                                          <p:spTgt spid="8232"/>
                                        </p:tgtEl>
                                        <p:attrNameLst>
                                          <p:attrName>ppt_h</p:attrName>
                                        </p:attrNameLst>
                                      </p:cBhvr>
                                      <p:tavLst>
                                        <p:tav tm="0">
                                          <p:val>
                                            <p:strVal val="ppt_h"/>
                                          </p:val>
                                        </p:tav>
                                        <p:tav tm="100000">
                                          <p:val>
                                            <p:fltVal val="0"/>
                                          </p:val>
                                        </p:tav>
                                      </p:tavLst>
                                    </p:anim>
                                    <p:animEffect transition="out" filter="fade">
                                      <p:cBhvr>
                                        <p:cTn id="141" dur="500"/>
                                        <p:tgtEl>
                                          <p:spTgt spid="8232"/>
                                        </p:tgtEl>
                                      </p:cBhvr>
                                    </p:animEffect>
                                    <p:set>
                                      <p:cBhvr>
                                        <p:cTn id="142" dur="1" fill="hold">
                                          <p:stCondLst>
                                            <p:cond delay="499"/>
                                          </p:stCondLst>
                                        </p:cTn>
                                        <p:tgtEl>
                                          <p:spTgt spid="8232"/>
                                        </p:tgtEl>
                                        <p:attrNameLst>
                                          <p:attrName>style.visibility</p:attrName>
                                        </p:attrNameLst>
                                      </p:cBhvr>
                                      <p:to>
                                        <p:strVal val="hidden"/>
                                      </p:to>
                                    </p:set>
                                  </p:childTnLst>
                                </p:cTn>
                              </p:par>
                            </p:childTnLst>
                          </p:cTn>
                        </p:par>
                        <p:par>
                          <p:cTn id="143" fill="hold" nodeType="afterGroup">
                            <p:stCondLst>
                              <p:cond delay="8000"/>
                            </p:stCondLst>
                            <p:childTnLst>
                              <p:par>
                                <p:cTn id="144" presetID="9" presetClass="entr" presetSubtype="0" fill="hold" grpId="0" nodeType="afterEffect">
                                  <p:stCondLst>
                                    <p:cond delay="0"/>
                                  </p:stCondLst>
                                  <p:childTnLst>
                                    <p:set>
                                      <p:cBhvr>
                                        <p:cTn id="145" dur="1" fill="hold">
                                          <p:stCondLst>
                                            <p:cond delay="0"/>
                                          </p:stCondLst>
                                        </p:cTn>
                                        <p:tgtEl>
                                          <p:spTgt spid="8231"/>
                                        </p:tgtEl>
                                        <p:attrNameLst>
                                          <p:attrName>style.visibility</p:attrName>
                                        </p:attrNameLst>
                                      </p:cBhvr>
                                      <p:to>
                                        <p:strVal val="visible"/>
                                      </p:to>
                                    </p:set>
                                    <p:animEffect transition="in" filter="dissolve">
                                      <p:cBhvr>
                                        <p:cTn id="146" dur="500"/>
                                        <p:tgtEl>
                                          <p:spTgt spid="8231"/>
                                        </p:tgtEl>
                                      </p:cBhvr>
                                    </p:animEffect>
                                  </p:childTnLst>
                                  <p:subTnLst>
                                    <p:audio>
                                      <p:cMediaNode>
                                        <p:cTn display="0" masterRel="sameClick">
                                          <p:stCondLst>
                                            <p:cond evt="begin" delay="0">
                                              <p:tn val="144"/>
                                            </p:cond>
                                          </p:stCondLst>
                                          <p:endCondLst>
                                            <p:cond evt="onStopAudio" delay="0">
                                              <p:tgtEl>
                                                <p:sldTgt/>
                                              </p:tgtEl>
                                            </p:cond>
                                          </p:endCondLst>
                                        </p:cTn>
                                        <p:tgtEl>
                                          <p:sndTgt r:embed="rId5" name="camera.wav"/>
                                        </p:tgtEl>
                                      </p:cMediaNode>
                                    </p:audio>
                                  </p:subTnLst>
                                </p:cTn>
                              </p:par>
                            </p:childTnLst>
                          </p:cTn>
                        </p:par>
                        <p:par>
                          <p:cTn id="147" fill="hold" nodeType="afterGroup">
                            <p:stCondLst>
                              <p:cond delay="8500"/>
                            </p:stCondLst>
                            <p:childTnLst>
                              <p:par>
                                <p:cTn id="148" presetID="53" presetClass="exit" presetSubtype="0" fill="hold" grpId="1" nodeType="afterEffect">
                                  <p:stCondLst>
                                    <p:cond delay="0"/>
                                  </p:stCondLst>
                                  <p:childTnLst>
                                    <p:anim calcmode="lin" valueType="num">
                                      <p:cBhvr>
                                        <p:cTn id="149" dur="500"/>
                                        <p:tgtEl>
                                          <p:spTgt spid="8231"/>
                                        </p:tgtEl>
                                        <p:attrNameLst>
                                          <p:attrName>ppt_w</p:attrName>
                                        </p:attrNameLst>
                                      </p:cBhvr>
                                      <p:tavLst>
                                        <p:tav tm="0">
                                          <p:val>
                                            <p:strVal val="ppt_w"/>
                                          </p:val>
                                        </p:tav>
                                        <p:tav tm="100000">
                                          <p:val>
                                            <p:fltVal val="0"/>
                                          </p:val>
                                        </p:tav>
                                      </p:tavLst>
                                    </p:anim>
                                    <p:anim calcmode="lin" valueType="num">
                                      <p:cBhvr>
                                        <p:cTn id="150" dur="500"/>
                                        <p:tgtEl>
                                          <p:spTgt spid="8231"/>
                                        </p:tgtEl>
                                        <p:attrNameLst>
                                          <p:attrName>ppt_h</p:attrName>
                                        </p:attrNameLst>
                                      </p:cBhvr>
                                      <p:tavLst>
                                        <p:tav tm="0">
                                          <p:val>
                                            <p:strVal val="ppt_h"/>
                                          </p:val>
                                        </p:tav>
                                        <p:tav tm="100000">
                                          <p:val>
                                            <p:fltVal val="0"/>
                                          </p:val>
                                        </p:tav>
                                      </p:tavLst>
                                    </p:anim>
                                    <p:animEffect transition="out" filter="fade">
                                      <p:cBhvr>
                                        <p:cTn id="151" dur="500"/>
                                        <p:tgtEl>
                                          <p:spTgt spid="8231"/>
                                        </p:tgtEl>
                                      </p:cBhvr>
                                    </p:animEffect>
                                    <p:set>
                                      <p:cBhvr>
                                        <p:cTn id="152" dur="1" fill="hold">
                                          <p:stCondLst>
                                            <p:cond delay="499"/>
                                          </p:stCondLst>
                                        </p:cTn>
                                        <p:tgtEl>
                                          <p:spTgt spid="8231"/>
                                        </p:tgtEl>
                                        <p:attrNameLst>
                                          <p:attrName>style.visibility</p:attrName>
                                        </p:attrNameLst>
                                      </p:cBhvr>
                                      <p:to>
                                        <p:strVal val="hidden"/>
                                      </p:to>
                                    </p:set>
                                  </p:childTnLst>
                                </p:cTn>
                              </p:par>
                            </p:childTnLst>
                          </p:cTn>
                        </p:par>
                        <p:par>
                          <p:cTn id="153" fill="hold" nodeType="afterGroup">
                            <p:stCondLst>
                              <p:cond delay="9000"/>
                            </p:stCondLst>
                            <p:childTnLst>
                              <p:par>
                                <p:cTn id="154" presetID="9" presetClass="entr" presetSubtype="0" fill="hold" grpId="0" nodeType="afterEffect">
                                  <p:stCondLst>
                                    <p:cond delay="0"/>
                                  </p:stCondLst>
                                  <p:childTnLst>
                                    <p:set>
                                      <p:cBhvr>
                                        <p:cTn id="155" dur="1" fill="hold">
                                          <p:stCondLst>
                                            <p:cond delay="0"/>
                                          </p:stCondLst>
                                        </p:cTn>
                                        <p:tgtEl>
                                          <p:spTgt spid="8230"/>
                                        </p:tgtEl>
                                        <p:attrNameLst>
                                          <p:attrName>style.visibility</p:attrName>
                                        </p:attrNameLst>
                                      </p:cBhvr>
                                      <p:to>
                                        <p:strVal val="visible"/>
                                      </p:to>
                                    </p:set>
                                    <p:animEffect transition="in" filter="dissolve">
                                      <p:cBhvr>
                                        <p:cTn id="156" dur="500"/>
                                        <p:tgtEl>
                                          <p:spTgt spid="8230"/>
                                        </p:tgtEl>
                                      </p:cBhvr>
                                    </p:animEffect>
                                  </p:childTnLst>
                                  <p:subTnLst>
                                    <p:audio>
                                      <p:cMediaNode>
                                        <p:cTn display="0" masterRel="sameClick">
                                          <p:stCondLst>
                                            <p:cond evt="begin" delay="0">
                                              <p:tn val="154"/>
                                            </p:cond>
                                          </p:stCondLst>
                                          <p:endCondLst>
                                            <p:cond evt="onStopAudio" delay="0">
                                              <p:tgtEl>
                                                <p:sldTgt/>
                                              </p:tgtEl>
                                            </p:cond>
                                          </p:endCondLst>
                                        </p:cTn>
                                        <p:tgtEl>
                                          <p:sndTgt r:embed="rId5" name="camera.wav"/>
                                        </p:tgtEl>
                                      </p:cMediaNode>
                                    </p:audio>
                                  </p:subTnLst>
                                </p:cTn>
                              </p:par>
                            </p:childTnLst>
                          </p:cTn>
                        </p:par>
                        <p:par>
                          <p:cTn id="157" fill="hold" nodeType="afterGroup">
                            <p:stCondLst>
                              <p:cond delay="9500"/>
                            </p:stCondLst>
                            <p:childTnLst>
                              <p:par>
                                <p:cTn id="158" presetID="53" presetClass="exit" presetSubtype="0" fill="hold" grpId="1" nodeType="afterEffect">
                                  <p:stCondLst>
                                    <p:cond delay="0"/>
                                  </p:stCondLst>
                                  <p:childTnLst>
                                    <p:anim calcmode="lin" valueType="num">
                                      <p:cBhvr>
                                        <p:cTn id="159" dur="500"/>
                                        <p:tgtEl>
                                          <p:spTgt spid="8230"/>
                                        </p:tgtEl>
                                        <p:attrNameLst>
                                          <p:attrName>ppt_w</p:attrName>
                                        </p:attrNameLst>
                                      </p:cBhvr>
                                      <p:tavLst>
                                        <p:tav tm="0">
                                          <p:val>
                                            <p:strVal val="ppt_w"/>
                                          </p:val>
                                        </p:tav>
                                        <p:tav tm="100000">
                                          <p:val>
                                            <p:fltVal val="0"/>
                                          </p:val>
                                        </p:tav>
                                      </p:tavLst>
                                    </p:anim>
                                    <p:anim calcmode="lin" valueType="num">
                                      <p:cBhvr>
                                        <p:cTn id="160" dur="500"/>
                                        <p:tgtEl>
                                          <p:spTgt spid="8230"/>
                                        </p:tgtEl>
                                        <p:attrNameLst>
                                          <p:attrName>ppt_h</p:attrName>
                                        </p:attrNameLst>
                                      </p:cBhvr>
                                      <p:tavLst>
                                        <p:tav tm="0">
                                          <p:val>
                                            <p:strVal val="ppt_h"/>
                                          </p:val>
                                        </p:tav>
                                        <p:tav tm="100000">
                                          <p:val>
                                            <p:fltVal val="0"/>
                                          </p:val>
                                        </p:tav>
                                      </p:tavLst>
                                    </p:anim>
                                    <p:animEffect transition="out" filter="fade">
                                      <p:cBhvr>
                                        <p:cTn id="161" dur="500"/>
                                        <p:tgtEl>
                                          <p:spTgt spid="8230"/>
                                        </p:tgtEl>
                                      </p:cBhvr>
                                    </p:animEffect>
                                    <p:set>
                                      <p:cBhvr>
                                        <p:cTn id="162" dur="1" fill="hold">
                                          <p:stCondLst>
                                            <p:cond delay="499"/>
                                          </p:stCondLst>
                                        </p:cTn>
                                        <p:tgtEl>
                                          <p:spTgt spid="8230"/>
                                        </p:tgtEl>
                                        <p:attrNameLst>
                                          <p:attrName>style.visibility</p:attrName>
                                        </p:attrNameLst>
                                      </p:cBhvr>
                                      <p:to>
                                        <p:strVal val="hidden"/>
                                      </p:to>
                                    </p:set>
                                  </p:childTnLst>
                                </p:cTn>
                              </p:par>
                            </p:childTnLst>
                          </p:cTn>
                        </p:par>
                        <p:par>
                          <p:cTn id="163" fill="hold" nodeType="afterGroup">
                            <p:stCondLst>
                              <p:cond delay="10000"/>
                            </p:stCondLst>
                            <p:childTnLst>
                              <p:par>
                                <p:cTn id="164" presetID="9" presetClass="entr" presetSubtype="0" fill="hold" grpId="0" nodeType="afterEffect">
                                  <p:stCondLst>
                                    <p:cond delay="0"/>
                                  </p:stCondLst>
                                  <p:childTnLst>
                                    <p:set>
                                      <p:cBhvr>
                                        <p:cTn id="165" dur="1" fill="hold">
                                          <p:stCondLst>
                                            <p:cond delay="0"/>
                                          </p:stCondLst>
                                        </p:cTn>
                                        <p:tgtEl>
                                          <p:spTgt spid="8229"/>
                                        </p:tgtEl>
                                        <p:attrNameLst>
                                          <p:attrName>style.visibility</p:attrName>
                                        </p:attrNameLst>
                                      </p:cBhvr>
                                      <p:to>
                                        <p:strVal val="visible"/>
                                      </p:to>
                                    </p:set>
                                    <p:animEffect transition="in" filter="dissolve">
                                      <p:cBhvr>
                                        <p:cTn id="166" dur="500"/>
                                        <p:tgtEl>
                                          <p:spTgt spid="8229"/>
                                        </p:tgtEl>
                                      </p:cBhvr>
                                    </p:animEffect>
                                  </p:childTnLst>
                                  <p:subTnLst>
                                    <p:audio>
                                      <p:cMediaNode>
                                        <p:cTn display="0" masterRel="sameClick">
                                          <p:stCondLst>
                                            <p:cond evt="begin" delay="0">
                                              <p:tn val="164"/>
                                            </p:cond>
                                          </p:stCondLst>
                                          <p:endCondLst>
                                            <p:cond evt="onStopAudio" delay="0">
                                              <p:tgtEl>
                                                <p:sldTgt/>
                                              </p:tgtEl>
                                            </p:cond>
                                          </p:endCondLst>
                                        </p:cTn>
                                        <p:tgtEl>
                                          <p:sndTgt r:embed="rId5" name="camera.wav"/>
                                        </p:tgtEl>
                                      </p:cMediaNode>
                                    </p:audio>
                                  </p:subTnLst>
                                </p:cTn>
                              </p:par>
                            </p:childTnLst>
                          </p:cTn>
                        </p:par>
                        <p:par>
                          <p:cTn id="167" fill="hold" nodeType="afterGroup">
                            <p:stCondLst>
                              <p:cond delay="10500"/>
                            </p:stCondLst>
                            <p:childTnLst>
                              <p:par>
                                <p:cTn id="168" presetID="53" presetClass="exit" presetSubtype="0" fill="hold" grpId="1" nodeType="afterEffect">
                                  <p:stCondLst>
                                    <p:cond delay="0"/>
                                  </p:stCondLst>
                                  <p:childTnLst>
                                    <p:anim calcmode="lin" valueType="num">
                                      <p:cBhvr>
                                        <p:cTn id="169" dur="500"/>
                                        <p:tgtEl>
                                          <p:spTgt spid="8229"/>
                                        </p:tgtEl>
                                        <p:attrNameLst>
                                          <p:attrName>ppt_w</p:attrName>
                                        </p:attrNameLst>
                                      </p:cBhvr>
                                      <p:tavLst>
                                        <p:tav tm="0">
                                          <p:val>
                                            <p:strVal val="ppt_w"/>
                                          </p:val>
                                        </p:tav>
                                        <p:tav tm="100000">
                                          <p:val>
                                            <p:fltVal val="0"/>
                                          </p:val>
                                        </p:tav>
                                      </p:tavLst>
                                    </p:anim>
                                    <p:anim calcmode="lin" valueType="num">
                                      <p:cBhvr>
                                        <p:cTn id="170" dur="500"/>
                                        <p:tgtEl>
                                          <p:spTgt spid="8229"/>
                                        </p:tgtEl>
                                        <p:attrNameLst>
                                          <p:attrName>ppt_h</p:attrName>
                                        </p:attrNameLst>
                                      </p:cBhvr>
                                      <p:tavLst>
                                        <p:tav tm="0">
                                          <p:val>
                                            <p:strVal val="ppt_h"/>
                                          </p:val>
                                        </p:tav>
                                        <p:tav tm="100000">
                                          <p:val>
                                            <p:fltVal val="0"/>
                                          </p:val>
                                        </p:tav>
                                      </p:tavLst>
                                    </p:anim>
                                    <p:animEffect transition="out" filter="fade">
                                      <p:cBhvr>
                                        <p:cTn id="171" dur="500"/>
                                        <p:tgtEl>
                                          <p:spTgt spid="8229"/>
                                        </p:tgtEl>
                                      </p:cBhvr>
                                    </p:animEffect>
                                    <p:set>
                                      <p:cBhvr>
                                        <p:cTn id="172" dur="1" fill="hold">
                                          <p:stCondLst>
                                            <p:cond delay="499"/>
                                          </p:stCondLst>
                                        </p:cTn>
                                        <p:tgtEl>
                                          <p:spTgt spid="8229"/>
                                        </p:tgtEl>
                                        <p:attrNameLst>
                                          <p:attrName>style.visibility</p:attrName>
                                        </p:attrNameLst>
                                      </p:cBhvr>
                                      <p:to>
                                        <p:strVal val="hidden"/>
                                      </p:to>
                                    </p:set>
                                  </p:childTnLst>
                                </p:cTn>
                              </p:par>
                            </p:childTnLst>
                          </p:cTn>
                        </p:par>
                        <p:par>
                          <p:cTn id="173" fill="hold" nodeType="afterGroup">
                            <p:stCondLst>
                              <p:cond delay="11000"/>
                            </p:stCondLst>
                            <p:childTnLst>
                              <p:par>
                                <p:cTn id="174" presetID="9" presetClass="entr" presetSubtype="0" fill="hold" grpId="0" nodeType="afterEffect">
                                  <p:stCondLst>
                                    <p:cond delay="0"/>
                                  </p:stCondLst>
                                  <p:childTnLst>
                                    <p:set>
                                      <p:cBhvr>
                                        <p:cTn id="175" dur="1" fill="hold">
                                          <p:stCondLst>
                                            <p:cond delay="0"/>
                                          </p:stCondLst>
                                        </p:cTn>
                                        <p:tgtEl>
                                          <p:spTgt spid="8228"/>
                                        </p:tgtEl>
                                        <p:attrNameLst>
                                          <p:attrName>style.visibility</p:attrName>
                                        </p:attrNameLst>
                                      </p:cBhvr>
                                      <p:to>
                                        <p:strVal val="visible"/>
                                      </p:to>
                                    </p:set>
                                    <p:animEffect transition="in" filter="dissolve">
                                      <p:cBhvr>
                                        <p:cTn id="176" dur="500"/>
                                        <p:tgtEl>
                                          <p:spTgt spid="8228"/>
                                        </p:tgtEl>
                                      </p:cBhvr>
                                    </p:animEffect>
                                  </p:childTnLst>
                                  <p:subTnLst>
                                    <p:audio>
                                      <p:cMediaNode>
                                        <p:cTn display="0" masterRel="sameClick">
                                          <p:stCondLst>
                                            <p:cond evt="begin" delay="0">
                                              <p:tn val="174"/>
                                            </p:cond>
                                          </p:stCondLst>
                                          <p:endCondLst>
                                            <p:cond evt="onStopAudio" delay="0">
                                              <p:tgtEl>
                                                <p:sldTgt/>
                                              </p:tgtEl>
                                            </p:cond>
                                          </p:endCondLst>
                                        </p:cTn>
                                        <p:tgtEl>
                                          <p:sndTgt r:embed="rId5" name="camera.wav"/>
                                        </p:tgtEl>
                                      </p:cMediaNode>
                                    </p:audio>
                                  </p:subTnLst>
                                </p:cTn>
                              </p:par>
                            </p:childTnLst>
                          </p:cTn>
                        </p:par>
                        <p:par>
                          <p:cTn id="177" fill="hold" nodeType="afterGroup">
                            <p:stCondLst>
                              <p:cond delay="11500"/>
                            </p:stCondLst>
                            <p:childTnLst>
                              <p:par>
                                <p:cTn id="178" presetID="53" presetClass="exit" presetSubtype="0" fill="hold" grpId="1" nodeType="afterEffect">
                                  <p:stCondLst>
                                    <p:cond delay="0"/>
                                  </p:stCondLst>
                                  <p:childTnLst>
                                    <p:anim calcmode="lin" valueType="num">
                                      <p:cBhvr>
                                        <p:cTn id="179" dur="500"/>
                                        <p:tgtEl>
                                          <p:spTgt spid="8228"/>
                                        </p:tgtEl>
                                        <p:attrNameLst>
                                          <p:attrName>ppt_w</p:attrName>
                                        </p:attrNameLst>
                                      </p:cBhvr>
                                      <p:tavLst>
                                        <p:tav tm="0">
                                          <p:val>
                                            <p:strVal val="ppt_w"/>
                                          </p:val>
                                        </p:tav>
                                        <p:tav tm="100000">
                                          <p:val>
                                            <p:fltVal val="0"/>
                                          </p:val>
                                        </p:tav>
                                      </p:tavLst>
                                    </p:anim>
                                    <p:anim calcmode="lin" valueType="num">
                                      <p:cBhvr>
                                        <p:cTn id="180" dur="500"/>
                                        <p:tgtEl>
                                          <p:spTgt spid="8228"/>
                                        </p:tgtEl>
                                        <p:attrNameLst>
                                          <p:attrName>ppt_h</p:attrName>
                                        </p:attrNameLst>
                                      </p:cBhvr>
                                      <p:tavLst>
                                        <p:tav tm="0">
                                          <p:val>
                                            <p:strVal val="ppt_h"/>
                                          </p:val>
                                        </p:tav>
                                        <p:tav tm="100000">
                                          <p:val>
                                            <p:fltVal val="0"/>
                                          </p:val>
                                        </p:tav>
                                      </p:tavLst>
                                    </p:anim>
                                    <p:animEffect transition="out" filter="fade">
                                      <p:cBhvr>
                                        <p:cTn id="181" dur="500"/>
                                        <p:tgtEl>
                                          <p:spTgt spid="8228"/>
                                        </p:tgtEl>
                                      </p:cBhvr>
                                    </p:animEffect>
                                    <p:set>
                                      <p:cBhvr>
                                        <p:cTn id="182" dur="1" fill="hold">
                                          <p:stCondLst>
                                            <p:cond delay="499"/>
                                          </p:stCondLst>
                                        </p:cTn>
                                        <p:tgtEl>
                                          <p:spTgt spid="8228"/>
                                        </p:tgtEl>
                                        <p:attrNameLst>
                                          <p:attrName>style.visibility</p:attrName>
                                        </p:attrNameLst>
                                      </p:cBhvr>
                                      <p:to>
                                        <p:strVal val="hidden"/>
                                      </p:to>
                                    </p:set>
                                  </p:childTnLst>
                                </p:cTn>
                              </p:par>
                            </p:childTnLst>
                          </p:cTn>
                        </p:par>
                        <p:par>
                          <p:cTn id="183" fill="hold" nodeType="afterGroup">
                            <p:stCondLst>
                              <p:cond delay="12000"/>
                            </p:stCondLst>
                            <p:childTnLst>
                              <p:par>
                                <p:cTn id="184" presetID="9" presetClass="entr" presetSubtype="0" fill="hold" grpId="0" nodeType="afterEffect">
                                  <p:stCondLst>
                                    <p:cond delay="0"/>
                                  </p:stCondLst>
                                  <p:childTnLst>
                                    <p:set>
                                      <p:cBhvr>
                                        <p:cTn id="185" dur="1" fill="hold">
                                          <p:stCondLst>
                                            <p:cond delay="0"/>
                                          </p:stCondLst>
                                        </p:cTn>
                                        <p:tgtEl>
                                          <p:spTgt spid="8227"/>
                                        </p:tgtEl>
                                        <p:attrNameLst>
                                          <p:attrName>style.visibility</p:attrName>
                                        </p:attrNameLst>
                                      </p:cBhvr>
                                      <p:to>
                                        <p:strVal val="visible"/>
                                      </p:to>
                                    </p:set>
                                    <p:animEffect transition="in" filter="dissolve">
                                      <p:cBhvr>
                                        <p:cTn id="186" dur="500"/>
                                        <p:tgtEl>
                                          <p:spTgt spid="8227"/>
                                        </p:tgtEl>
                                      </p:cBhvr>
                                    </p:animEffect>
                                  </p:childTnLst>
                                  <p:subTnLst>
                                    <p:audio>
                                      <p:cMediaNode>
                                        <p:cTn display="0" masterRel="sameClick">
                                          <p:stCondLst>
                                            <p:cond evt="begin" delay="0">
                                              <p:tn val="184"/>
                                            </p:cond>
                                          </p:stCondLst>
                                          <p:endCondLst>
                                            <p:cond evt="onStopAudio" delay="0">
                                              <p:tgtEl>
                                                <p:sldTgt/>
                                              </p:tgtEl>
                                            </p:cond>
                                          </p:endCondLst>
                                        </p:cTn>
                                        <p:tgtEl>
                                          <p:sndTgt r:embed="rId5" name="camera.wav"/>
                                        </p:tgtEl>
                                      </p:cMediaNode>
                                    </p:audio>
                                  </p:subTnLst>
                                </p:cTn>
                              </p:par>
                            </p:childTnLst>
                          </p:cTn>
                        </p:par>
                        <p:par>
                          <p:cTn id="187" fill="hold" nodeType="afterGroup">
                            <p:stCondLst>
                              <p:cond delay="12500"/>
                            </p:stCondLst>
                            <p:childTnLst>
                              <p:par>
                                <p:cTn id="188" presetID="53" presetClass="exit" presetSubtype="0" fill="hold" grpId="1" nodeType="afterEffect">
                                  <p:stCondLst>
                                    <p:cond delay="0"/>
                                  </p:stCondLst>
                                  <p:childTnLst>
                                    <p:anim calcmode="lin" valueType="num">
                                      <p:cBhvr>
                                        <p:cTn id="189" dur="500"/>
                                        <p:tgtEl>
                                          <p:spTgt spid="8227"/>
                                        </p:tgtEl>
                                        <p:attrNameLst>
                                          <p:attrName>ppt_w</p:attrName>
                                        </p:attrNameLst>
                                      </p:cBhvr>
                                      <p:tavLst>
                                        <p:tav tm="0">
                                          <p:val>
                                            <p:strVal val="ppt_w"/>
                                          </p:val>
                                        </p:tav>
                                        <p:tav tm="100000">
                                          <p:val>
                                            <p:fltVal val="0"/>
                                          </p:val>
                                        </p:tav>
                                      </p:tavLst>
                                    </p:anim>
                                    <p:anim calcmode="lin" valueType="num">
                                      <p:cBhvr>
                                        <p:cTn id="190" dur="500"/>
                                        <p:tgtEl>
                                          <p:spTgt spid="8227"/>
                                        </p:tgtEl>
                                        <p:attrNameLst>
                                          <p:attrName>ppt_h</p:attrName>
                                        </p:attrNameLst>
                                      </p:cBhvr>
                                      <p:tavLst>
                                        <p:tav tm="0">
                                          <p:val>
                                            <p:strVal val="ppt_h"/>
                                          </p:val>
                                        </p:tav>
                                        <p:tav tm="100000">
                                          <p:val>
                                            <p:fltVal val="0"/>
                                          </p:val>
                                        </p:tav>
                                      </p:tavLst>
                                    </p:anim>
                                    <p:animEffect transition="out" filter="fade">
                                      <p:cBhvr>
                                        <p:cTn id="191" dur="500"/>
                                        <p:tgtEl>
                                          <p:spTgt spid="8227"/>
                                        </p:tgtEl>
                                      </p:cBhvr>
                                    </p:animEffect>
                                    <p:set>
                                      <p:cBhvr>
                                        <p:cTn id="192" dur="1" fill="hold">
                                          <p:stCondLst>
                                            <p:cond delay="499"/>
                                          </p:stCondLst>
                                        </p:cTn>
                                        <p:tgtEl>
                                          <p:spTgt spid="8227"/>
                                        </p:tgtEl>
                                        <p:attrNameLst>
                                          <p:attrName>style.visibility</p:attrName>
                                        </p:attrNameLst>
                                      </p:cBhvr>
                                      <p:to>
                                        <p:strVal val="hidden"/>
                                      </p:to>
                                    </p:set>
                                  </p:childTnLst>
                                </p:cTn>
                              </p:par>
                            </p:childTnLst>
                          </p:cTn>
                        </p:par>
                        <p:par>
                          <p:cTn id="193" fill="hold" nodeType="afterGroup">
                            <p:stCondLst>
                              <p:cond delay="13000"/>
                            </p:stCondLst>
                            <p:childTnLst>
                              <p:par>
                                <p:cTn id="194" presetID="9" presetClass="entr" presetSubtype="0" fill="hold" grpId="0" nodeType="afterEffect">
                                  <p:stCondLst>
                                    <p:cond delay="0"/>
                                  </p:stCondLst>
                                  <p:childTnLst>
                                    <p:set>
                                      <p:cBhvr>
                                        <p:cTn id="195" dur="1" fill="hold">
                                          <p:stCondLst>
                                            <p:cond delay="0"/>
                                          </p:stCondLst>
                                        </p:cTn>
                                        <p:tgtEl>
                                          <p:spTgt spid="8226"/>
                                        </p:tgtEl>
                                        <p:attrNameLst>
                                          <p:attrName>style.visibility</p:attrName>
                                        </p:attrNameLst>
                                      </p:cBhvr>
                                      <p:to>
                                        <p:strVal val="visible"/>
                                      </p:to>
                                    </p:set>
                                    <p:animEffect transition="in" filter="dissolve">
                                      <p:cBhvr>
                                        <p:cTn id="196" dur="500"/>
                                        <p:tgtEl>
                                          <p:spTgt spid="8226"/>
                                        </p:tgtEl>
                                      </p:cBhvr>
                                    </p:animEffect>
                                  </p:childTnLst>
                                  <p:subTnLst>
                                    <p:audio>
                                      <p:cMediaNode>
                                        <p:cTn display="0" masterRel="sameClick">
                                          <p:stCondLst>
                                            <p:cond evt="begin" delay="0">
                                              <p:tn val="194"/>
                                            </p:cond>
                                          </p:stCondLst>
                                          <p:endCondLst>
                                            <p:cond evt="onStopAudio" delay="0">
                                              <p:tgtEl>
                                                <p:sldTgt/>
                                              </p:tgtEl>
                                            </p:cond>
                                          </p:endCondLst>
                                        </p:cTn>
                                        <p:tgtEl>
                                          <p:sndTgt r:embed="rId5" name="camera.wav"/>
                                        </p:tgtEl>
                                      </p:cMediaNode>
                                    </p:audio>
                                  </p:subTnLst>
                                </p:cTn>
                              </p:par>
                            </p:childTnLst>
                          </p:cTn>
                        </p:par>
                        <p:par>
                          <p:cTn id="197" fill="hold" nodeType="afterGroup">
                            <p:stCondLst>
                              <p:cond delay="13500"/>
                            </p:stCondLst>
                            <p:childTnLst>
                              <p:par>
                                <p:cTn id="198" presetID="53" presetClass="exit" presetSubtype="0" fill="hold" grpId="1" nodeType="afterEffect">
                                  <p:stCondLst>
                                    <p:cond delay="0"/>
                                  </p:stCondLst>
                                  <p:childTnLst>
                                    <p:anim calcmode="lin" valueType="num">
                                      <p:cBhvr>
                                        <p:cTn id="199" dur="500"/>
                                        <p:tgtEl>
                                          <p:spTgt spid="8226"/>
                                        </p:tgtEl>
                                        <p:attrNameLst>
                                          <p:attrName>ppt_w</p:attrName>
                                        </p:attrNameLst>
                                      </p:cBhvr>
                                      <p:tavLst>
                                        <p:tav tm="0">
                                          <p:val>
                                            <p:strVal val="ppt_w"/>
                                          </p:val>
                                        </p:tav>
                                        <p:tav tm="100000">
                                          <p:val>
                                            <p:fltVal val="0"/>
                                          </p:val>
                                        </p:tav>
                                      </p:tavLst>
                                    </p:anim>
                                    <p:anim calcmode="lin" valueType="num">
                                      <p:cBhvr>
                                        <p:cTn id="200" dur="500"/>
                                        <p:tgtEl>
                                          <p:spTgt spid="8226"/>
                                        </p:tgtEl>
                                        <p:attrNameLst>
                                          <p:attrName>ppt_h</p:attrName>
                                        </p:attrNameLst>
                                      </p:cBhvr>
                                      <p:tavLst>
                                        <p:tav tm="0">
                                          <p:val>
                                            <p:strVal val="ppt_h"/>
                                          </p:val>
                                        </p:tav>
                                        <p:tav tm="100000">
                                          <p:val>
                                            <p:fltVal val="0"/>
                                          </p:val>
                                        </p:tav>
                                      </p:tavLst>
                                    </p:anim>
                                    <p:animEffect transition="out" filter="fade">
                                      <p:cBhvr>
                                        <p:cTn id="201" dur="500"/>
                                        <p:tgtEl>
                                          <p:spTgt spid="8226"/>
                                        </p:tgtEl>
                                      </p:cBhvr>
                                    </p:animEffect>
                                    <p:set>
                                      <p:cBhvr>
                                        <p:cTn id="202" dur="1" fill="hold">
                                          <p:stCondLst>
                                            <p:cond delay="499"/>
                                          </p:stCondLst>
                                        </p:cTn>
                                        <p:tgtEl>
                                          <p:spTgt spid="8226"/>
                                        </p:tgtEl>
                                        <p:attrNameLst>
                                          <p:attrName>style.visibility</p:attrName>
                                        </p:attrNameLst>
                                      </p:cBhvr>
                                      <p:to>
                                        <p:strVal val="hidden"/>
                                      </p:to>
                                    </p:set>
                                  </p:childTnLst>
                                </p:cTn>
                              </p:par>
                            </p:childTnLst>
                          </p:cTn>
                        </p:par>
                        <p:par>
                          <p:cTn id="203" fill="hold" nodeType="afterGroup">
                            <p:stCondLst>
                              <p:cond delay="14000"/>
                            </p:stCondLst>
                            <p:childTnLst>
                              <p:par>
                                <p:cTn id="204" presetID="9" presetClass="entr" presetSubtype="0" fill="hold" grpId="0" nodeType="afterEffect">
                                  <p:stCondLst>
                                    <p:cond delay="0"/>
                                  </p:stCondLst>
                                  <p:childTnLst>
                                    <p:set>
                                      <p:cBhvr>
                                        <p:cTn id="205" dur="1" fill="hold">
                                          <p:stCondLst>
                                            <p:cond delay="0"/>
                                          </p:stCondLst>
                                        </p:cTn>
                                        <p:tgtEl>
                                          <p:spTgt spid="8225"/>
                                        </p:tgtEl>
                                        <p:attrNameLst>
                                          <p:attrName>style.visibility</p:attrName>
                                        </p:attrNameLst>
                                      </p:cBhvr>
                                      <p:to>
                                        <p:strVal val="visible"/>
                                      </p:to>
                                    </p:set>
                                    <p:animEffect transition="in" filter="dissolve">
                                      <p:cBhvr>
                                        <p:cTn id="206" dur="500"/>
                                        <p:tgtEl>
                                          <p:spTgt spid="8225"/>
                                        </p:tgtEl>
                                      </p:cBhvr>
                                    </p:animEffect>
                                  </p:childTnLst>
                                  <p:subTnLst>
                                    <p:audio>
                                      <p:cMediaNode>
                                        <p:cTn display="0" masterRel="sameClick">
                                          <p:stCondLst>
                                            <p:cond evt="begin" delay="0">
                                              <p:tn val="204"/>
                                            </p:cond>
                                          </p:stCondLst>
                                          <p:endCondLst>
                                            <p:cond evt="onStopAudio" delay="0">
                                              <p:tgtEl>
                                                <p:sldTgt/>
                                              </p:tgtEl>
                                            </p:cond>
                                          </p:endCondLst>
                                        </p:cTn>
                                        <p:tgtEl>
                                          <p:sndTgt r:embed="rId5" name="camera.wav"/>
                                        </p:tgtEl>
                                      </p:cMediaNode>
                                    </p:audio>
                                  </p:subTnLst>
                                </p:cTn>
                              </p:par>
                            </p:childTnLst>
                          </p:cTn>
                        </p:par>
                        <p:par>
                          <p:cTn id="207" fill="hold" nodeType="afterGroup">
                            <p:stCondLst>
                              <p:cond delay="14500"/>
                            </p:stCondLst>
                            <p:childTnLst>
                              <p:par>
                                <p:cTn id="208" presetID="53" presetClass="exit" presetSubtype="0" fill="hold" grpId="1" nodeType="afterEffect">
                                  <p:stCondLst>
                                    <p:cond delay="0"/>
                                  </p:stCondLst>
                                  <p:childTnLst>
                                    <p:anim calcmode="lin" valueType="num">
                                      <p:cBhvr>
                                        <p:cTn id="209" dur="500"/>
                                        <p:tgtEl>
                                          <p:spTgt spid="8225"/>
                                        </p:tgtEl>
                                        <p:attrNameLst>
                                          <p:attrName>ppt_w</p:attrName>
                                        </p:attrNameLst>
                                      </p:cBhvr>
                                      <p:tavLst>
                                        <p:tav tm="0">
                                          <p:val>
                                            <p:strVal val="ppt_w"/>
                                          </p:val>
                                        </p:tav>
                                        <p:tav tm="100000">
                                          <p:val>
                                            <p:fltVal val="0"/>
                                          </p:val>
                                        </p:tav>
                                      </p:tavLst>
                                    </p:anim>
                                    <p:anim calcmode="lin" valueType="num">
                                      <p:cBhvr>
                                        <p:cTn id="210" dur="500"/>
                                        <p:tgtEl>
                                          <p:spTgt spid="8225"/>
                                        </p:tgtEl>
                                        <p:attrNameLst>
                                          <p:attrName>ppt_h</p:attrName>
                                        </p:attrNameLst>
                                      </p:cBhvr>
                                      <p:tavLst>
                                        <p:tav tm="0">
                                          <p:val>
                                            <p:strVal val="ppt_h"/>
                                          </p:val>
                                        </p:tav>
                                        <p:tav tm="100000">
                                          <p:val>
                                            <p:fltVal val="0"/>
                                          </p:val>
                                        </p:tav>
                                      </p:tavLst>
                                    </p:anim>
                                    <p:animEffect transition="out" filter="fade">
                                      <p:cBhvr>
                                        <p:cTn id="211" dur="500"/>
                                        <p:tgtEl>
                                          <p:spTgt spid="8225"/>
                                        </p:tgtEl>
                                      </p:cBhvr>
                                    </p:animEffect>
                                    <p:set>
                                      <p:cBhvr>
                                        <p:cTn id="212" dur="1" fill="hold">
                                          <p:stCondLst>
                                            <p:cond delay="499"/>
                                          </p:stCondLst>
                                        </p:cTn>
                                        <p:tgtEl>
                                          <p:spTgt spid="8225"/>
                                        </p:tgtEl>
                                        <p:attrNameLst>
                                          <p:attrName>style.visibility</p:attrName>
                                        </p:attrNameLst>
                                      </p:cBhvr>
                                      <p:to>
                                        <p:strVal val="hidden"/>
                                      </p:to>
                                    </p:set>
                                  </p:childTnLst>
                                </p:cTn>
                              </p:par>
                            </p:childTnLst>
                          </p:cTn>
                        </p:par>
                        <p:par>
                          <p:cTn id="213" fill="hold" nodeType="afterGroup">
                            <p:stCondLst>
                              <p:cond delay="15000"/>
                            </p:stCondLst>
                            <p:childTnLst>
                              <p:par>
                                <p:cTn id="214" presetID="9" presetClass="entr" presetSubtype="0" fill="hold" grpId="0" nodeType="afterEffect">
                                  <p:stCondLst>
                                    <p:cond delay="0"/>
                                  </p:stCondLst>
                                  <p:childTnLst>
                                    <p:set>
                                      <p:cBhvr>
                                        <p:cTn id="215" dur="1" fill="hold">
                                          <p:stCondLst>
                                            <p:cond delay="0"/>
                                          </p:stCondLst>
                                        </p:cTn>
                                        <p:tgtEl>
                                          <p:spTgt spid="8224"/>
                                        </p:tgtEl>
                                        <p:attrNameLst>
                                          <p:attrName>style.visibility</p:attrName>
                                        </p:attrNameLst>
                                      </p:cBhvr>
                                      <p:to>
                                        <p:strVal val="visible"/>
                                      </p:to>
                                    </p:set>
                                    <p:animEffect transition="in" filter="dissolve">
                                      <p:cBhvr>
                                        <p:cTn id="216" dur="500"/>
                                        <p:tgtEl>
                                          <p:spTgt spid="8224"/>
                                        </p:tgtEl>
                                      </p:cBhvr>
                                    </p:animEffect>
                                  </p:childTnLst>
                                  <p:subTnLst>
                                    <p:audio>
                                      <p:cMediaNode>
                                        <p:cTn display="0" masterRel="sameClick">
                                          <p:stCondLst>
                                            <p:cond evt="begin" delay="0">
                                              <p:tn val="214"/>
                                            </p:cond>
                                          </p:stCondLst>
                                          <p:endCondLst>
                                            <p:cond evt="onStopAudio" delay="0">
                                              <p:tgtEl>
                                                <p:sldTgt/>
                                              </p:tgtEl>
                                            </p:cond>
                                          </p:endCondLst>
                                        </p:cTn>
                                        <p:tgtEl>
                                          <p:sndTgt r:embed="rId5" name="camera.wav"/>
                                        </p:tgtEl>
                                      </p:cMediaNode>
                                    </p:audio>
                                  </p:subTnLst>
                                </p:cTn>
                              </p:par>
                            </p:childTnLst>
                          </p:cTn>
                        </p:par>
                        <p:par>
                          <p:cTn id="217" fill="hold" nodeType="afterGroup">
                            <p:stCondLst>
                              <p:cond delay="15500"/>
                            </p:stCondLst>
                            <p:childTnLst>
                              <p:par>
                                <p:cTn id="218" presetID="53" presetClass="exit" presetSubtype="0" fill="hold" grpId="1" nodeType="afterEffect">
                                  <p:stCondLst>
                                    <p:cond delay="0"/>
                                  </p:stCondLst>
                                  <p:childTnLst>
                                    <p:anim calcmode="lin" valueType="num">
                                      <p:cBhvr>
                                        <p:cTn id="219" dur="500"/>
                                        <p:tgtEl>
                                          <p:spTgt spid="8224"/>
                                        </p:tgtEl>
                                        <p:attrNameLst>
                                          <p:attrName>ppt_w</p:attrName>
                                        </p:attrNameLst>
                                      </p:cBhvr>
                                      <p:tavLst>
                                        <p:tav tm="0">
                                          <p:val>
                                            <p:strVal val="ppt_w"/>
                                          </p:val>
                                        </p:tav>
                                        <p:tav tm="100000">
                                          <p:val>
                                            <p:fltVal val="0"/>
                                          </p:val>
                                        </p:tav>
                                      </p:tavLst>
                                    </p:anim>
                                    <p:anim calcmode="lin" valueType="num">
                                      <p:cBhvr>
                                        <p:cTn id="220" dur="500"/>
                                        <p:tgtEl>
                                          <p:spTgt spid="8224"/>
                                        </p:tgtEl>
                                        <p:attrNameLst>
                                          <p:attrName>ppt_h</p:attrName>
                                        </p:attrNameLst>
                                      </p:cBhvr>
                                      <p:tavLst>
                                        <p:tav tm="0">
                                          <p:val>
                                            <p:strVal val="ppt_h"/>
                                          </p:val>
                                        </p:tav>
                                        <p:tav tm="100000">
                                          <p:val>
                                            <p:fltVal val="0"/>
                                          </p:val>
                                        </p:tav>
                                      </p:tavLst>
                                    </p:anim>
                                    <p:animEffect transition="out" filter="fade">
                                      <p:cBhvr>
                                        <p:cTn id="221" dur="500"/>
                                        <p:tgtEl>
                                          <p:spTgt spid="8224"/>
                                        </p:tgtEl>
                                      </p:cBhvr>
                                    </p:animEffect>
                                    <p:set>
                                      <p:cBhvr>
                                        <p:cTn id="222" dur="1" fill="hold">
                                          <p:stCondLst>
                                            <p:cond delay="499"/>
                                          </p:stCondLst>
                                        </p:cTn>
                                        <p:tgtEl>
                                          <p:spTgt spid="8224"/>
                                        </p:tgtEl>
                                        <p:attrNameLst>
                                          <p:attrName>style.visibility</p:attrName>
                                        </p:attrNameLst>
                                      </p:cBhvr>
                                      <p:to>
                                        <p:strVal val="hidden"/>
                                      </p:to>
                                    </p:set>
                                  </p:childTnLst>
                                </p:cTn>
                              </p:par>
                              <p:par>
                                <p:cTn id="223" presetID="53" presetClass="entr" presetSubtype="0" fill="hold" nodeType="withEffect">
                                  <p:stCondLst>
                                    <p:cond delay="0"/>
                                  </p:stCondLst>
                                  <p:childTnLst>
                                    <p:set>
                                      <p:cBhvr>
                                        <p:cTn id="224" dur="1" fill="hold">
                                          <p:stCondLst>
                                            <p:cond delay="0"/>
                                          </p:stCondLst>
                                        </p:cTn>
                                        <p:tgtEl>
                                          <p:spTgt spid="21"/>
                                        </p:tgtEl>
                                        <p:attrNameLst>
                                          <p:attrName>style.visibility</p:attrName>
                                        </p:attrNameLst>
                                      </p:cBhvr>
                                      <p:to>
                                        <p:strVal val="visible"/>
                                      </p:to>
                                    </p:set>
                                    <p:anim calcmode="lin" valueType="num">
                                      <p:cBhvr>
                                        <p:cTn id="225" dur="500" fill="hold"/>
                                        <p:tgtEl>
                                          <p:spTgt spid="21"/>
                                        </p:tgtEl>
                                        <p:attrNameLst>
                                          <p:attrName>ppt_w</p:attrName>
                                        </p:attrNameLst>
                                      </p:cBhvr>
                                      <p:tavLst>
                                        <p:tav tm="0">
                                          <p:val>
                                            <p:fltVal val="0"/>
                                          </p:val>
                                        </p:tav>
                                        <p:tav tm="100000">
                                          <p:val>
                                            <p:strVal val="#ppt_w"/>
                                          </p:val>
                                        </p:tav>
                                      </p:tavLst>
                                    </p:anim>
                                    <p:anim calcmode="lin" valueType="num">
                                      <p:cBhvr>
                                        <p:cTn id="226" dur="500" fill="hold"/>
                                        <p:tgtEl>
                                          <p:spTgt spid="21"/>
                                        </p:tgtEl>
                                        <p:attrNameLst>
                                          <p:attrName>ppt_h</p:attrName>
                                        </p:attrNameLst>
                                      </p:cBhvr>
                                      <p:tavLst>
                                        <p:tav tm="0">
                                          <p:val>
                                            <p:fltVal val="0"/>
                                          </p:val>
                                        </p:tav>
                                        <p:tav tm="100000">
                                          <p:val>
                                            <p:strVal val="#ppt_h"/>
                                          </p:val>
                                        </p:tav>
                                      </p:tavLst>
                                    </p:anim>
                                    <p:animEffect transition="in" filter="fade">
                                      <p:cBhvr>
                                        <p:cTn id="227" dur="500"/>
                                        <p:tgtEl>
                                          <p:spTgt spid="21"/>
                                        </p:tgtEl>
                                      </p:cBhvr>
                                    </p:animEffect>
                                  </p:childTnLst>
                                  <p:subTnLst>
                                    <p:audio>
                                      <p:cMediaNode>
                                        <p:cTn display="0" masterRel="sameClick">
                                          <p:stCondLst>
                                            <p:cond evt="begin" delay="0">
                                              <p:tn val="223"/>
                                            </p:cond>
                                          </p:stCondLst>
                                          <p:endCondLst>
                                            <p:cond evt="onStopAudio" delay="0">
                                              <p:tgtEl>
                                                <p:sldTgt/>
                                              </p:tgtEl>
                                            </p:cond>
                                          </p:endCondLst>
                                        </p:cTn>
                                        <p:tgtEl>
                                          <p:sndTgt r:embed="rId6" name="chimes.wav"/>
                                        </p:tgtEl>
                                      </p:cMediaNode>
                                    </p:audio>
                                  </p:subTnLst>
                                </p:cTn>
                              </p:par>
                            </p:childTnLst>
                          </p:cTn>
                        </p:par>
                      </p:childTnLst>
                    </p:cTn>
                  </p:par>
                  <p:par>
                    <p:cTn id="228" fill="hold" nodeType="clickPar">
                      <p:stCondLst>
                        <p:cond delay="indefinite"/>
                      </p:stCondLst>
                      <p:childTnLst>
                        <p:par>
                          <p:cTn id="229" fill="hold" nodeType="withGroup">
                            <p:stCondLst>
                              <p:cond delay="0"/>
                            </p:stCondLst>
                            <p:childTnLst>
                              <p:par>
                                <p:cTn id="230" presetID="2" presetClass="exit" presetSubtype="2" fill="hold" nodeType="clickEffect">
                                  <p:stCondLst>
                                    <p:cond delay="0"/>
                                  </p:stCondLst>
                                  <p:childTnLst>
                                    <p:anim calcmode="lin" valueType="num">
                                      <p:cBhvr additive="base">
                                        <p:cTn id="231" dur="500"/>
                                        <p:tgtEl>
                                          <p:spTgt spid="21"/>
                                        </p:tgtEl>
                                        <p:attrNameLst>
                                          <p:attrName>ppt_x</p:attrName>
                                        </p:attrNameLst>
                                      </p:cBhvr>
                                      <p:tavLst>
                                        <p:tav tm="0">
                                          <p:val>
                                            <p:strVal val="ppt_x"/>
                                          </p:val>
                                        </p:tav>
                                        <p:tav tm="100000">
                                          <p:val>
                                            <p:strVal val="1+ppt_w/2"/>
                                          </p:val>
                                        </p:tav>
                                      </p:tavLst>
                                    </p:anim>
                                    <p:anim calcmode="lin" valueType="num">
                                      <p:cBhvr additive="base">
                                        <p:cTn id="232" dur="500"/>
                                        <p:tgtEl>
                                          <p:spTgt spid="21"/>
                                        </p:tgtEl>
                                        <p:attrNameLst>
                                          <p:attrName>ppt_y</p:attrName>
                                        </p:attrNameLst>
                                      </p:cBhvr>
                                      <p:tavLst>
                                        <p:tav tm="0">
                                          <p:val>
                                            <p:strVal val="ppt_y"/>
                                          </p:val>
                                        </p:tav>
                                        <p:tav tm="100000">
                                          <p:val>
                                            <p:strVal val="ppt_y"/>
                                          </p:val>
                                        </p:tav>
                                      </p:tavLst>
                                    </p:anim>
                                    <p:set>
                                      <p:cBhvr>
                                        <p:cTn id="233" dur="1" fill="hold">
                                          <p:stCondLst>
                                            <p:cond delay="499"/>
                                          </p:stCondLst>
                                        </p:cTn>
                                        <p:tgtEl>
                                          <p:spTgt spid="21"/>
                                        </p:tgtEl>
                                        <p:attrNameLst>
                                          <p:attrName>style.visibility</p:attrName>
                                        </p:attrNameLst>
                                      </p:cBhvr>
                                      <p:to>
                                        <p:strVal val="hidden"/>
                                      </p:to>
                                    </p:set>
                                  </p:childTnLst>
                                </p:cTn>
                              </p:par>
                            </p:childTnLst>
                          </p:cTn>
                        </p:par>
                      </p:childTnLst>
                    </p:cTn>
                  </p:par>
                  <p:par>
                    <p:cTn id="234" fill="hold" nodeType="clickPar">
                      <p:stCondLst>
                        <p:cond delay="indefinite"/>
                      </p:stCondLst>
                      <p:childTnLst>
                        <p:par>
                          <p:cTn id="235" fill="hold" nodeType="withGroup">
                            <p:stCondLst>
                              <p:cond delay="0"/>
                            </p:stCondLst>
                            <p:childTnLst>
                              <p:par>
                                <p:cTn id="236" presetID="23" presetClass="emph" presetSubtype="0" fill="hold" grpId="0" nodeType="clickEffect">
                                  <p:stCondLst>
                                    <p:cond delay="0"/>
                                  </p:stCondLst>
                                  <p:iterate type="lt">
                                    <p:tmPct val="0"/>
                                  </p:iterate>
                                  <p:childTnLst>
                                    <p:animClr clrSpc="hsl" dir="cw">
                                      <p:cBhvr override="childStyle">
                                        <p:cTn id="237" dur="500" fill="hold"/>
                                        <p:tgtEl>
                                          <p:spTgt spid="16"/>
                                        </p:tgtEl>
                                        <p:attrNameLst>
                                          <p:attrName>style.color</p:attrName>
                                        </p:attrNameLst>
                                      </p:cBhvr>
                                      <p:by>
                                        <p:hsl h="10842353" s="0" l="0"/>
                                      </p:by>
                                    </p:animClr>
                                    <p:animClr clrSpc="hsl" dir="cw">
                                      <p:cBhvr>
                                        <p:cTn id="238" dur="500" fill="hold"/>
                                        <p:tgtEl>
                                          <p:spTgt spid="16"/>
                                        </p:tgtEl>
                                        <p:attrNameLst>
                                          <p:attrName>fillcolor</p:attrName>
                                        </p:attrNameLst>
                                      </p:cBhvr>
                                      <p:by>
                                        <p:hsl h="10842353" s="0" l="0"/>
                                      </p:by>
                                    </p:animClr>
                                    <p:animClr clrSpc="hsl" dir="cw">
                                      <p:cBhvr>
                                        <p:cTn id="239" dur="500" fill="hold"/>
                                        <p:tgtEl>
                                          <p:spTgt spid="16"/>
                                        </p:tgtEl>
                                        <p:attrNameLst>
                                          <p:attrName>stroke.color</p:attrName>
                                        </p:attrNameLst>
                                      </p:cBhvr>
                                      <p:by>
                                        <p:hsl h="10842353" s="0" l="0"/>
                                      </p:by>
                                    </p:animClr>
                                    <p:set>
                                      <p:cBhvr>
                                        <p:cTn id="240" dur="500" fill="hold"/>
                                        <p:tgtEl>
                                          <p:spTgt spid="16"/>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7" name="FELIZ2.WAV"/>
                                        </p:tgtEl>
                                      </p:cMediaNode>
                                    </p:audio>
                                  </p:subTnLst>
                                </p:cTn>
                              </p:par>
                              <p:par>
                                <p:cTn id="241" presetID="34" presetClass="emph" presetSubtype="0" fill="hold" grpId="1" nodeType="withEffect">
                                  <p:stCondLst>
                                    <p:cond delay="0"/>
                                  </p:stCondLst>
                                  <p:iterate type="lt">
                                    <p:tmPct val="10000"/>
                                  </p:iterate>
                                  <p:childTnLst>
                                    <p:animMotion origin="layout" path="M 0.0 0.0 L 0.0 -0.07213" pathEditMode="relative" ptsTypes="">
                                      <p:cBhvr>
                                        <p:cTn id="242" dur="250" accel="50000" decel="50000" autoRev="1" fill="hold">
                                          <p:stCondLst>
                                            <p:cond delay="0"/>
                                          </p:stCondLst>
                                        </p:cTn>
                                        <p:tgtEl>
                                          <p:spTgt spid="16"/>
                                        </p:tgtEl>
                                        <p:attrNameLst>
                                          <p:attrName>ppt_x</p:attrName>
                                          <p:attrName>ppt_y</p:attrName>
                                        </p:attrNameLst>
                                      </p:cBhvr>
                                    </p:animMotion>
                                    <p:animRot by="1500000">
                                      <p:cBhvr>
                                        <p:cTn id="243" dur="125" fill="hold">
                                          <p:stCondLst>
                                            <p:cond delay="0"/>
                                          </p:stCondLst>
                                        </p:cTn>
                                        <p:tgtEl>
                                          <p:spTgt spid="16"/>
                                        </p:tgtEl>
                                        <p:attrNameLst>
                                          <p:attrName>r</p:attrName>
                                        </p:attrNameLst>
                                      </p:cBhvr>
                                    </p:animRot>
                                    <p:animRot by="-1500000">
                                      <p:cBhvr>
                                        <p:cTn id="244" dur="125" fill="hold">
                                          <p:stCondLst>
                                            <p:cond delay="125"/>
                                          </p:stCondLst>
                                        </p:cTn>
                                        <p:tgtEl>
                                          <p:spTgt spid="16"/>
                                        </p:tgtEl>
                                        <p:attrNameLst>
                                          <p:attrName>r</p:attrName>
                                        </p:attrNameLst>
                                      </p:cBhvr>
                                    </p:animRot>
                                    <p:animRot by="-1500000">
                                      <p:cBhvr>
                                        <p:cTn id="245" dur="125" fill="hold">
                                          <p:stCondLst>
                                            <p:cond delay="250"/>
                                          </p:stCondLst>
                                        </p:cTn>
                                        <p:tgtEl>
                                          <p:spTgt spid="16"/>
                                        </p:tgtEl>
                                        <p:attrNameLst>
                                          <p:attrName>r</p:attrName>
                                        </p:attrNameLst>
                                      </p:cBhvr>
                                    </p:animRot>
                                    <p:animRot by="1500000">
                                      <p:cBhvr>
                                        <p:cTn id="246" dur="125" fill="hold">
                                          <p:stCondLst>
                                            <p:cond delay="375"/>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4" grpId="0" animBg="1"/>
      <p:bldP spid="7" grpId="0" animBg="1"/>
      <p:bldP spid="8" grpId="0" animBg="1"/>
      <p:bldP spid="13" grpId="0" animBg="1"/>
      <p:bldP spid="15" grpId="0" animBg="1"/>
      <p:bldP spid="16" grpId="0" animBg="1"/>
      <p:bldP spid="16" grpId="1" animBg="1"/>
      <p:bldP spid="19" grpId="0" animBg="1"/>
      <p:bldP spid="20" grpId="0" animBg="1"/>
      <p:bldP spid="8219" grpId="0" animBg="1"/>
      <p:bldP spid="8219" grpId="1"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8232" grpId="0" animBg="1"/>
      <p:bldP spid="8232" grpId="1" animBg="1"/>
      <p:bldP spid="8233" grpId="0" animBg="1"/>
      <p:bldP spid="8233" grpId="1" animBg="1"/>
      <p:bldP spid="8234" grpId="0" animBg="1"/>
      <p:bldP spid="8234" grpId="1" animBg="1"/>
      <p:bldP spid="8235" grpId="0" animBg="1"/>
      <p:bldP spid="8235" grpId="1" animBg="1"/>
      <p:bldP spid="8236" grpId="0" animBg="1"/>
      <p:bldP spid="8236" grpId="1" animBg="1"/>
      <p:bldP spid="8237" grpId="0" animBg="1"/>
      <p:bldP spid="8237" grpId="1" animBg="1"/>
      <p:bldP spid="8238" grpId="0" animBg="1"/>
      <p:bldP spid="8238" grpId="1" animBg="1"/>
      <p:bldP spid="8239" grpId="0" animBg="1"/>
      <p:bldP spid="823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p:cNvSpPr>
            <a:spLocks noChangeArrowheads="1"/>
          </p:cNvSpPr>
          <p:nvPr/>
        </p:nvSpPr>
        <p:spPr bwMode="auto">
          <a:xfrm>
            <a:off x="2872546" y="852488"/>
            <a:ext cx="7772400" cy="1217613"/>
          </a:xfrm>
          <a:prstGeom prst="roundRect">
            <a:avLst>
              <a:gd name="adj" fmla="val 16667"/>
            </a:avLst>
          </a:prstGeom>
          <a:solidFill>
            <a:schemeClr val="accent6">
              <a:lumMod val="60000"/>
              <a:lumOff val="40000"/>
            </a:schemeClr>
          </a:solidFill>
          <a:ln w="9525">
            <a:solidFill>
              <a:srgbClr val="FF6600"/>
            </a:solidFill>
            <a:round/>
            <a:headEnd/>
            <a:tailEnd/>
          </a:ln>
        </p:spPr>
        <p:txBody>
          <a:bodyPr wrap="none" anchor="ctr"/>
          <a:lstStyle/>
          <a:p>
            <a:pPr lvl="0" algn="ctr">
              <a:defRPr/>
            </a:pPr>
            <a:r>
              <a:rPr lang="en-US" sz="3200" dirty="0">
                <a:latin typeface="Times New Roman" pitchFamily="18" charset="0"/>
                <a:cs typeface="Times New Roman" pitchFamily="18" charset="0"/>
              </a:rPr>
              <a:t>Khi </a:t>
            </a:r>
            <a:r>
              <a:rPr lang="en-US" sz="3200" dirty="0" err="1">
                <a:latin typeface="Times New Roman" pitchFamily="18" charset="0"/>
                <a:cs typeface="Times New Roman" pitchFamily="18" charset="0"/>
              </a:rPr>
              <a:t>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nhỏ</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endParaRPr lang="en-US" sz="3200" dirty="0">
              <a:latin typeface="Times New Roman" pitchFamily="18" charset="0"/>
              <a:cs typeface="Times New Roman" pitchFamily="18" charset="0"/>
            </a:endParaRPr>
          </a:p>
          <a:p>
            <a:pPr lvl="0" algn="ctr">
              <a:defRP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kumimoji="0" lang="en-US" altLang="en-US" sz="3200" b="1" i="0" u="none" strike="noStrike" kern="1200" cap="none" spc="0" normalizeH="0" baseline="0" noProof="0" dirty="0">
                <a:ln>
                  <a:noFill/>
                </a:ln>
                <a:effectLst/>
                <a:uLnTx/>
                <a:uFillTx/>
                <a:latin typeface="Times New Roman" pitchFamily="18" charset="0"/>
                <a:ea typeface="+mn-ea"/>
                <a:cs typeface="+mn-cs"/>
              </a:rPr>
              <a:t>?</a:t>
            </a:r>
            <a:endParaRPr kumimoji="0" lang="en-US" altLang="en-US" sz="1800" b="0" i="0" u="none" strike="noStrike" kern="1200" cap="none" spc="0" normalizeH="0" baseline="0" noProof="0" dirty="0">
              <a:ln>
                <a:noFill/>
              </a:ln>
              <a:effectLst/>
              <a:uLnTx/>
              <a:uFillTx/>
              <a:latin typeface="Calibri"/>
              <a:ea typeface="+mn-ea"/>
              <a:cs typeface="+mn-cs"/>
            </a:endParaRPr>
          </a:p>
        </p:txBody>
      </p:sp>
      <p:sp>
        <p:nvSpPr>
          <p:cNvPr id="3" name="AutoShape 51"/>
          <p:cNvSpPr>
            <a:spLocks noChangeArrowheads="1"/>
          </p:cNvSpPr>
          <p:nvPr/>
        </p:nvSpPr>
        <p:spPr bwMode="auto">
          <a:xfrm>
            <a:off x="3076575" y="2667001"/>
            <a:ext cx="5386388" cy="760413"/>
          </a:xfrm>
          <a:prstGeom prst="roundRect">
            <a:avLst>
              <a:gd name="adj" fmla="val 16667"/>
            </a:avLst>
          </a:prstGeom>
          <a:solidFill>
            <a:schemeClr val="accent5">
              <a:lumMod val="60000"/>
              <a:lumOff val="40000"/>
            </a:schemeClr>
          </a:solidFill>
          <a:ln>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dirty="0">
                <a:solidFill>
                  <a:prstClr val="black"/>
                </a:solidFill>
                <a:latin typeface="Times New Roman" pitchFamily="18" charset="0"/>
              </a:rPr>
              <a:t>Bánh </a:t>
            </a:r>
            <a:r>
              <a:rPr lang="en-US" altLang="en-US" sz="3200" b="1" dirty="0" err="1">
                <a:solidFill>
                  <a:prstClr val="black"/>
                </a:solidFill>
                <a:latin typeface="Times New Roman" pitchFamily="18" charset="0"/>
              </a:rPr>
              <a:t>kẹo</a:t>
            </a:r>
            <a:r>
              <a:rPr lang="en-US" altLang="en-US" sz="3200" b="1" dirty="0">
                <a:solidFill>
                  <a:prstClr val="black"/>
                </a:solidFill>
                <a:latin typeface="Times New Roman" pitchFamily="18" charset="0"/>
              </a:rPr>
              <a:t> </a:t>
            </a:r>
            <a:endPar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40"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876425" y="27019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3" name="Oval 59">
            <a:hlinkHover r:id="" action="ppaction://noaction" highlightClick="1">
              <a:snd r:embed="rId9" name="cached_combo42.wav"/>
            </a:hlinkHover>
          </p:cNvPr>
          <p:cNvSpPr>
            <a:spLocks noChangeArrowheads="1"/>
          </p:cNvSpPr>
          <p:nvPr/>
        </p:nvSpPr>
        <p:spPr bwMode="auto">
          <a:xfrm>
            <a:off x="1952626" y="27749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1044" name="WordArt 226"/>
          <p:cNvSpPr>
            <a:spLocks noChangeArrowheads="1" noChangeShapeType="1" noTextEdit="1"/>
          </p:cNvSpPr>
          <p:nvPr/>
        </p:nvSpPr>
        <p:spPr bwMode="auto">
          <a:xfrm>
            <a:off x="2159001" y="2887663"/>
            <a:ext cx="460375" cy="387350"/>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mn-cs"/>
              </a:rPr>
              <a:t>A</a:t>
            </a:r>
          </a:p>
        </p:txBody>
      </p:sp>
      <p:sp>
        <p:nvSpPr>
          <p:cNvPr id="4" name="AutoShape 51"/>
          <p:cNvSpPr>
            <a:spLocks noChangeArrowheads="1"/>
          </p:cNvSpPr>
          <p:nvPr/>
        </p:nvSpPr>
        <p:spPr bwMode="auto">
          <a:xfrm>
            <a:off x="3057526" y="3657601"/>
            <a:ext cx="5400675" cy="760413"/>
          </a:xfrm>
          <a:prstGeom prst="roundRect">
            <a:avLst>
              <a:gd name="adj" fmla="val 16667"/>
            </a:avLst>
          </a:prstGeom>
          <a:solidFill>
            <a:schemeClr val="accent5">
              <a:lumMod val="60000"/>
              <a:lumOff val="40000"/>
            </a:schemeClr>
          </a:solidFill>
          <a:ln>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dirty="0" err="1">
                <a:solidFill>
                  <a:prstClr val="black"/>
                </a:solidFill>
                <a:latin typeface="Times New Roman" pitchFamily="18" charset="0"/>
              </a:rPr>
              <a:t>Sách</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vở</a:t>
            </a:r>
            <a:r>
              <a:rPr lang="en-US" altLang="en-US" sz="3200" b="1" dirty="0">
                <a:solidFill>
                  <a:prstClr val="black"/>
                </a:solidFill>
                <a:latin typeface="Times New Roman" pitchFamily="18" charset="0"/>
              </a:rPr>
              <a:t> </a:t>
            </a:r>
            <a:endParaRPr kumimoji="0" lang="en-US" altLang="en-US" sz="36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6"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857375" y="36925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Oval 59">
            <a:hlinkHover r:id="" action="ppaction://noaction" highlightClick="1">
              <a:snd r:embed="rId9" name="cached_combo42.wav"/>
            </a:hlinkHover>
          </p:cNvPr>
          <p:cNvSpPr>
            <a:spLocks noChangeArrowheads="1"/>
          </p:cNvSpPr>
          <p:nvPr/>
        </p:nvSpPr>
        <p:spPr bwMode="auto">
          <a:xfrm>
            <a:off x="1933576" y="37655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8" name="WordArt 226"/>
          <p:cNvSpPr>
            <a:spLocks noChangeArrowheads="1" noChangeShapeType="1" noTextEdit="1"/>
          </p:cNvSpPr>
          <p:nvPr/>
        </p:nvSpPr>
        <p:spPr bwMode="auto">
          <a:xfrm>
            <a:off x="2139951" y="3878263"/>
            <a:ext cx="460375" cy="387350"/>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mn-cs"/>
              </a:rPr>
              <a:t>b</a:t>
            </a:r>
          </a:p>
        </p:txBody>
      </p:sp>
      <p:sp>
        <p:nvSpPr>
          <p:cNvPr id="9" name="AutoShape 51"/>
          <p:cNvSpPr>
            <a:spLocks noChangeArrowheads="1"/>
          </p:cNvSpPr>
          <p:nvPr/>
        </p:nvSpPr>
        <p:spPr bwMode="auto">
          <a:xfrm>
            <a:off x="3057526" y="4648201"/>
            <a:ext cx="5400675" cy="760413"/>
          </a:xfrm>
          <a:prstGeom prst="roundRect">
            <a:avLst>
              <a:gd name="adj" fmla="val 16667"/>
            </a:avLst>
          </a:prstGeom>
          <a:solidFill>
            <a:schemeClr val="accent5">
              <a:lumMod val="60000"/>
              <a:lumOff val="40000"/>
            </a:schemeClr>
          </a:solidFill>
          <a:ln>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dirty="0" err="1">
                <a:solidFill>
                  <a:prstClr val="black"/>
                </a:solidFill>
                <a:latin typeface="Times New Roman" pitchFamily="18" charset="0"/>
              </a:rPr>
              <a:t>Lì</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xì</a:t>
            </a:r>
            <a:r>
              <a:rPr lang="en-US" altLang="en-US" sz="3200" b="1" dirty="0">
                <a:solidFill>
                  <a:prstClr val="black"/>
                </a:solidFill>
                <a:latin typeface="Times New Roman" pitchFamily="18" charset="0"/>
              </a:rPr>
              <a:t> </a:t>
            </a:r>
            <a:endPar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12"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857375" y="46831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Oval 59">
            <a:hlinkHover r:id="" action="ppaction://noaction" highlightClick="1">
              <a:snd r:embed="rId9" name="cached_combo42.wav"/>
            </a:hlinkHover>
          </p:cNvPr>
          <p:cNvSpPr>
            <a:spLocks noChangeArrowheads="1"/>
          </p:cNvSpPr>
          <p:nvPr/>
        </p:nvSpPr>
        <p:spPr bwMode="auto">
          <a:xfrm>
            <a:off x="1933576" y="47561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15" name="WordArt 226"/>
          <p:cNvSpPr>
            <a:spLocks noChangeArrowheads="1" noChangeShapeType="1" noTextEdit="1"/>
          </p:cNvSpPr>
          <p:nvPr/>
        </p:nvSpPr>
        <p:spPr bwMode="auto">
          <a:xfrm>
            <a:off x="2139951" y="4868863"/>
            <a:ext cx="460375" cy="387350"/>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mn-cs"/>
              </a:rPr>
              <a:t>c</a:t>
            </a:r>
          </a:p>
        </p:txBody>
      </p:sp>
      <p:sp>
        <p:nvSpPr>
          <p:cNvPr id="16" name="AutoShape 51"/>
          <p:cNvSpPr>
            <a:spLocks noChangeArrowheads="1"/>
          </p:cNvSpPr>
          <p:nvPr/>
        </p:nvSpPr>
        <p:spPr bwMode="auto">
          <a:xfrm>
            <a:off x="3057526" y="5638801"/>
            <a:ext cx="5400675" cy="760413"/>
          </a:xfrm>
          <a:prstGeom prst="roundRect">
            <a:avLst>
              <a:gd name="adj" fmla="val 16667"/>
            </a:avLst>
          </a:prstGeom>
          <a:solidFill>
            <a:schemeClr val="accent5">
              <a:lumMod val="60000"/>
              <a:lumOff val="40000"/>
            </a:schemeClr>
          </a:solidFill>
          <a:ln>
            <a:noFill/>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3200" b="1" dirty="0" err="1">
                <a:solidFill>
                  <a:prstClr val="black"/>
                </a:solidFill>
                <a:latin typeface="Times New Roman" pitchFamily="18" charset="0"/>
              </a:rPr>
              <a:t>Bim</a:t>
            </a:r>
            <a:r>
              <a:rPr lang="en-US" altLang="en-US" sz="3200" b="1" dirty="0">
                <a:solidFill>
                  <a:prstClr val="black"/>
                </a:solidFill>
                <a:latin typeface="Times New Roman" pitchFamily="18" charset="0"/>
              </a:rPr>
              <a:t> </a:t>
            </a:r>
            <a:r>
              <a:rPr lang="en-US" altLang="en-US" sz="3200" b="1" dirty="0" err="1">
                <a:solidFill>
                  <a:prstClr val="black"/>
                </a:solidFill>
                <a:latin typeface="Times New Roman" pitchFamily="18" charset="0"/>
              </a:rPr>
              <a:t>bim</a:t>
            </a:r>
            <a:endParaRPr kumimoji="0" lang="en-US" altLang="en-US" sz="32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18" name="Picture 39" descr="Classicmode"/>
          <p:cNvPicPr>
            <a:picLocks noChangeAspect="1" noChangeArrowheads="1"/>
          </p:cNvPicPr>
          <p:nvPr/>
        </p:nvPicPr>
        <p:blipFill>
          <a:blip r:embed="rId8">
            <a:clrChange>
              <a:clrFrom>
                <a:srgbClr val="2C2761"/>
              </a:clrFrom>
              <a:clrTo>
                <a:srgbClr val="2C2761">
                  <a:alpha val="0"/>
                </a:srgbClr>
              </a:clrTo>
            </a:clrChange>
            <a:extLst>
              <a:ext uri="{28A0092B-C50C-407E-A947-70E740481C1C}">
                <a14:useLocalDpi xmlns:a14="http://schemas.microsoft.com/office/drawing/2010/main" xmlns="" val="0"/>
              </a:ext>
            </a:extLst>
          </a:blip>
          <a:srcRect/>
          <a:stretch>
            <a:fillRect/>
          </a:stretch>
        </p:blipFill>
        <p:spPr bwMode="auto">
          <a:xfrm>
            <a:off x="1857375" y="5673725"/>
            <a:ext cx="1500188" cy="801688"/>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Oval 59">
            <a:hlinkHover r:id="" action="ppaction://noaction" highlightClick="1">
              <a:snd r:embed="rId9" name="cached_combo42.wav"/>
            </a:hlinkHover>
          </p:cNvPr>
          <p:cNvSpPr>
            <a:spLocks noChangeArrowheads="1"/>
          </p:cNvSpPr>
          <p:nvPr/>
        </p:nvSpPr>
        <p:spPr bwMode="auto">
          <a:xfrm>
            <a:off x="1933576" y="5746751"/>
            <a:ext cx="817563" cy="612775"/>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VnTime" pitchFamily="34" charset="0"/>
              <a:ea typeface="+mn-ea"/>
              <a:cs typeface="+mn-cs"/>
            </a:endParaRPr>
          </a:p>
        </p:txBody>
      </p:sp>
      <p:sp>
        <p:nvSpPr>
          <p:cNvPr id="20" name="WordArt 226"/>
          <p:cNvSpPr>
            <a:spLocks noChangeArrowheads="1" noChangeShapeType="1" noTextEdit="1"/>
          </p:cNvSpPr>
          <p:nvPr/>
        </p:nvSpPr>
        <p:spPr bwMode="auto">
          <a:xfrm>
            <a:off x="2139951" y="5859463"/>
            <a:ext cx="460375" cy="387350"/>
          </a:xfrm>
          <a:prstGeom prst="rect">
            <a:avLst/>
          </a:prstGeom>
        </p:spPr>
        <p:txBody>
          <a:bodyPr wrap="none" fromWordArt="1">
            <a:prstTxWarp prst="textInflate">
              <a:avLst>
                <a:gd name="adj" fmla="val 13634"/>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FFFF00"/>
                  </a:solidFill>
                  <a:round/>
                  <a:headEnd/>
                  <a:tailEnd/>
                </a:ln>
                <a:solidFill>
                  <a:srgbClr val="FFFF00"/>
                </a:solidFill>
                <a:effectLst/>
                <a:uLnTx/>
                <a:uFillTx/>
                <a:latin typeface=".VnTimeH"/>
                <a:ea typeface="+mn-ea"/>
                <a:cs typeface="+mn-cs"/>
              </a:rPr>
              <a:t>d</a:t>
            </a:r>
          </a:p>
        </p:txBody>
      </p:sp>
      <p:sp>
        <p:nvSpPr>
          <p:cNvPr id="10267" name="AutoShape 27"/>
          <p:cNvSpPr>
            <a:spLocks noChangeArrowheads="1"/>
          </p:cNvSpPr>
          <p:nvPr/>
        </p:nvSpPr>
        <p:spPr bwMode="auto">
          <a:xfrm>
            <a:off x="1329496" y="774700"/>
            <a:ext cx="1543050" cy="1358900"/>
          </a:xfrm>
          <a:prstGeom prst="sun">
            <a:avLst>
              <a:gd name="adj" fmla="val 19880"/>
            </a:avLst>
          </a:prstGeom>
          <a:solidFill>
            <a:schemeClr val="accent3"/>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WordArt 30"/>
          <p:cNvSpPr>
            <a:spLocks noChangeArrowheads="1" noChangeShapeType="1" noTextEdit="1"/>
          </p:cNvSpPr>
          <p:nvPr/>
        </p:nvSpPr>
        <p:spPr bwMode="auto">
          <a:xfrm>
            <a:off x="3856038" y="12700"/>
            <a:ext cx="5973762" cy="7620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BahamasBH"/>
                <a:ea typeface="+mn-ea"/>
                <a:cs typeface="+mn-cs"/>
              </a:rPr>
              <a:t>rung chu«ng vµng </a:t>
            </a:r>
          </a:p>
        </p:txBody>
      </p:sp>
      <p:sp>
        <p:nvSpPr>
          <p:cNvPr id="10273" name="WordArt 33"/>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0</a:t>
            </a:r>
          </a:p>
        </p:txBody>
      </p:sp>
      <p:sp>
        <p:nvSpPr>
          <p:cNvPr id="10274" name="WordArt 34"/>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a:t>
            </a:r>
          </a:p>
        </p:txBody>
      </p:sp>
      <p:sp>
        <p:nvSpPr>
          <p:cNvPr id="10275" name="WordArt 35"/>
          <p:cNvSpPr>
            <a:spLocks noChangeArrowheads="1" noChangeShapeType="1" noTextEdit="1"/>
          </p:cNvSpPr>
          <p:nvPr/>
        </p:nvSpPr>
        <p:spPr bwMode="auto">
          <a:xfrm>
            <a:off x="9390940" y="5131179"/>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2</a:t>
            </a:r>
          </a:p>
        </p:txBody>
      </p:sp>
      <p:sp>
        <p:nvSpPr>
          <p:cNvPr id="10276" name="WordArt 36"/>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3</a:t>
            </a:r>
          </a:p>
        </p:txBody>
      </p:sp>
      <p:sp>
        <p:nvSpPr>
          <p:cNvPr id="10277" name="WordArt 37"/>
          <p:cNvSpPr>
            <a:spLocks noChangeArrowheads="1" noChangeShapeType="1" noTextEdit="1"/>
          </p:cNvSpPr>
          <p:nvPr/>
        </p:nvSpPr>
        <p:spPr bwMode="auto">
          <a:xfrm>
            <a:off x="9433802"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4</a:t>
            </a:r>
          </a:p>
        </p:txBody>
      </p:sp>
      <p:sp>
        <p:nvSpPr>
          <p:cNvPr id="10278" name="WordArt 38"/>
          <p:cNvSpPr>
            <a:spLocks noChangeArrowheads="1" noChangeShapeType="1" noTextEdit="1"/>
          </p:cNvSpPr>
          <p:nvPr/>
        </p:nvSpPr>
        <p:spPr bwMode="auto">
          <a:xfrm>
            <a:off x="9400465"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5</a:t>
            </a:r>
          </a:p>
        </p:txBody>
      </p:sp>
      <p:sp>
        <p:nvSpPr>
          <p:cNvPr id="10279" name="WordArt 39"/>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6</a:t>
            </a:r>
          </a:p>
        </p:txBody>
      </p:sp>
      <p:sp>
        <p:nvSpPr>
          <p:cNvPr id="10280" name="WordArt 40"/>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7</a:t>
            </a:r>
          </a:p>
        </p:txBody>
      </p:sp>
      <p:sp>
        <p:nvSpPr>
          <p:cNvPr id="10281" name="WordArt 41"/>
          <p:cNvSpPr>
            <a:spLocks noChangeArrowheads="1" noChangeShapeType="1" noTextEdit="1"/>
          </p:cNvSpPr>
          <p:nvPr/>
        </p:nvSpPr>
        <p:spPr bwMode="auto">
          <a:xfrm>
            <a:off x="9390940" y="5145467"/>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8</a:t>
            </a:r>
          </a:p>
        </p:txBody>
      </p:sp>
      <p:sp>
        <p:nvSpPr>
          <p:cNvPr id="10282" name="WordArt 42"/>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9</a:t>
            </a:r>
          </a:p>
        </p:txBody>
      </p:sp>
      <p:sp>
        <p:nvSpPr>
          <p:cNvPr id="10283" name="WordArt 43"/>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10</a:t>
            </a:r>
          </a:p>
        </p:txBody>
      </p:sp>
      <p:sp>
        <p:nvSpPr>
          <p:cNvPr id="10284" name="WordArt 44"/>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11</a:t>
            </a:r>
          </a:p>
        </p:txBody>
      </p:sp>
      <p:sp>
        <p:nvSpPr>
          <p:cNvPr id="10285" name="WordArt 45"/>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12</a:t>
            </a:r>
          </a:p>
        </p:txBody>
      </p:sp>
      <p:sp>
        <p:nvSpPr>
          <p:cNvPr id="10286" name="WordArt 46"/>
          <p:cNvSpPr>
            <a:spLocks noChangeArrowheads="1" noChangeShapeType="1" noTextEdit="1"/>
          </p:cNvSpPr>
          <p:nvPr/>
        </p:nvSpPr>
        <p:spPr bwMode="auto">
          <a:xfrm>
            <a:off x="9376652" y="514070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13</a:t>
            </a:r>
          </a:p>
        </p:txBody>
      </p:sp>
      <p:sp>
        <p:nvSpPr>
          <p:cNvPr id="10287" name="WordArt 47"/>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14</a:t>
            </a:r>
          </a:p>
        </p:txBody>
      </p:sp>
      <p:sp>
        <p:nvSpPr>
          <p:cNvPr id="10288" name="WordArt 48"/>
          <p:cNvSpPr>
            <a:spLocks noChangeArrowheads="1" noChangeShapeType="1" noTextEdit="1"/>
          </p:cNvSpPr>
          <p:nvPr/>
        </p:nvSpPr>
        <p:spPr bwMode="auto">
          <a:xfrm>
            <a:off x="9386177" y="5159754"/>
            <a:ext cx="666750" cy="74295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Impact"/>
                <a:ea typeface="+mn-ea"/>
                <a:cs typeface="+mn-cs"/>
              </a:rPr>
              <a:t>15</a:t>
            </a:r>
          </a:p>
        </p:txBody>
      </p:sp>
      <p:grpSp>
        <p:nvGrpSpPr>
          <p:cNvPr id="25" name="Group 49"/>
          <p:cNvGrpSpPr>
            <a:grpSpLocks/>
          </p:cNvGrpSpPr>
          <p:nvPr/>
        </p:nvGrpSpPr>
        <p:grpSpPr bwMode="auto">
          <a:xfrm>
            <a:off x="8814677" y="2775444"/>
            <a:ext cx="1752600" cy="1524000"/>
            <a:chOff x="4320" y="2928"/>
            <a:chExt cx="1104" cy="1104"/>
          </a:xfrm>
        </p:grpSpPr>
        <p:sp>
          <p:nvSpPr>
            <p:cNvPr id="10289" name="AutoShape 50"/>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6000" b="1" i="0" u="none" strike="noStrike" kern="1200" cap="none" spc="0" normalizeH="0" baseline="0" noProof="0">
                <a:ln>
                  <a:noFill/>
                </a:ln>
                <a:solidFill>
                  <a:srgbClr val="FF0066"/>
                </a:solidFill>
                <a:effectLst/>
                <a:uLnTx/>
                <a:uFillTx/>
                <a:latin typeface=".VnHelvetInsH" pitchFamily="34" charset="0"/>
                <a:ea typeface="+mn-ea"/>
                <a:cs typeface="+mn-cs"/>
              </a:endParaRPr>
            </a:p>
          </p:txBody>
        </p:sp>
        <p:sp>
          <p:nvSpPr>
            <p:cNvPr id="10290" name="WordArt 51"/>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000000"/>
                  </a:solidFill>
                  <a:effectLst/>
                  <a:uLnTx/>
                  <a:uFillTx/>
                  <a:latin typeface="Times New Roman"/>
                  <a:ea typeface="+mn-ea"/>
                  <a:cs typeface="Times New Roman"/>
                </a:rPr>
                <a:t>Hết giờ</a:t>
              </a:r>
            </a:p>
          </p:txBody>
        </p:sp>
      </p:grpSp>
      <p:sp>
        <p:nvSpPr>
          <p:cNvPr id="24" name="TextBox 23"/>
          <p:cNvSpPr txBox="1"/>
          <p:nvPr/>
        </p:nvSpPr>
        <p:spPr>
          <a:xfrm>
            <a:off x="1644650" y="1223318"/>
            <a:ext cx="990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Câu</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9</a:t>
            </a:r>
          </a:p>
        </p:txBody>
      </p:sp>
    </p:spTree>
    <p:custDataLst>
      <p:tags r:id="rId1"/>
    </p:custDataLst>
    <p:extLst>
      <p:ext uri="{BB962C8B-B14F-4D97-AF65-F5344CB8AC3E}">
        <p14:creationId xmlns:p14="http://schemas.microsoft.com/office/powerpoint/2010/main" xmlns="" val="100539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0267"/>
                                        </p:tgtEl>
                                        <p:attrNameLst>
                                          <p:attrName>style.visibility</p:attrName>
                                        </p:attrNameLst>
                                      </p:cBhvr>
                                      <p:to>
                                        <p:strVal val="visible"/>
                                      </p:to>
                                    </p:set>
                                    <p:animEffect transition="in" filter="fade">
                                      <p:cBhvr>
                                        <p:cTn id="7" dur="500"/>
                                        <p:tgtEl>
                                          <p:spTgt spid="10267"/>
                                        </p:tgtEl>
                                      </p:cBhvr>
                                    </p:animEffect>
                                  </p:childTnLst>
                                  <p:subTnLst>
                                    <p:audio>
                                      <p:cMediaNode>
                                        <p:cTn display="0" masterRel="sameClick">
                                          <p:stCondLst>
                                            <p:cond evt="begin" delay="0">
                                              <p:tn val="5"/>
                                            </p:cond>
                                          </p:stCondLst>
                                          <p:endCondLst>
                                            <p:cond evt="onStopAudio" delay="0">
                                              <p:tgtEl>
                                                <p:sldTgt/>
                                              </p:tgtEl>
                                            </p:cond>
                                          </p:endCondLst>
                                        </p:cTn>
                                        <p:tgtEl>
                                          <p:sndTgt r:embed="rId3" name="Jet Fighter 2-DVDH.wav"/>
                                        </p:tgtEl>
                                      </p:cMediaNode>
                                    </p:audio>
                                  </p:subTnLst>
                                </p:cTn>
                              </p:par>
                              <p:par>
                                <p:cTn id="8" presetID="8" presetClass="emph" presetSubtype="0" repeatCount="indefinite" fill="hold" grpId="1" nodeType="withEffect">
                                  <p:stCondLst>
                                    <p:cond delay="500"/>
                                  </p:stCondLst>
                                  <p:childTnLst>
                                    <p:animRot by="21600000">
                                      <p:cBhvr>
                                        <p:cTn id="9" dur="1500" fill="hold"/>
                                        <p:tgtEl>
                                          <p:spTgt spid="10267"/>
                                        </p:tgtEl>
                                        <p:attrNameLst>
                                          <p:attrName>r</p:attrName>
                                        </p:attrNameLst>
                                      </p:cBhvr>
                                    </p:animRot>
                                  </p:childTnLst>
                                </p:cTn>
                              </p:par>
                              <p:par>
                                <p:cTn id="10" presetID="2" presetClass="entr" presetSubtype="8" fill="hold" grpId="0"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1000" fill="hold"/>
                                        <p:tgtEl>
                                          <p:spTgt spid="37"/>
                                        </p:tgtEl>
                                        <p:attrNameLst>
                                          <p:attrName>ppt_x</p:attrName>
                                        </p:attrNameLst>
                                      </p:cBhvr>
                                      <p:tavLst>
                                        <p:tav tm="0">
                                          <p:val>
                                            <p:strVal val="0-#ppt_w/2"/>
                                          </p:val>
                                        </p:tav>
                                        <p:tav tm="100000">
                                          <p:val>
                                            <p:strVal val="#ppt_x"/>
                                          </p:val>
                                        </p:tav>
                                      </p:tavLst>
                                    </p:anim>
                                    <p:anim calcmode="lin" valueType="num">
                                      <p:cBhvr additive="base">
                                        <p:cTn id="13" dur="1000" fill="hold"/>
                                        <p:tgtEl>
                                          <p:spTgt spid="37"/>
                                        </p:tgtEl>
                                        <p:attrNameLst>
                                          <p:attrName>ppt_y</p:attrName>
                                        </p:attrNameLst>
                                      </p:cBhvr>
                                      <p:tavLst>
                                        <p:tav tm="0">
                                          <p:val>
                                            <p:strVal val="#ppt_y"/>
                                          </p:val>
                                        </p:tav>
                                        <p:tav tm="100000">
                                          <p:val>
                                            <p:strVal val="#ppt_y"/>
                                          </p:val>
                                        </p:tav>
                                      </p:tavLst>
                                    </p:anim>
                                  </p:childTnLst>
                                </p:cTn>
                              </p:par>
                              <p:par>
                                <p:cTn id="14" presetID="5" presetClass="entr" presetSubtype="10" fill="hold" nodeType="withEffect">
                                  <p:stCondLst>
                                    <p:cond delay="2000"/>
                                  </p:stCondLst>
                                  <p:childTnLst>
                                    <p:set>
                                      <p:cBhvr>
                                        <p:cTn id="15" dur="1" fill="hold">
                                          <p:stCondLst>
                                            <p:cond delay="0"/>
                                          </p:stCondLst>
                                        </p:cTn>
                                        <p:tgtEl>
                                          <p:spTgt spid="40"/>
                                        </p:tgtEl>
                                        <p:attrNameLst>
                                          <p:attrName>style.visibility</p:attrName>
                                        </p:attrNameLst>
                                      </p:cBhvr>
                                      <p:to>
                                        <p:strVal val="visible"/>
                                      </p:to>
                                    </p:set>
                                    <p:animEffect transition="in" filter="checkerboard(across)">
                                      <p:cBhvr>
                                        <p:cTn id="16" dur="500"/>
                                        <p:tgtEl>
                                          <p:spTgt spid="40"/>
                                        </p:tgtEl>
                                      </p:cBhvr>
                                    </p:animEffect>
                                  </p:childTnLst>
                                  <p:subTnLst>
                                    <p:audio>
                                      <p:cMediaNode>
                                        <p:cTn display="0" masterRel="sameClick">
                                          <p:stCondLst>
                                            <p:cond evt="begin" delay="0">
                                              <p:tn val="14"/>
                                            </p:cond>
                                          </p:stCondLst>
                                          <p:endCondLst>
                                            <p:cond evt="onStopAudio" delay="0">
                                              <p:tgtEl>
                                                <p:sldTgt/>
                                              </p:tgtEl>
                                            </p:cond>
                                          </p:endCondLst>
                                        </p:cTn>
                                        <p:tgtEl>
                                          <p:sndTgt r:embed="rId4" name="Chimes 3-CL (2).wav"/>
                                        </p:tgtEl>
                                      </p:cMediaNode>
                                    </p:audio>
                                  </p:subTnLst>
                                </p:cTn>
                              </p:par>
                              <p:par>
                                <p:cTn id="17" presetID="5" presetClass="entr" presetSubtype="10" fill="hold" grpId="0" nodeType="withEffect">
                                  <p:stCondLst>
                                    <p:cond delay="2000"/>
                                  </p:stCondLst>
                                  <p:childTnLst>
                                    <p:set>
                                      <p:cBhvr>
                                        <p:cTn id="18" dur="1" fill="hold">
                                          <p:stCondLst>
                                            <p:cond delay="0"/>
                                          </p:stCondLst>
                                        </p:cTn>
                                        <p:tgtEl>
                                          <p:spTgt spid="1043"/>
                                        </p:tgtEl>
                                        <p:attrNameLst>
                                          <p:attrName>style.visibility</p:attrName>
                                        </p:attrNameLst>
                                      </p:cBhvr>
                                      <p:to>
                                        <p:strVal val="visible"/>
                                      </p:to>
                                    </p:set>
                                    <p:animEffect transition="in" filter="checkerboard(across)">
                                      <p:cBhvr>
                                        <p:cTn id="19" dur="500"/>
                                        <p:tgtEl>
                                          <p:spTgt spid="1043"/>
                                        </p:tgtEl>
                                      </p:cBhvr>
                                    </p:animEffect>
                                  </p:childTnLst>
                                </p:cTn>
                              </p:par>
                              <p:par>
                                <p:cTn id="20" presetID="5" presetClass="entr" presetSubtype="10" fill="hold" grpId="0" nodeType="withEffect">
                                  <p:stCondLst>
                                    <p:cond delay="2000"/>
                                  </p:stCondLst>
                                  <p:childTnLst>
                                    <p:set>
                                      <p:cBhvr>
                                        <p:cTn id="21" dur="1" fill="hold">
                                          <p:stCondLst>
                                            <p:cond delay="0"/>
                                          </p:stCondLst>
                                        </p:cTn>
                                        <p:tgtEl>
                                          <p:spTgt spid="1044"/>
                                        </p:tgtEl>
                                        <p:attrNameLst>
                                          <p:attrName>style.visibility</p:attrName>
                                        </p:attrNameLst>
                                      </p:cBhvr>
                                      <p:to>
                                        <p:strVal val="visible"/>
                                      </p:to>
                                    </p:set>
                                    <p:animEffect transition="in" filter="checkerboard(across)">
                                      <p:cBhvr>
                                        <p:cTn id="22" dur="500"/>
                                        <p:tgtEl>
                                          <p:spTgt spid="1044"/>
                                        </p:tgtEl>
                                      </p:cBhvr>
                                    </p:animEffect>
                                  </p:childTnLst>
                                </p:cTn>
                              </p:par>
                              <p:par>
                                <p:cTn id="23" presetID="22" presetClass="entr" presetSubtype="8" fill="hold" nodeType="withEffect">
                                  <p:stCondLst>
                                    <p:cond delay="2000"/>
                                  </p:stCondLst>
                                  <p:iterate type="lt">
                                    <p:tmPct val="0"/>
                                  </p:iterate>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5" presetClass="entr" presetSubtype="10" fill="hold" nodeType="withEffect">
                                  <p:stCondLst>
                                    <p:cond delay="300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4" name="Chimes 3-CL (2).wav"/>
                                        </p:tgtEl>
                                      </p:cMediaNode>
                                    </p:audio>
                                  </p:subTnLst>
                                </p:cTn>
                              </p:par>
                              <p:par>
                                <p:cTn id="29" presetID="5" presetClass="entr" presetSubtype="10" fill="hold" grpId="0" nodeType="withEffect">
                                  <p:stCondLst>
                                    <p:cond delay="3000"/>
                                  </p:stCondLst>
                                  <p:childTnLst>
                                    <p:set>
                                      <p:cBhvr>
                                        <p:cTn id="30" dur="1" fill="hold">
                                          <p:stCondLst>
                                            <p:cond delay="0"/>
                                          </p:stCondLst>
                                        </p:cTn>
                                        <p:tgtEl>
                                          <p:spTgt spid="7"/>
                                        </p:tgtEl>
                                        <p:attrNameLst>
                                          <p:attrName>style.visibility</p:attrName>
                                        </p:attrNameLst>
                                      </p:cBhvr>
                                      <p:to>
                                        <p:strVal val="visible"/>
                                      </p:to>
                                    </p:set>
                                    <p:animEffect transition="in" filter="checkerboard(across)">
                                      <p:cBhvr>
                                        <p:cTn id="31" dur="500"/>
                                        <p:tgtEl>
                                          <p:spTgt spid="7"/>
                                        </p:tgtEl>
                                      </p:cBhvr>
                                    </p:animEffect>
                                  </p:childTnLst>
                                </p:cTn>
                              </p:par>
                              <p:par>
                                <p:cTn id="32" presetID="5" presetClass="entr" presetSubtype="10" fill="hold" grpId="0" nodeType="withEffect">
                                  <p:stCondLst>
                                    <p:cond delay="3000"/>
                                  </p:stCondLst>
                                  <p:childTnLst>
                                    <p:set>
                                      <p:cBhvr>
                                        <p:cTn id="33" dur="1" fill="hold">
                                          <p:stCondLst>
                                            <p:cond delay="0"/>
                                          </p:stCondLst>
                                        </p:cTn>
                                        <p:tgtEl>
                                          <p:spTgt spid="8"/>
                                        </p:tgtEl>
                                        <p:attrNameLst>
                                          <p:attrName>style.visibility</p:attrName>
                                        </p:attrNameLst>
                                      </p:cBhvr>
                                      <p:to>
                                        <p:strVal val="visible"/>
                                      </p:to>
                                    </p:set>
                                    <p:animEffect transition="in" filter="checkerboard(across)">
                                      <p:cBhvr>
                                        <p:cTn id="34" dur="500"/>
                                        <p:tgtEl>
                                          <p:spTgt spid="8"/>
                                        </p:tgtEl>
                                      </p:cBhvr>
                                    </p:animEffect>
                                  </p:childTnLst>
                                </p:cTn>
                              </p:par>
                              <p:par>
                                <p:cTn id="35" presetID="22" presetClass="entr" presetSubtype="8" fill="hold" nodeType="withEffect">
                                  <p:stCondLst>
                                    <p:cond delay="3000"/>
                                  </p:stCondLst>
                                  <p:iterate type="lt">
                                    <p:tmPct val="0"/>
                                  </p:iterate>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par>
                                <p:cTn id="38" presetID="5" presetClass="entr" presetSubtype="10" fill="hold" nodeType="withEffect">
                                  <p:stCondLst>
                                    <p:cond delay="4000"/>
                                  </p:stCondLst>
                                  <p:childTnLst>
                                    <p:set>
                                      <p:cBhvr>
                                        <p:cTn id="39" dur="1" fill="hold">
                                          <p:stCondLst>
                                            <p:cond delay="0"/>
                                          </p:stCondLst>
                                        </p:cTn>
                                        <p:tgtEl>
                                          <p:spTgt spid="12"/>
                                        </p:tgtEl>
                                        <p:attrNameLst>
                                          <p:attrName>style.visibility</p:attrName>
                                        </p:attrNameLst>
                                      </p:cBhvr>
                                      <p:to>
                                        <p:strVal val="visible"/>
                                      </p:to>
                                    </p:set>
                                    <p:animEffect transition="in" filter="checkerboard(across)">
                                      <p:cBhvr>
                                        <p:cTn id="40"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4" name="Chimes 3-CL (2).wav"/>
                                        </p:tgtEl>
                                      </p:cMediaNode>
                                    </p:audio>
                                  </p:subTnLst>
                                </p:cTn>
                              </p:par>
                              <p:par>
                                <p:cTn id="41" presetID="5" presetClass="entr" presetSubtype="10" fill="hold" grpId="0" nodeType="withEffect">
                                  <p:stCondLst>
                                    <p:cond delay="4000"/>
                                  </p:stCondLst>
                                  <p:childTnLst>
                                    <p:set>
                                      <p:cBhvr>
                                        <p:cTn id="42" dur="1" fill="hold">
                                          <p:stCondLst>
                                            <p:cond delay="0"/>
                                          </p:stCondLst>
                                        </p:cTn>
                                        <p:tgtEl>
                                          <p:spTgt spid="13"/>
                                        </p:tgtEl>
                                        <p:attrNameLst>
                                          <p:attrName>style.visibility</p:attrName>
                                        </p:attrNameLst>
                                      </p:cBhvr>
                                      <p:to>
                                        <p:strVal val="visible"/>
                                      </p:to>
                                    </p:set>
                                    <p:animEffect transition="in" filter="checkerboard(across)">
                                      <p:cBhvr>
                                        <p:cTn id="43" dur="500"/>
                                        <p:tgtEl>
                                          <p:spTgt spid="13"/>
                                        </p:tgtEl>
                                      </p:cBhvr>
                                    </p:animEffect>
                                  </p:childTnLst>
                                </p:cTn>
                              </p:par>
                              <p:par>
                                <p:cTn id="44" presetID="5" presetClass="entr" presetSubtype="10" fill="hold" grpId="0" nodeType="withEffect">
                                  <p:stCondLst>
                                    <p:cond delay="4000"/>
                                  </p:stCondLst>
                                  <p:childTnLst>
                                    <p:set>
                                      <p:cBhvr>
                                        <p:cTn id="45" dur="1" fill="hold">
                                          <p:stCondLst>
                                            <p:cond delay="0"/>
                                          </p:stCondLst>
                                        </p:cTn>
                                        <p:tgtEl>
                                          <p:spTgt spid="15"/>
                                        </p:tgtEl>
                                        <p:attrNameLst>
                                          <p:attrName>style.visibility</p:attrName>
                                        </p:attrNameLst>
                                      </p:cBhvr>
                                      <p:to>
                                        <p:strVal val="visible"/>
                                      </p:to>
                                    </p:set>
                                    <p:animEffect transition="in" filter="checkerboard(across)">
                                      <p:cBhvr>
                                        <p:cTn id="46" dur="500"/>
                                        <p:tgtEl>
                                          <p:spTgt spid="15"/>
                                        </p:tgtEl>
                                      </p:cBhvr>
                                    </p:animEffect>
                                  </p:childTnLst>
                                </p:cTn>
                              </p:par>
                              <p:par>
                                <p:cTn id="47" presetID="22" presetClass="entr" presetSubtype="8" fill="hold" nodeType="withEffect">
                                  <p:stCondLst>
                                    <p:cond delay="4000"/>
                                  </p:stCondLst>
                                  <p:iterate type="lt">
                                    <p:tmPct val="0"/>
                                  </p:iterate>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par>
                                <p:cTn id="50" presetID="5" presetClass="entr" presetSubtype="10" fill="hold" nodeType="withEffect">
                                  <p:stCondLst>
                                    <p:cond delay="5000"/>
                                  </p:stCondLst>
                                  <p:childTnLst>
                                    <p:set>
                                      <p:cBhvr>
                                        <p:cTn id="51" dur="1" fill="hold">
                                          <p:stCondLst>
                                            <p:cond delay="0"/>
                                          </p:stCondLst>
                                        </p:cTn>
                                        <p:tgtEl>
                                          <p:spTgt spid="18"/>
                                        </p:tgtEl>
                                        <p:attrNameLst>
                                          <p:attrName>style.visibility</p:attrName>
                                        </p:attrNameLst>
                                      </p:cBhvr>
                                      <p:to>
                                        <p:strVal val="visible"/>
                                      </p:to>
                                    </p:set>
                                    <p:animEffect transition="in" filter="checkerboard(across)">
                                      <p:cBhvr>
                                        <p:cTn id="52" dur="500"/>
                                        <p:tgtEl>
                                          <p:spTgt spid="18"/>
                                        </p:tgtEl>
                                      </p:cBhvr>
                                    </p:animEffect>
                                  </p:childTnLst>
                                  <p:subTnLst>
                                    <p:audio>
                                      <p:cMediaNode>
                                        <p:cTn display="0" masterRel="sameClick">
                                          <p:stCondLst>
                                            <p:cond evt="begin" delay="0">
                                              <p:tn val="50"/>
                                            </p:cond>
                                          </p:stCondLst>
                                          <p:endCondLst>
                                            <p:cond evt="onStopAudio" delay="0">
                                              <p:tgtEl>
                                                <p:sldTgt/>
                                              </p:tgtEl>
                                            </p:cond>
                                          </p:endCondLst>
                                        </p:cTn>
                                        <p:tgtEl>
                                          <p:sndTgt r:embed="rId4" name="Chimes 3-CL (2).wav"/>
                                        </p:tgtEl>
                                      </p:cMediaNode>
                                    </p:audio>
                                  </p:subTnLst>
                                </p:cTn>
                              </p:par>
                              <p:par>
                                <p:cTn id="53" presetID="5" presetClass="entr" presetSubtype="10" fill="hold" grpId="0" nodeType="withEffect">
                                  <p:stCondLst>
                                    <p:cond delay="5000"/>
                                  </p:stCondLst>
                                  <p:childTnLst>
                                    <p:set>
                                      <p:cBhvr>
                                        <p:cTn id="54" dur="1" fill="hold">
                                          <p:stCondLst>
                                            <p:cond delay="0"/>
                                          </p:stCondLst>
                                        </p:cTn>
                                        <p:tgtEl>
                                          <p:spTgt spid="19"/>
                                        </p:tgtEl>
                                        <p:attrNameLst>
                                          <p:attrName>style.visibility</p:attrName>
                                        </p:attrNameLst>
                                      </p:cBhvr>
                                      <p:to>
                                        <p:strVal val="visible"/>
                                      </p:to>
                                    </p:set>
                                    <p:animEffect transition="in" filter="checkerboard(across)">
                                      <p:cBhvr>
                                        <p:cTn id="55" dur="500"/>
                                        <p:tgtEl>
                                          <p:spTgt spid="19"/>
                                        </p:tgtEl>
                                      </p:cBhvr>
                                    </p:animEffect>
                                  </p:childTnLst>
                                </p:cTn>
                              </p:par>
                              <p:par>
                                <p:cTn id="56" presetID="5" presetClass="entr" presetSubtype="10" fill="hold" grpId="0" nodeType="withEffect">
                                  <p:stCondLst>
                                    <p:cond delay="5000"/>
                                  </p:stCondLst>
                                  <p:childTnLst>
                                    <p:set>
                                      <p:cBhvr>
                                        <p:cTn id="57" dur="1" fill="hold">
                                          <p:stCondLst>
                                            <p:cond delay="0"/>
                                          </p:stCondLst>
                                        </p:cTn>
                                        <p:tgtEl>
                                          <p:spTgt spid="20"/>
                                        </p:tgtEl>
                                        <p:attrNameLst>
                                          <p:attrName>style.visibility</p:attrName>
                                        </p:attrNameLst>
                                      </p:cBhvr>
                                      <p:to>
                                        <p:strVal val="visible"/>
                                      </p:to>
                                    </p:set>
                                    <p:animEffect transition="in" filter="checkerboard(across)">
                                      <p:cBhvr>
                                        <p:cTn id="58" dur="500"/>
                                        <p:tgtEl>
                                          <p:spTgt spid="20"/>
                                        </p:tgtEl>
                                      </p:cBhvr>
                                    </p:animEffect>
                                  </p:childTnLst>
                                </p:cTn>
                              </p:par>
                              <p:par>
                                <p:cTn id="59" presetID="22" presetClass="entr" presetSubtype="8" fill="hold" nodeType="withEffect">
                                  <p:stCondLst>
                                    <p:cond delay="500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10288"/>
                                        </p:tgtEl>
                                        <p:attrNameLst>
                                          <p:attrName>style.visibility</p:attrName>
                                        </p:attrNameLst>
                                      </p:cBhvr>
                                      <p:to>
                                        <p:strVal val="visible"/>
                                      </p:to>
                                    </p:set>
                                    <p:animEffect transition="in" filter="dissolve">
                                      <p:cBhvr>
                                        <p:cTn id="66" dur="500"/>
                                        <p:tgtEl>
                                          <p:spTgt spid="10288"/>
                                        </p:tgtEl>
                                      </p:cBhvr>
                                    </p:animEffect>
                                  </p:childTnLst>
                                  <p:subTnLst>
                                    <p:audio>
                                      <p:cMediaNode>
                                        <p:cTn display="0" masterRel="sameClick">
                                          <p:stCondLst>
                                            <p:cond evt="begin" delay="0">
                                              <p:tn val="64"/>
                                            </p:cond>
                                          </p:stCondLst>
                                          <p:endCondLst>
                                            <p:cond evt="onStopAudio" delay="0">
                                              <p:tgtEl>
                                                <p:sldTgt/>
                                              </p:tgtEl>
                                            </p:cond>
                                          </p:endCondLst>
                                        </p:cTn>
                                        <p:tgtEl>
                                          <p:sndTgt r:embed="rId5" name="camera.wav"/>
                                        </p:tgtEl>
                                      </p:cMediaNode>
                                    </p:audio>
                                  </p:subTnLst>
                                </p:cTn>
                              </p:par>
                            </p:childTnLst>
                          </p:cTn>
                        </p:par>
                        <p:par>
                          <p:cTn id="67" fill="hold" nodeType="afterGroup">
                            <p:stCondLst>
                              <p:cond delay="500"/>
                            </p:stCondLst>
                            <p:childTnLst>
                              <p:par>
                                <p:cTn id="68" presetID="53" presetClass="exit" presetSubtype="0" fill="hold" grpId="1" nodeType="afterEffect">
                                  <p:stCondLst>
                                    <p:cond delay="0"/>
                                  </p:stCondLst>
                                  <p:childTnLst>
                                    <p:anim calcmode="lin" valueType="num">
                                      <p:cBhvr>
                                        <p:cTn id="69" dur="500"/>
                                        <p:tgtEl>
                                          <p:spTgt spid="10288"/>
                                        </p:tgtEl>
                                        <p:attrNameLst>
                                          <p:attrName>ppt_w</p:attrName>
                                        </p:attrNameLst>
                                      </p:cBhvr>
                                      <p:tavLst>
                                        <p:tav tm="0">
                                          <p:val>
                                            <p:strVal val="ppt_w"/>
                                          </p:val>
                                        </p:tav>
                                        <p:tav tm="100000">
                                          <p:val>
                                            <p:fltVal val="0"/>
                                          </p:val>
                                        </p:tav>
                                      </p:tavLst>
                                    </p:anim>
                                    <p:anim calcmode="lin" valueType="num">
                                      <p:cBhvr>
                                        <p:cTn id="70" dur="500"/>
                                        <p:tgtEl>
                                          <p:spTgt spid="10288"/>
                                        </p:tgtEl>
                                        <p:attrNameLst>
                                          <p:attrName>ppt_h</p:attrName>
                                        </p:attrNameLst>
                                      </p:cBhvr>
                                      <p:tavLst>
                                        <p:tav tm="0">
                                          <p:val>
                                            <p:strVal val="ppt_h"/>
                                          </p:val>
                                        </p:tav>
                                        <p:tav tm="100000">
                                          <p:val>
                                            <p:fltVal val="0"/>
                                          </p:val>
                                        </p:tav>
                                      </p:tavLst>
                                    </p:anim>
                                    <p:animEffect transition="out" filter="fade">
                                      <p:cBhvr>
                                        <p:cTn id="71" dur="500"/>
                                        <p:tgtEl>
                                          <p:spTgt spid="10288"/>
                                        </p:tgtEl>
                                      </p:cBhvr>
                                    </p:animEffect>
                                    <p:set>
                                      <p:cBhvr>
                                        <p:cTn id="72" dur="1" fill="hold">
                                          <p:stCondLst>
                                            <p:cond delay="499"/>
                                          </p:stCondLst>
                                        </p:cTn>
                                        <p:tgtEl>
                                          <p:spTgt spid="10288"/>
                                        </p:tgtEl>
                                        <p:attrNameLst>
                                          <p:attrName>style.visibility</p:attrName>
                                        </p:attrNameLst>
                                      </p:cBhvr>
                                      <p:to>
                                        <p:strVal val="hidden"/>
                                      </p:to>
                                    </p:set>
                                  </p:childTnLst>
                                </p:cTn>
                              </p:par>
                            </p:childTnLst>
                          </p:cTn>
                        </p:par>
                        <p:par>
                          <p:cTn id="73" fill="hold" nodeType="afterGroup">
                            <p:stCondLst>
                              <p:cond delay="1000"/>
                            </p:stCondLst>
                            <p:childTnLst>
                              <p:par>
                                <p:cTn id="74" presetID="9" presetClass="entr" presetSubtype="0" fill="hold" grpId="0" nodeType="afterEffect">
                                  <p:stCondLst>
                                    <p:cond delay="0"/>
                                  </p:stCondLst>
                                  <p:childTnLst>
                                    <p:set>
                                      <p:cBhvr>
                                        <p:cTn id="75" dur="1" fill="hold">
                                          <p:stCondLst>
                                            <p:cond delay="0"/>
                                          </p:stCondLst>
                                        </p:cTn>
                                        <p:tgtEl>
                                          <p:spTgt spid="10287"/>
                                        </p:tgtEl>
                                        <p:attrNameLst>
                                          <p:attrName>style.visibility</p:attrName>
                                        </p:attrNameLst>
                                      </p:cBhvr>
                                      <p:to>
                                        <p:strVal val="visible"/>
                                      </p:to>
                                    </p:set>
                                    <p:animEffect transition="in" filter="dissolve">
                                      <p:cBhvr>
                                        <p:cTn id="76" dur="500"/>
                                        <p:tgtEl>
                                          <p:spTgt spid="10287"/>
                                        </p:tgtEl>
                                      </p:cBhvr>
                                    </p:animEffect>
                                  </p:childTnLst>
                                  <p:subTnLst>
                                    <p:audio>
                                      <p:cMediaNode>
                                        <p:cTn display="0" masterRel="sameClick">
                                          <p:stCondLst>
                                            <p:cond evt="begin" delay="0">
                                              <p:tn val="74"/>
                                            </p:cond>
                                          </p:stCondLst>
                                          <p:endCondLst>
                                            <p:cond evt="onStopAudio" delay="0">
                                              <p:tgtEl>
                                                <p:sldTgt/>
                                              </p:tgtEl>
                                            </p:cond>
                                          </p:endCondLst>
                                        </p:cTn>
                                        <p:tgtEl>
                                          <p:sndTgt r:embed="rId5" name="camera.wav"/>
                                        </p:tgtEl>
                                      </p:cMediaNode>
                                    </p:audio>
                                  </p:subTnLst>
                                </p:cTn>
                              </p:par>
                            </p:childTnLst>
                          </p:cTn>
                        </p:par>
                        <p:par>
                          <p:cTn id="77" fill="hold" nodeType="afterGroup">
                            <p:stCondLst>
                              <p:cond delay="1500"/>
                            </p:stCondLst>
                            <p:childTnLst>
                              <p:par>
                                <p:cTn id="78" presetID="53" presetClass="exit" presetSubtype="0" fill="hold" grpId="1" nodeType="afterEffect">
                                  <p:stCondLst>
                                    <p:cond delay="0"/>
                                  </p:stCondLst>
                                  <p:childTnLst>
                                    <p:anim calcmode="lin" valueType="num">
                                      <p:cBhvr>
                                        <p:cTn id="79" dur="500"/>
                                        <p:tgtEl>
                                          <p:spTgt spid="10287"/>
                                        </p:tgtEl>
                                        <p:attrNameLst>
                                          <p:attrName>ppt_w</p:attrName>
                                        </p:attrNameLst>
                                      </p:cBhvr>
                                      <p:tavLst>
                                        <p:tav tm="0">
                                          <p:val>
                                            <p:strVal val="ppt_w"/>
                                          </p:val>
                                        </p:tav>
                                        <p:tav tm="100000">
                                          <p:val>
                                            <p:fltVal val="0"/>
                                          </p:val>
                                        </p:tav>
                                      </p:tavLst>
                                    </p:anim>
                                    <p:anim calcmode="lin" valueType="num">
                                      <p:cBhvr>
                                        <p:cTn id="80" dur="500"/>
                                        <p:tgtEl>
                                          <p:spTgt spid="10287"/>
                                        </p:tgtEl>
                                        <p:attrNameLst>
                                          <p:attrName>ppt_h</p:attrName>
                                        </p:attrNameLst>
                                      </p:cBhvr>
                                      <p:tavLst>
                                        <p:tav tm="0">
                                          <p:val>
                                            <p:strVal val="ppt_h"/>
                                          </p:val>
                                        </p:tav>
                                        <p:tav tm="100000">
                                          <p:val>
                                            <p:fltVal val="0"/>
                                          </p:val>
                                        </p:tav>
                                      </p:tavLst>
                                    </p:anim>
                                    <p:animEffect transition="out" filter="fade">
                                      <p:cBhvr>
                                        <p:cTn id="81" dur="500"/>
                                        <p:tgtEl>
                                          <p:spTgt spid="10287"/>
                                        </p:tgtEl>
                                      </p:cBhvr>
                                    </p:animEffect>
                                    <p:set>
                                      <p:cBhvr>
                                        <p:cTn id="82" dur="1" fill="hold">
                                          <p:stCondLst>
                                            <p:cond delay="499"/>
                                          </p:stCondLst>
                                        </p:cTn>
                                        <p:tgtEl>
                                          <p:spTgt spid="10287"/>
                                        </p:tgtEl>
                                        <p:attrNameLst>
                                          <p:attrName>style.visibility</p:attrName>
                                        </p:attrNameLst>
                                      </p:cBhvr>
                                      <p:to>
                                        <p:strVal val="hidden"/>
                                      </p:to>
                                    </p:set>
                                  </p:childTnLst>
                                </p:cTn>
                              </p:par>
                            </p:childTnLst>
                          </p:cTn>
                        </p:par>
                        <p:par>
                          <p:cTn id="83" fill="hold" nodeType="afterGroup">
                            <p:stCondLst>
                              <p:cond delay="2000"/>
                            </p:stCondLst>
                            <p:childTnLst>
                              <p:par>
                                <p:cTn id="84" presetID="9" presetClass="entr" presetSubtype="0" fill="hold" grpId="0" nodeType="afterEffect">
                                  <p:stCondLst>
                                    <p:cond delay="0"/>
                                  </p:stCondLst>
                                  <p:childTnLst>
                                    <p:set>
                                      <p:cBhvr>
                                        <p:cTn id="85" dur="1" fill="hold">
                                          <p:stCondLst>
                                            <p:cond delay="0"/>
                                          </p:stCondLst>
                                        </p:cTn>
                                        <p:tgtEl>
                                          <p:spTgt spid="10286"/>
                                        </p:tgtEl>
                                        <p:attrNameLst>
                                          <p:attrName>style.visibility</p:attrName>
                                        </p:attrNameLst>
                                      </p:cBhvr>
                                      <p:to>
                                        <p:strVal val="visible"/>
                                      </p:to>
                                    </p:set>
                                    <p:animEffect transition="in" filter="dissolve">
                                      <p:cBhvr>
                                        <p:cTn id="86" dur="500"/>
                                        <p:tgtEl>
                                          <p:spTgt spid="10286"/>
                                        </p:tgtEl>
                                      </p:cBhvr>
                                    </p:animEffect>
                                  </p:childTnLst>
                                  <p:subTnLst>
                                    <p:audio>
                                      <p:cMediaNode>
                                        <p:cTn display="0" masterRel="sameClick">
                                          <p:stCondLst>
                                            <p:cond evt="begin" delay="0">
                                              <p:tn val="84"/>
                                            </p:cond>
                                          </p:stCondLst>
                                          <p:endCondLst>
                                            <p:cond evt="onStopAudio" delay="0">
                                              <p:tgtEl>
                                                <p:sldTgt/>
                                              </p:tgtEl>
                                            </p:cond>
                                          </p:endCondLst>
                                        </p:cTn>
                                        <p:tgtEl>
                                          <p:sndTgt r:embed="rId5" name="camera.wav"/>
                                        </p:tgtEl>
                                      </p:cMediaNode>
                                    </p:audio>
                                  </p:subTnLst>
                                </p:cTn>
                              </p:par>
                            </p:childTnLst>
                          </p:cTn>
                        </p:par>
                        <p:par>
                          <p:cTn id="87" fill="hold" nodeType="afterGroup">
                            <p:stCondLst>
                              <p:cond delay="2500"/>
                            </p:stCondLst>
                            <p:childTnLst>
                              <p:par>
                                <p:cTn id="88" presetID="53" presetClass="exit" presetSubtype="0" fill="hold" grpId="1" nodeType="afterEffect">
                                  <p:stCondLst>
                                    <p:cond delay="0"/>
                                  </p:stCondLst>
                                  <p:childTnLst>
                                    <p:anim calcmode="lin" valueType="num">
                                      <p:cBhvr>
                                        <p:cTn id="89" dur="500"/>
                                        <p:tgtEl>
                                          <p:spTgt spid="10286"/>
                                        </p:tgtEl>
                                        <p:attrNameLst>
                                          <p:attrName>ppt_w</p:attrName>
                                        </p:attrNameLst>
                                      </p:cBhvr>
                                      <p:tavLst>
                                        <p:tav tm="0">
                                          <p:val>
                                            <p:strVal val="ppt_w"/>
                                          </p:val>
                                        </p:tav>
                                        <p:tav tm="100000">
                                          <p:val>
                                            <p:fltVal val="0"/>
                                          </p:val>
                                        </p:tav>
                                      </p:tavLst>
                                    </p:anim>
                                    <p:anim calcmode="lin" valueType="num">
                                      <p:cBhvr>
                                        <p:cTn id="90" dur="500"/>
                                        <p:tgtEl>
                                          <p:spTgt spid="10286"/>
                                        </p:tgtEl>
                                        <p:attrNameLst>
                                          <p:attrName>ppt_h</p:attrName>
                                        </p:attrNameLst>
                                      </p:cBhvr>
                                      <p:tavLst>
                                        <p:tav tm="0">
                                          <p:val>
                                            <p:strVal val="ppt_h"/>
                                          </p:val>
                                        </p:tav>
                                        <p:tav tm="100000">
                                          <p:val>
                                            <p:fltVal val="0"/>
                                          </p:val>
                                        </p:tav>
                                      </p:tavLst>
                                    </p:anim>
                                    <p:animEffect transition="out" filter="fade">
                                      <p:cBhvr>
                                        <p:cTn id="91" dur="500"/>
                                        <p:tgtEl>
                                          <p:spTgt spid="10286"/>
                                        </p:tgtEl>
                                      </p:cBhvr>
                                    </p:animEffect>
                                    <p:set>
                                      <p:cBhvr>
                                        <p:cTn id="92" dur="1" fill="hold">
                                          <p:stCondLst>
                                            <p:cond delay="499"/>
                                          </p:stCondLst>
                                        </p:cTn>
                                        <p:tgtEl>
                                          <p:spTgt spid="10286"/>
                                        </p:tgtEl>
                                        <p:attrNameLst>
                                          <p:attrName>style.visibility</p:attrName>
                                        </p:attrNameLst>
                                      </p:cBhvr>
                                      <p:to>
                                        <p:strVal val="hidden"/>
                                      </p:to>
                                    </p:set>
                                  </p:childTnLst>
                                </p:cTn>
                              </p:par>
                            </p:childTnLst>
                          </p:cTn>
                        </p:par>
                        <p:par>
                          <p:cTn id="93" fill="hold" nodeType="afterGroup">
                            <p:stCondLst>
                              <p:cond delay="3000"/>
                            </p:stCondLst>
                            <p:childTnLst>
                              <p:par>
                                <p:cTn id="94" presetID="9" presetClass="entr" presetSubtype="0" fill="hold" grpId="0" nodeType="afterEffect">
                                  <p:stCondLst>
                                    <p:cond delay="0"/>
                                  </p:stCondLst>
                                  <p:childTnLst>
                                    <p:set>
                                      <p:cBhvr>
                                        <p:cTn id="95" dur="1" fill="hold">
                                          <p:stCondLst>
                                            <p:cond delay="0"/>
                                          </p:stCondLst>
                                        </p:cTn>
                                        <p:tgtEl>
                                          <p:spTgt spid="10285"/>
                                        </p:tgtEl>
                                        <p:attrNameLst>
                                          <p:attrName>style.visibility</p:attrName>
                                        </p:attrNameLst>
                                      </p:cBhvr>
                                      <p:to>
                                        <p:strVal val="visible"/>
                                      </p:to>
                                    </p:set>
                                    <p:animEffect transition="in" filter="dissolve">
                                      <p:cBhvr>
                                        <p:cTn id="96" dur="500"/>
                                        <p:tgtEl>
                                          <p:spTgt spid="10285"/>
                                        </p:tgtEl>
                                      </p:cBhvr>
                                    </p:animEffect>
                                  </p:childTnLst>
                                  <p:subTnLst>
                                    <p:audio>
                                      <p:cMediaNode>
                                        <p:cTn display="0" masterRel="sameClick">
                                          <p:stCondLst>
                                            <p:cond evt="begin" delay="0">
                                              <p:tn val="94"/>
                                            </p:cond>
                                          </p:stCondLst>
                                          <p:endCondLst>
                                            <p:cond evt="onStopAudio" delay="0">
                                              <p:tgtEl>
                                                <p:sldTgt/>
                                              </p:tgtEl>
                                            </p:cond>
                                          </p:endCondLst>
                                        </p:cTn>
                                        <p:tgtEl>
                                          <p:sndTgt r:embed="rId5" name="camera.wav"/>
                                        </p:tgtEl>
                                      </p:cMediaNode>
                                    </p:audio>
                                  </p:subTnLst>
                                </p:cTn>
                              </p:par>
                            </p:childTnLst>
                          </p:cTn>
                        </p:par>
                        <p:par>
                          <p:cTn id="97" fill="hold" nodeType="afterGroup">
                            <p:stCondLst>
                              <p:cond delay="3500"/>
                            </p:stCondLst>
                            <p:childTnLst>
                              <p:par>
                                <p:cTn id="98" presetID="53" presetClass="exit" presetSubtype="0" fill="hold" grpId="1" nodeType="afterEffect">
                                  <p:stCondLst>
                                    <p:cond delay="0"/>
                                  </p:stCondLst>
                                  <p:childTnLst>
                                    <p:anim calcmode="lin" valueType="num">
                                      <p:cBhvr>
                                        <p:cTn id="99" dur="500"/>
                                        <p:tgtEl>
                                          <p:spTgt spid="10285"/>
                                        </p:tgtEl>
                                        <p:attrNameLst>
                                          <p:attrName>ppt_w</p:attrName>
                                        </p:attrNameLst>
                                      </p:cBhvr>
                                      <p:tavLst>
                                        <p:tav tm="0">
                                          <p:val>
                                            <p:strVal val="ppt_w"/>
                                          </p:val>
                                        </p:tav>
                                        <p:tav tm="100000">
                                          <p:val>
                                            <p:fltVal val="0"/>
                                          </p:val>
                                        </p:tav>
                                      </p:tavLst>
                                    </p:anim>
                                    <p:anim calcmode="lin" valueType="num">
                                      <p:cBhvr>
                                        <p:cTn id="100" dur="500"/>
                                        <p:tgtEl>
                                          <p:spTgt spid="10285"/>
                                        </p:tgtEl>
                                        <p:attrNameLst>
                                          <p:attrName>ppt_h</p:attrName>
                                        </p:attrNameLst>
                                      </p:cBhvr>
                                      <p:tavLst>
                                        <p:tav tm="0">
                                          <p:val>
                                            <p:strVal val="ppt_h"/>
                                          </p:val>
                                        </p:tav>
                                        <p:tav tm="100000">
                                          <p:val>
                                            <p:fltVal val="0"/>
                                          </p:val>
                                        </p:tav>
                                      </p:tavLst>
                                    </p:anim>
                                    <p:animEffect transition="out" filter="fade">
                                      <p:cBhvr>
                                        <p:cTn id="101" dur="500"/>
                                        <p:tgtEl>
                                          <p:spTgt spid="10285"/>
                                        </p:tgtEl>
                                      </p:cBhvr>
                                    </p:animEffect>
                                    <p:set>
                                      <p:cBhvr>
                                        <p:cTn id="102" dur="1" fill="hold">
                                          <p:stCondLst>
                                            <p:cond delay="499"/>
                                          </p:stCondLst>
                                        </p:cTn>
                                        <p:tgtEl>
                                          <p:spTgt spid="10285"/>
                                        </p:tgtEl>
                                        <p:attrNameLst>
                                          <p:attrName>style.visibility</p:attrName>
                                        </p:attrNameLst>
                                      </p:cBhvr>
                                      <p:to>
                                        <p:strVal val="hidden"/>
                                      </p:to>
                                    </p:set>
                                  </p:childTnLst>
                                </p:cTn>
                              </p:par>
                            </p:childTnLst>
                          </p:cTn>
                        </p:par>
                        <p:par>
                          <p:cTn id="103" fill="hold" nodeType="afterGroup">
                            <p:stCondLst>
                              <p:cond delay="4000"/>
                            </p:stCondLst>
                            <p:childTnLst>
                              <p:par>
                                <p:cTn id="104" presetID="9" presetClass="entr" presetSubtype="0" fill="hold" grpId="0" nodeType="afterEffect">
                                  <p:stCondLst>
                                    <p:cond delay="0"/>
                                  </p:stCondLst>
                                  <p:childTnLst>
                                    <p:set>
                                      <p:cBhvr>
                                        <p:cTn id="105" dur="1" fill="hold">
                                          <p:stCondLst>
                                            <p:cond delay="0"/>
                                          </p:stCondLst>
                                        </p:cTn>
                                        <p:tgtEl>
                                          <p:spTgt spid="10284"/>
                                        </p:tgtEl>
                                        <p:attrNameLst>
                                          <p:attrName>style.visibility</p:attrName>
                                        </p:attrNameLst>
                                      </p:cBhvr>
                                      <p:to>
                                        <p:strVal val="visible"/>
                                      </p:to>
                                    </p:set>
                                    <p:animEffect transition="in" filter="dissolve">
                                      <p:cBhvr>
                                        <p:cTn id="106" dur="500"/>
                                        <p:tgtEl>
                                          <p:spTgt spid="10284"/>
                                        </p:tgtEl>
                                      </p:cBhvr>
                                    </p:animEffect>
                                  </p:childTnLst>
                                  <p:subTnLst>
                                    <p:audio>
                                      <p:cMediaNode>
                                        <p:cTn display="0" masterRel="sameClick">
                                          <p:stCondLst>
                                            <p:cond evt="begin" delay="0">
                                              <p:tn val="104"/>
                                            </p:cond>
                                          </p:stCondLst>
                                          <p:endCondLst>
                                            <p:cond evt="onStopAudio" delay="0">
                                              <p:tgtEl>
                                                <p:sldTgt/>
                                              </p:tgtEl>
                                            </p:cond>
                                          </p:endCondLst>
                                        </p:cTn>
                                        <p:tgtEl>
                                          <p:sndTgt r:embed="rId5" name="camera.wav"/>
                                        </p:tgtEl>
                                      </p:cMediaNode>
                                    </p:audio>
                                  </p:subTnLst>
                                </p:cTn>
                              </p:par>
                            </p:childTnLst>
                          </p:cTn>
                        </p:par>
                        <p:par>
                          <p:cTn id="107" fill="hold" nodeType="afterGroup">
                            <p:stCondLst>
                              <p:cond delay="4500"/>
                            </p:stCondLst>
                            <p:childTnLst>
                              <p:par>
                                <p:cTn id="108" presetID="53" presetClass="exit" presetSubtype="0" fill="hold" grpId="1" nodeType="afterEffect">
                                  <p:stCondLst>
                                    <p:cond delay="0"/>
                                  </p:stCondLst>
                                  <p:childTnLst>
                                    <p:anim calcmode="lin" valueType="num">
                                      <p:cBhvr>
                                        <p:cTn id="109" dur="500"/>
                                        <p:tgtEl>
                                          <p:spTgt spid="10284"/>
                                        </p:tgtEl>
                                        <p:attrNameLst>
                                          <p:attrName>ppt_w</p:attrName>
                                        </p:attrNameLst>
                                      </p:cBhvr>
                                      <p:tavLst>
                                        <p:tav tm="0">
                                          <p:val>
                                            <p:strVal val="ppt_w"/>
                                          </p:val>
                                        </p:tav>
                                        <p:tav tm="100000">
                                          <p:val>
                                            <p:fltVal val="0"/>
                                          </p:val>
                                        </p:tav>
                                      </p:tavLst>
                                    </p:anim>
                                    <p:anim calcmode="lin" valueType="num">
                                      <p:cBhvr>
                                        <p:cTn id="110" dur="500"/>
                                        <p:tgtEl>
                                          <p:spTgt spid="10284"/>
                                        </p:tgtEl>
                                        <p:attrNameLst>
                                          <p:attrName>ppt_h</p:attrName>
                                        </p:attrNameLst>
                                      </p:cBhvr>
                                      <p:tavLst>
                                        <p:tav tm="0">
                                          <p:val>
                                            <p:strVal val="ppt_h"/>
                                          </p:val>
                                        </p:tav>
                                        <p:tav tm="100000">
                                          <p:val>
                                            <p:fltVal val="0"/>
                                          </p:val>
                                        </p:tav>
                                      </p:tavLst>
                                    </p:anim>
                                    <p:animEffect transition="out" filter="fade">
                                      <p:cBhvr>
                                        <p:cTn id="111" dur="500"/>
                                        <p:tgtEl>
                                          <p:spTgt spid="10284"/>
                                        </p:tgtEl>
                                      </p:cBhvr>
                                    </p:animEffect>
                                    <p:set>
                                      <p:cBhvr>
                                        <p:cTn id="112" dur="1" fill="hold">
                                          <p:stCondLst>
                                            <p:cond delay="499"/>
                                          </p:stCondLst>
                                        </p:cTn>
                                        <p:tgtEl>
                                          <p:spTgt spid="10284"/>
                                        </p:tgtEl>
                                        <p:attrNameLst>
                                          <p:attrName>style.visibility</p:attrName>
                                        </p:attrNameLst>
                                      </p:cBhvr>
                                      <p:to>
                                        <p:strVal val="hidden"/>
                                      </p:to>
                                    </p:set>
                                  </p:childTnLst>
                                </p:cTn>
                              </p:par>
                            </p:childTnLst>
                          </p:cTn>
                        </p:par>
                        <p:par>
                          <p:cTn id="113" fill="hold" nodeType="afterGroup">
                            <p:stCondLst>
                              <p:cond delay="5000"/>
                            </p:stCondLst>
                            <p:childTnLst>
                              <p:par>
                                <p:cTn id="114" presetID="9" presetClass="entr" presetSubtype="0" fill="hold" grpId="0" nodeType="afterEffect">
                                  <p:stCondLst>
                                    <p:cond delay="0"/>
                                  </p:stCondLst>
                                  <p:childTnLst>
                                    <p:set>
                                      <p:cBhvr>
                                        <p:cTn id="115" dur="1" fill="hold">
                                          <p:stCondLst>
                                            <p:cond delay="0"/>
                                          </p:stCondLst>
                                        </p:cTn>
                                        <p:tgtEl>
                                          <p:spTgt spid="10283"/>
                                        </p:tgtEl>
                                        <p:attrNameLst>
                                          <p:attrName>style.visibility</p:attrName>
                                        </p:attrNameLst>
                                      </p:cBhvr>
                                      <p:to>
                                        <p:strVal val="visible"/>
                                      </p:to>
                                    </p:set>
                                    <p:animEffect transition="in" filter="dissolve">
                                      <p:cBhvr>
                                        <p:cTn id="116" dur="500"/>
                                        <p:tgtEl>
                                          <p:spTgt spid="10283"/>
                                        </p:tgtEl>
                                      </p:cBhvr>
                                    </p:animEffect>
                                  </p:childTnLst>
                                  <p:subTnLst>
                                    <p:audio>
                                      <p:cMediaNode>
                                        <p:cTn display="0" masterRel="sameClick">
                                          <p:stCondLst>
                                            <p:cond evt="begin" delay="0">
                                              <p:tn val="114"/>
                                            </p:cond>
                                          </p:stCondLst>
                                          <p:endCondLst>
                                            <p:cond evt="onStopAudio" delay="0">
                                              <p:tgtEl>
                                                <p:sldTgt/>
                                              </p:tgtEl>
                                            </p:cond>
                                          </p:endCondLst>
                                        </p:cTn>
                                        <p:tgtEl>
                                          <p:sndTgt r:embed="rId5" name="camera.wav"/>
                                        </p:tgtEl>
                                      </p:cMediaNode>
                                    </p:audio>
                                  </p:subTnLst>
                                </p:cTn>
                              </p:par>
                            </p:childTnLst>
                          </p:cTn>
                        </p:par>
                        <p:par>
                          <p:cTn id="117" fill="hold" nodeType="afterGroup">
                            <p:stCondLst>
                              <p:cond delay="5500"/>
                            </p:stCondLst>
                            <p:childTnLst>
                              <p:par>
                                <p:cTn id="118" presetID="53" presetClass="exit" presetSubtype="0" fill="hold" grpId="1" nodeType="afterEffect">
                                  <p:stCondLst>
                                    <p:cond delay="0"/>
                                  </p:stCondLst>
                                  <p:childTnLst>
                                    <p:anim calcmode="lin" valueType="num">
                                      <p:cBhvr>
                                        <p:cTn id="119" dur="500"/>
                                        <p:tgtEl>
                                          <p:spTgt spid="10283"/>
                                        </p:tgtEl>
                                        <p:attrNameLst>
                                          <p:attrName>ppt_w</p:attrName>
                                        </p:attrNameLst>
                                      </p:cBhvr>
                                      <p:tavLst>
                                        <p:tav tm="0">
                                          <p:val>
                                            <p:strVal val="ppt_w"/>
                                          </p:val>
                                        </p:tav>
                                        <p:tav tm="100000">
                                          <p:val>
                                            <p:fltVal val="0"/>
                                          </p:val>
                                        </p:tav>
                                      </p:tavLst>
                                    </p:anim>
                                    <p:anim calcmode="lin" valueType="num">
                                      <p:cBhvr>
                                        <p:cTn id="120" dur="500"/>
                                        <p:tgtEl>
                                          <p:spTgt spid="10283"/>
                                        </p:tgtEl>
                                        <p:attrNameLst>
                                          <p:attrName>ppt_h</p:attrName>
                                        </p:attrNameLst>
                                      </p:cBhvr>
                                      <p:tavLst>
                                        <p:tav tm="0">
                                          <p:val>
                                            <p:strVal val="ppt_h"/>
                                          </p:val>
                                        </p:tav>
                                        <p:tav tm="100000">
                                          <p:val>
                                            <p:fltVal val="0"/>
                                          </p:val>
                                        </p:tav>
                                      </p:tavLst>
                                    </p:anim>
                                    <p:animEffect transition="out" filter="fade">
                                      <p:cBhvr>
                                        <p:cTn id="121" dur="500"/>
                                        <p:tgtEl>
                                          <p:spTgt spid="10283"/>
                                        </p:tgtEl>
                                      </p:cBhvr>
                                    </p:animEffect>
                                    <p:set>
                                      <p:cBhvr>
                                        <p:cTn id="122" dur="1" fill="hold">
                                          <p:stCondLst>
                                            <p:cond delay="499"/>
                                          </p:stCondLst>
                                        </p:cTn>
                                        <p:tgtEl>
                                          <p:spTgt spid="10283"/>
                                        </p:tgtEl>
                                        <p:attrNameLst>
                                          <p:attrName>style.visibility</p:attrName>
                                        </p:attrNameLst>
                                      </p:cBhvr>
                                      <p:to>
                                        <p:strVal val="hidden"/>
                                      </p:to>
                                    </p:set>
                                  </p:childTnLst>
                                </p:cTn>
                              </p:par>
                            </p:childTnLst>
                          </p:cTn>
                        </p:par>
                        <p:par>
                          <p:cTn id="123" fill="hold" nodeType="afterGroup">
                            <p:stCondLst>
                              <p:cond delay="6000"/>
                            </p:stCondLst>
                            <p:childTnLst>
                              <p:par>
                                <p:cTn id="124" presetID="9" presetClass="entr" presetSubtype="0" fill="hold" grpId="0" nodeType="afterEffect">
                                  <p:stCondLst>
                                    <p:cond delay="0"/>
                                  </p:stCondLst>
                                  <p:childTnLst>
                                    <p:set>
                                      <p:cBhvr>
                                        <p:cTn id="125" dur="1" fill="hold">
                                          <p:stCondLst>
                                            <p:cond delay="0"/>
                                          </p:stCondLst>
                                        </p:cTn>
                                        <p:tgtEl>
                                          <p:spTgt spid="10282"/>
                                        </p:tgtEl>
                                        <p:attrNameLst>
                                          <p:attrName>style.visibility</p:attrName>
                                        </p:attrNameLst>
                                      </p:cBhvr>
                                      <p:to>
                                        <p:strVal val="visible"/>
                                      </p:to>
                                    </p:set>
                                    <p:animEffect transition="in" filter="dissolve">
                                      <p:cBhvr>
                                        <p:cTn id="126" dur="500"/>
                                        <p:tgtEl>
                                          <p:spTgt spid="10282"/>
                                        </p:tgtEl>
                                      </p:cBhvr>
                                    </p:animEffect>
                                  </p:childTnLst>
                                  <p:subTnLst>
                                    <p:audio>
                                      <p:cMediaNode>
                                        <p:cTn display="0" masterRel="sameClick">
                                          <p:stCondLst>
                                            <p:cond evt="begin" delay="0">
                                              <p:tn val="124"/>
                                            </p:cond>
                                          </p:stCondLst>
                                          <p:endCondLst>
                                            <p:cond evt="onStopAudio" delay="0">
                                              <p:tgtEl>
                                                <p:sldTgt/>
                                              </p:tgtEl>
                                            </p:cond>
                                          </p:endCondLst>
                                        </p:cTn>
                                        <p:tgtEl>
                                          <p:sndTgt r:embed="rId5" name="camera.wav"/>
                                        </p:tgtEl>
                                      </p:cMediaNode>
                                    </p:audio>
                                  </p:subTnLst>
                                </p:cTn>
                              </p:par>
                            </p:childTnLst>
                          </p:cTn>
                        </p:par>
                        <p:par>
                          <p:cTn id="127" fill="hold" nodeType="afterGroup">
                            <p:stCondLst>
                              <p:cond delay="6500"/>
                            </p:stCondLst>
                            <p:childTnLst>
                              <p:par>
                                <p:cTn id="128" presetID="53" presetClass="exit" presetSubtype="0" fill="hold" grpId="1" nodeType="afterEffect">
                                  <p:stCondLst>
                                    <p:cond delay="0"/>
                                  </p:stCondLst>
                                  <p:childTnLst>
                                    <p:anim calcmode="lin" valueType="num">
                                      <p:cBhvr>
                                        <p:cTn id="129" dur="500"/>
                                        <p:tgtEl>
                                          <p:spTgt spid="10282"/>
                                        </p:tgtEl>
                                        <p:attrNameLst>
                                          <p:attrName>ppt_w</p:attrName>
                                        </p:attrNameLst>
                                      </p:cBhvr>
                                      <p:tavLst>
                                        <p:tav tm="0">
                                          <p:val>
                                            <p:strVal val="ppt_w"/>
                                          </p:val>
                                        </p:tav>
                                        <p:tav tm="100000">
                                          <p:val>
                                            <p:fltVal val="0"/>
                                          </p:val>
                                        </p:tav>
                                      </p:tavLst>
                                    </p:anim>
                                    <p:anim calcmode="lin" valueType="num">
                                      <p:cBhvr>
                                        <p:cTn id="130" dur="500"/>
                                        <p:tgtEl>
                                          <p:spTgt spid="10282"/>
                                        </p:tgtEl>
                                        <p:attrNameLst>
                                          <p:attrName>ppt_h</p:attrName>
                                        </p:attrNameLst>
                                      </p:cBhvr>
                                      <p:tavLst>
                                        <p:tav tm="0">
                                          <p:val>
                                            <p:strVal val="ppt_h"/>
                                          </p:val>
                                        </p:tav>
                                        <p:tav tm="100000">
                                          <p:val>
                                            <p:fltVal val="0"/>
                                          </p:val>
                                        </p:tav>
                                      </p:tavLst>
                                    </p:anim>
                                    <p:animEffect transition="out" filter="fade">
                                      <p:cBhvr>
                                        <p:cTn id="131" dur="500"/>
                                        <p:tgtEl>
                                          <p:spTgt spid="10282"/>
                                        </p:tgtEl>
                                      </p:cBhvr>
                                    </p:animEffect>
                                    <p:set>
                                      <p:cBhvr>
                                        <p:cTn id="132" dur="1" fill="hold">
                                          <p:stCondLst>
                                            <p:cond delay="499"/>
                                          </p:stCondLst>
                                        </p:cTn>
                                        <p:tgtEl>
                                          <p:spTgt spid="10282"/>
                                        </p:tgtEl>
                                        <p:attrNameLst>
                                          <p:attrName>style.visibility</p:attrName>
                                        </p:attrNameLst>
                                      </p:cBhvr>
                                      <p:to>
                                        <p:strVal val="hidden"/>
                                      </p:to>
                                    </p:set>
                                  </p:childTnLst>
                                </p:cTn>
                              </p:par>
                            </p:childTnLst>
                          </p:cTn>
                        </p:par>
                        <p:par>
                          <p:cTn id="133" fill="hold" nodeType="afterGroup">
                            <p:stCondLst>
                              <p:cond delay="7000"/>
                            </p:stCondLst>
                            <p:childTnLst>
                              <p:par>
                                <p:cTn id="134" presetID="9" presetClass="entr" presetSubtype="0" fill="hold" grpId="0" nodeType="afterEffect">
                                  <p:stCondLst>
                                    <p:cond delay="0"/>
                                  </p:stCondLst>
                                  <p:childTnLst>
                                    <p:set>
                                      <p:cBhvr>
                                        <p:cTn id="135" dur="1" fill="hold">
                                          <p:stCondLst>
                                            <p:cond delay="0"/>
                                          </p:stCondLst>
                                        </p:cTn>
                                        <p:tgtEl>
                                          <p:spTgt spid="10281"/>
                                        </p:tgtEl>
                                        <p:attrNameLst>
                                          <p:attrName>style.visibility</p:attrName>
                                        </p:attrNameLst>
                                      </p:cBhvr>
                                      <p:to>
                                        <p:strVal val="visible"/>
                                      </p:to>
                                    </p:set>
                                    <p:animEffect transition="in" filter="dissolve">
                                      <p:cBhvr>
                                        <p:cTn id="136" dur="500"/>
                                        <p:tgtEl>
                                          <p:spTgt spid="10281"/>
                                        </p:tgtEl>
                                      </p:cBhvr>
                                    </p:animEffect>
                                  </p:childTnLst>
                                  <p:subTnLst>
                                    <p:audio>
                                      <p:cMediaNode>
                                        <p:cTn display="0" masterRel="sameClick">
                                          <p:stCondLst>
                                            <p:cond evt="begin" delay="0">
                                              <p:tn val="134"/>
                                            </p:cond>
                                          </p:stCondLst>
                                          <p:endCondLst>
                                            <p:cond evt="onStopAudio" delay="0">
                                              <p:tgtEl>
                                                <p:sldTgt/>
                                              </p:tgtEl>
                                            </p:cond>
                                          </p:endCondLst>
                                        </p:cTn>
                                        <p:tgtEl>
                                          <p:sndTgt r:embed="rId5" name="camera.wav"/>
                                        </p:tgtEl>
                                      </p:cMediaNode>
                                    </p:audio>
                                  </p:subTnLst>
                                </p:cTn>
                              </p:par>
                            </p:childTnLst>
                          </p:cTn>
                        </p:par>
                        <p:par>
                          <p:cTn id="137" fill="hold" nodeType="afterGroup">
                            <p:stCondLst>
                              <p:cond delay="7500"/>
                            </p:stCondLst>
                            <p:childTnLst>
                              <p:par>
                                <p:cTn id="138" presetID="53" presetClass="exit" presetSubtype="0" fill="hold" grpId="1" nodeType="afterEffect">
                                  <p:stCondLst>
                                    <p:cond delay="0"/>
                                  </p:stCondLst>
                                  <p:childTnLst>
                                    <p:anim calcmode="lin" valueType="num">
                                      <p:cBhvr>
                                        <p:cTn id="139" dur="500"/>
                                        <p:tgtEl>
                                          <p:spTgt spid="10281"/>
                                        </p:tgtEl>
                                        <p:attrNameLst>
                                          <p:attrName>ppt_w</p:attrName>
                                        </p:attrNameLst>
                                      </p:cBhvr>
                                      <p:tavLst>
                                        <p:tav tm="0">
                                          <p:val>
                                            <p:strVal val="ppt_w"/>
                                          </p:val>
                                        </p:tav>
                                        <p:tav tm="100000">
                                          <p:val>
                                            <p:fltVal val="0"/>
                                          </p:val>
                                        </p:tav>
                                      </p:tavLst>
                                    </p:anim>
                                    <p:anim calcmode="lin" valueType="num">
                                      <p:cBhvr>
                                        <p:cTn id="140" dur="500"/>
                                        <p:tgtEl>
                                          <p:spTgt spid="10281"/>
                                        </p:tgtEl>
                                        <p:attrNameLst>
                                          <p:attrName>ppt_h</p:attrName>
                                        </p:attrNameLst>
                                      </p:cBhvr>
                                      <p:tavLst>
                                        <p:tav tm="0">
                                          <p:val>
                                            <p:strVal val="ppt_h"/>
                                          </p:val>
                                        </p:tav>
                                        <p:tav tm="100000">
                                          <p:val>
                                            <p:fltVal val="0"/>
                                          </p:val>
                                        </p:tav>
                                      </p:tavLst>
                                    </p:anim>
                                    <p:animEffect transition="out" filter="fade">
                                      <p:cBhvr>
                                        <p:cTn id="141" dur="500"/>
                                        <p:tgtEl>
                                          <p:spTgt spid="10281"/>
                                        </p:tgtEl>
                                      </p:cBhvr>
                                    </p:animEffect>
                                    <p:set>
                                      <p:cBhvr>
                                        <p:cTn id="142" dur="1" fill="hold">
                                          <p:stCondLst>
                                            <p:cond delay="499"/>
                                          </p:stCondLst>
                                        </p:cTn>
                                        <p:tgtEl>
                                          <p:spTgt spid="10281"/>
                                        </p:tgtEl>
                                        <p:attrNameLst>
                                          <p:attrName>style.visibility</p:attrName>
                                        </p:attrNameLst>
                                      </p:cBhvr>
                                      <p:to>
                                        <p:strVal val="hidden"/>
                                      </p:to>
                                    </p:set>
                                  </p:childTnLst>
                                </p:cTn>
                              </p:par>
                            </p:childTnLst>
                          </p:cTn>
                        </p:par>
                        <p:par>
                          <p:cTn id="143" fill="hold" nodeType="afterGroup">
                            <p:stCondLst>
                              <p:cond delay="8000"/>
                            </p:stCondLst>
                            <p:childTnLst>
                              <p:par>
                                <p:cTn id="144" presetID="9" presetClass="entr" presetSubtype="0" fill="hold" grpId="0" nodeType="afterEffect">
                                  <p:stCondLst>
                                    <p:cond delay="0"/>
                                  </p:stCondLst>
                                  <p:childTnLst>
                                    <p:set>
                                      <p:cBhvr>
                                        <p:cTn id="145" dur="1" fill="hold">
                                          <p:stCondLst>
                                            <p:cond delay="0"/>
                                          </p:stCondLst>
                                        </p:cTn>
                                        <p:tgtEl>
                                          <p:spTgt spid="10280"/>
                                        </p:tgtEl>
                                        <p:attrNameLst>
                                          <p:attrName>style.visibility</p:attrName>
                                        </p:attrNameLst>
                                      </p:cBhvr>
                                      <p:to>
                                        <p:strVal val="visible"/>
                                      </p:to>
                                    </p:set>
                                    <p:animEffect transition="in" filter="dissolve">
                                      <p:cBhvr>
                                        <p:cTn id="146" dur="500"/>
                                        <p:tgtEl>
                                          <p:spTgt spid="10280"/>
                                        </p:tgtEl>
                                      </p:cBhvr>
                                    </p:animEffect>
                                  </p:childTnLst>
                                  <p:subTnLst>
                                    <p:audio>
                                      <p:cMediaNode>
                                        <p:cTn display="0" masterRel="sameClick">
                                          <p:stCondLst>
                                            <p:cond evt="begin" delay="0">
                                              <p:tn val="144"/>
                                            </p:cond>
                                          </p:stCondLst>
                                          <p:endCondLst>
                                            <p:cond evt="onStopAudio" delay="0">
                                              <p:tgtEl>
                                                <p:sldTgt/>
                                              </p:tgtEl>
                                            </p:cond>
                                          </p:endCondLst>
                                        </p:cTn>
                                        <p:tgtEl>
                                          <p:sndTgt r:embed="rId5" name="camera.wav"/>
                                        </p:tgtEl>
                                      </p:cMediaNode>
                                    </p:audio>
                                  </p:subTnLst>
                                </p:cTn>
                              </p:par>
                            </p:childTnLst>
                          </p:cTn>
                        </p:par>
                        <p:par>
                          <p:cTn id="147" fill="hold" nodeType="afterGroup">
                            <p:stCondLst>
                              <p:cond delay="8500"/>
                            </p:stCondLst>
                            <p:childTnLst>
                              <p:par>
                                <p:cTn id="148" presetID="53" presetClass="exit" presetSubtype="0" fill="hold" grpId="1" nodeType="afterEffect">
                                  <p:stCondLst>
                                    <p:cond delay="0"/>
                                  </p:stCondLst>
                                  <p:childTnLst>
                                    <p:anim calcmode="lin" valueType="num">
                                      <p:cBhvr>
                                        <p:cTn id="149" dur="500"/>
                                        <p:tgtEl>
                                          <p:spTgt spid="10280"/>
                                        </p:tgtEl>
                                        <p:attrNameLst>
                                          <p:attrName>ppt_w</p:attrName>
                                        </p:attrNameLst>
                                      </p:cBhvr>
                                      <p:tavLst>
                                        <p:tav tm="0">
                                          <p:val>
                                            <p:strVal val="ppt_w"/>
                                          </p:val>
                                        </p:tav>
                                        <p:tav tm="100000">
                                          <p:val>
                                            <p:fltVal val="0"/>
                                          </p:val>
                                        </p:tav>
                                      </p:tavLst>
                                    </p:anim>
                                    <p:anim calcmode="lin" valueType="num">
                                      <p:cBhvr>
                                        <p:cTn id="150" dur="500"/>
                                        <p:tgtEl>
                                          <p:spTgt spid="10280"/>
                                        </p:tgtEl>
                                        <p:attrNameLst>
                                          <p:attrName>ppt_h</p:attrName>
                                        </p:attrNameLst>
                                      </p:cBhvr>
                                      <p:tavLst>
                                        <p:tav tm="0">
                                          <p:val>
                                            <p:strVal val="ppt_h"/>
                                          </p:val>
                                        </p:tav>
                                        <p:tav tm="100000">
                                          <p:val>
                                            <p:fltVal val="0"/>
                                          </p:val>
                                        </p:tav>
                                      </p:tavLst>
                                    </p:anim>
                                    <p:animEffect transition="out" filter="fade">
                                      <p:cBhvr>
                                        <p:cTn id="151" dur="500"/>
                                        <p:tgtEl>
                                          <p:spTgt spid="10280"/>
                                        </p:tgtEl>
                                      </p:cBhvr>
                                    </p:animEffect>
                                    <p:set>
                                      <p:cBhvr>
                                        <p:cTn id="152" dur="1" fill="hold">
                                          <p:stCondLst>
                                            <p:cond delay="499"/>
                                          </p:stCondLst>
                                        </p:cTn>
                                        <p:tgtEl>
                                          <p:spTgt spid="10280"/>
                                        </p:tgtEl>
                                        <p:attrNameLst>
                                          <p:attrName>style.visibility</p:attrName>
                                        </p:attrNameLst>
                                      </p:cBhvr>
                                      <p:to>
                                        <p:strVal val="hidden"/>
                                      </p:to>
                                    </p:set>
                                  </p:childTnLst>
                                </p:cTn>
                              </p:par>
                            </p:childTnLst>
                          </p:cTn>
                        </p:par>
                        <p:par>
                          <p:cTn id="153" fill="hold" nodeType="afterGroup">
                            <p:stCondLst>
                              <p:cond delay="9000"/>
                            </p:stCondLst>
                            <p:childTnLst>
                              <p:par>
                                <p:cTn id="154" presetID="9" presetClass="entr" presetSubtype="0" fill="hold" grpId="0" nodeType="afterEffect">
                                  <p:stCondLst>
                                    <p:cond delay="0"/>
                                  </p:stCondLst>
                                  <p:childTnLst>
                                    <p:set>
                                      <p:cBhvr>
                                        <p:cTn id="155" dur="1" fill="hold">
                                          <p:stCondLst>
                                            <p:cond delay="0"/>
                                          </p:stCondLst>
                                        </p:cTn>
                                        <p:tgtEl>
                                          <p:spTgt spid="10279"/>
                                        </p:tgtEl>
                                        <p:attrNameLst>
                                          <p:attrName>style.visibility</p:attrName>
                                        </p:attrNameLst>
                                      </p:cBhvr>
                                      <p:to>
                                        <p:strVal val="visible"/>
                                      </p:to>
                                    </p:set>
                                    <p:animEffect transition="in" filter="dissolve">
                                      <p:cBhvr>
                                        <p:cTn id="156" dur="500"/>
                                        <p:tgtEl>
                                          <p:spTgt spid="10279"/>
                                        </p:tgtEl>
                                      </p:cBhvr>
                                    </p:animEffect>
                                  </p:childTnLst>
                                  <p:subTnLst>
                                    <p:audio>
                                      <p:cMediaNode>
                                        <p:cTn display="0" masterRel="sameClick">
                                          <p:stCondLst>
                                            <p:cond evt="begin" delay="0">
                                              <p:tn val="154"/>
                                            </p:cond>
                                          </p:stCondLst>
                                          <p:endCondLst>
                                            <p:cond evt="onStopAudio" delay="0">
                                              <p:tgtEl>
                                                <p:sldTgt/>
                                              </p:tgtEl>
                                            </p:cond>
                                          </p:endCondLst>
                                        </p:cTn>
                                        <p:tgtEl>
                                          <p:sndTgt r:embed="rId5" name="camera.wav"/>
                                        </p:tgtEl>
                                      </p:cMediaNode>
                                    </p:audio>
                                  </p:subTnLst>
                                </p:cTn>
                              </p:par>
                            </p:childTnLst>
                          </p:cTn>
                        </p:par>
                        <p:par>
                          <p:cTn id="157" fill="hold" nodeType="afterGroup">
                            <p:stCondLst>
                              <p:cond delay="9500"/>
                            </p:stCondLst>
                            <p:childTnLst>
                              <p:par>
                                <p:cTn id="158" presetID="53" presetClass="exit" presetSubtype="0" fill="hold" grpId="1" nodeType="afterEffect">
                                  <p:stCondLst>
                                    <p:cond delay="0"/>
                                  </p:stCondLst>
                                  <p:childTnLst>
                                    <p:anim calcmode="lin" valueType="num">
                                      <p:cBhvr>
                                        <p:cTn id="159" dur="500"/>
                                        <p:tgtEl>
                                          <p:spTgt spid="10279"/>
                                        </p:tgtEl>
                                        <p:attrNameLst>
                                          <p:attrName>ppt_w</p:attrName>
                                        </p:attrNameLst>
                                      </p:cBhvr>
                                      <p:tavLst>
                                        <p:tav tm="0">
                                          <p:val>
                                            <p:strVal val="ppt_w"/>
                                          </p:val>
                                        </p:tav>
                                        <p:tav tm="100000">
                                          <p:val>
                                            <p:fltVal val="0"/>
                                          </p:val>
                                        </p:tav>
                                      </p:tavLst>
                                    </p:anim>
                                    <p:anim calcmode="lin" valueType="num">
                                      <p:cBhvr>
                                        <p:cTn id="160" dur="500"/>
                                        <p:tgtEl>
                                          <p:spTgt spid="10279"/>
                                        </p:tgtEl>
                                        <p:attrNameLst>
                                          <p:attrName>ppt_h</p:attrName>
                                        </p:attrNameLst>
                                      </p:cBhvr>
                                      <p:tavLst>
                                        <p:tav tm="0">
                                          <p:val>
                                            <p:strVal val="ppt_h"/>
                                          </p:val>
                                        </p:tav>
                                        <p:tav tm="100000">
                                          <p:val>
                                            <p:fltVal val="0"/>
                                          </p:val>
                                        </p:tav>
                                      </p:tavLst>
                                    </p:anim>
                                    <p:animEffect transition="out" filter="fade">
                                      <p:cBhvr>
                                        <p:cTn id="161" dur="500"/>
                                        <p:tgtEl>
                                          <p:spTgt spid="10279"/>
                                        </p:tgtEl>
                                      </p:cBhvr>
                                    </p:animEffect>
                                    <p:set>
                                      <p:cBhvr>
                                        <p:cTn id="162" dur="1" fill="hold">
                                          <p:stCondLst>
                                            <p:cond delay="499"/>
                                          </p:stCondLst>
                                        </p:cTn>
                                        <p:tgtEl>
                                          <p:spTgt spid="10279"/>
                                        </p:tgtEl>
                                        <p:attrNameLst>
                                          <p:attrName>style.visibility</p:attrName>
                                        </p:attrNameLst>
                                      </p:cBhvr>
                                      <p:to>
                                        <p:strVal val="hidden"/>
                                      </p:to>
                                    </p:set>
                                  </p:childTnLst>
                                </p:cTn>
                              </p:par>
                            </p:childTnLst>
                          </p:cTn>
                        </p:par>
                        <p:par>
                          <p:cTn id="163" fill="hold" nodeType="afterGroup">
                            <p:stCondLst>
                              <p:cond delay="10000"/>
                            </p:stCondLst>
                            <p:childTnLst>
                              <p:par>
                                <p:cTn id="164" presetID="9" presetClass="entr" presetSubtype="0" fill="hold" grpId="0" nodeType="afterEffect">
                                  <p:stCondLst>
                                    <p:cond delay="0"/>
                                  </p:stCondLst>
                                  <p:childTnLst>
                                    <p:set>
                                      <p:cBhvr>
                                        <p:cTn id="165" dur="1" fill="hold">
                                          <p:stCondLst>
                                            <p:cond delay="0"/>
                                          </p:stCondLst>
                                        </p:cTn>
                                        <p:tgtEl>
                                          <p:spTgt spid="10278"/>
                                        </p:tgtEl>
                                        <p:attrNameLst>
                                          <p:attrName>style.visibility</p:attrName>
                                        </p:attrNameLst>
                                      </p:cBhvr>
                                      <p:to>
                                        <p:strVal val="visible"/>
                                      </p:to>
                                    </p:set>
                                    <p:animEffect transition="in" filter="dissolve">
                                      <p:cBhvr>
                                        <p:cTn id="166" dur="500"/>
                                        <p:tgtEl>
                                          <p:spTgt spid="10278"/>
                                        </p:tgtEl>
                                      </p:cBhvr>
                                    </p:animEffect>
                                  </p:childTnLst>
                                  <p:subTnLst>
                                    <p:audio>
                                      <p:cMediaNode>
                                        <p:cTn display="0" masterRel="sameClick">
                                          <p:stCondLst>
                                            <p:cond evt="begin" delay="0">
                                              <p:tn val="164"/>
                                            </p:cond>
                                          </p:stCondLst>
                                          <p:endCondLst>
                                            <p:cond evt="onStopAudio" delay="0">
                                              <p:tgtEl>
                                                <p:sldTgt/>
                                              </p:tgtEl>
                                            </p:cond>
                                          </p:endCondLst>
                                        </p:cTn>
                                        <p:tgtEl>
                                          <p:sndTgt r:embed="rId5" name="camera.wav"/>
                                        </p:tgtEl>
                                      </p:cMediaNode>
                                    </p:audio>
                                  </p:subTnLst>
                                </p:cTn>
                              </p:par>
                            </p:childTnLst>
                          </p:cTn>
                        </p:par>
                        <p:par>
                          <p:cTn id="167" fill="hold" nodeType="afterGroup">
                            <p:stCondLst>
                              <p:cond delay="10500"/>
                            </p:stCondLst>
                            <p:childTnLst>
                              <p:par>
                                <p:cTn id="168" presetID="53" presetClass="exit" presetSubtype="0" fill="hold" grpId="1" nodeType="afterEffect">
                                  <p:stCondLst>
                                    <p:cond delay="0"/>
                                  </p:stCondLst>
                                  <p:childTnLst>
                                    <p:anim calcmode="lin" valueType="num">
                                      <p:cBhvr>
                                        <p:cTn id="169" dur="500"/>
                                        <p:tgtEl>
                                          <p:spTgt spid="10278"/>
                                        </p:tgtEl>
                                        <p:attrNameLst>
                                          <p:attrName>ppt_w</p:attrName>
                                        </p:attrNameLst>
                                      </p:cBhvr>
                                      <p:tavLst>
                                        <p:tav tm="0">
                                          <p:val>
                                            <p:strVal val="ppt_w"/>
                                          </p:val>
                                        </p:tav>
                                        <p:tav tm="100000">
                                          <p:val>
                                            <p:fltVal val="0"/>
                                          </p:val>
                                        </p:tav>
                                      </p:tavLst>
                                    </p:anim>
                                    <p:anim calcmode="lin" valueType="num">
                                      <p:cBhvr>
                                        <p:cTn id="170" dur="500"/>
                                        <p:tgtEl>
                                          <p:spTgt spid="10278"/>
                                        </p:tgtEl>
                                        <p:attrNameLst>
                                          <p:attrName>ppt_h</p:attrName>
                                        </p:attrNameLst>
                                      </p:cBhvr>
                                      <p:tavLst>
                                        <p:tav tm="0">
                                          <p:val>
                                            <p:strVal val="ppt_h"/>
                                          </p:val>
                                        </p:tav>
                                        <p:tav tm="100000">
                                          <p:val>
                                            <p:fltVal val="0"/>
                                          </p:val>
                                        </p:tav>
                                      </p:tavLst>
                                    </p:anim>
                                    <p:animEffect transition="out" filter="fade">
                                      <p:cBhvr>
                                        <p:cTn id="171" dur="500"/>
                                        <p:tgtEl>
                                          <p:spTgt spid="10278"/>
                                        </p:tgtEl>
                                      </p:cBhvr>
                                    </p:animEffect>
                                    <p:set>
                                      <p:cBhvr>
                                        <p:cTn id="172" dur="1" fill="hold">
                                          <p:stCondLst>
                                            <p:cond delay="499"/>
                                          </p:stCondLst>
                                        </p:cTn>
                                        <p:tgtEl>
                                          <p:spTgt spid="10278"/>
                                        </p:tgtEl>
                                        <p:attrNameLst>
                                          <p:attrName>style.visibility</p:attrName>
                                        </p:attrNameLst>
                                      </p:cBhvr>
                                      <p:to>
                                        <p:strVal val="hidden"/>
                                      </p:to>
                                    </p:set>
                                  </p:childTnLst>
                                </p:cTn>
                              </p:par>
                            </p:childTnLst>
                          </p:cTn>
                        </p:par>
                        <p:par>
                          <p:cTn id="173" fill="hold" nodeType="afterGroup">
                            <p:stCondLst>
                              <p:cond delay="11000"/>
                            </p:stCondLst>
                            <p:childTnLst>
                              <p:par>
                                <p:cTn id="174" presetID="9" presetClass="entr" presetSubtype="0" fill="hold" grpId="0" nodeType="afterEffect">
                                  <p:stCondLst>
                                    <p:cond delay="0"/>
                                  </p:stCondLst>
                                  <p:childTnLst>
                                    <p:set>
                                      <p:cBhvr>
                                        <p:cTn id="175" dur="1" fill="hold">
                                          <p:stCondLst>
                                            <p:cond delay="0"/>
                                          </p:stCondLst>
                                        </p:cTn>
                                        <p:tgtEl>
                                          <p:spTgt spid="10277"/>
                                        </p:tgtEl>
                                        <p:attrNameLst>
                                          <p:attrName>style.visibility</p:attrName>
                                        </p:attrNameLst>
                                      </p:cBhvr>
                                      <p:to>
                                        <p:strVal val="visible"/>
                                      </p:to>
                                    </p:set>
                                    <p:animEffect transition="in" filter="dissolve">
                                      <p:cBhvr>
                                        <p:cTn id="176" dur="500"/>
                                        <p:tgtEl>
                                          <p:spTgt spid="10277"/>
                                        </p:tgtEl>
                                      </p:cBhvr>
                                    </p:animEffect>
                                  </p:childTnLst>
                                  <p:subTnLst>
                                    <p:audio>
                                      <p:cMediaNode>
                                        <p:cTn display="0" masterRel="sameClick">
                                          <p:stCondLst>
                                            <p:cond evt="begin" delay="0">
                                              <p:tn val="174"/>
                                            </p:cond>
                                          </p:stCondLst>
                                          <p:endCondLst>
                                            <p:cond evt="onStopAudio" delay="0">
                                              <p:tgtEl>
                                                <p:sldTgt/>
                                              </p:tgtEl>
                                            </p:cond>
                                          </p:endCondLst>
                                        </p:cTn>
                                        <p:tgtEl>
                                          <p:sndTgt r:embed="rId5" name="camera.wav"/>
                                        </p:tgtEl>
                                      </p:cMediaNode>
                                    </p:audio>
                                  </p:subTnLst>
                                </p:cTn>
                              </p:par>
                            </p:childTnLst>
                          </p:cTn>
                        </p:par>
                        <p:par>
                          <p:cTn id="177" fill="hold" nodeType="afterGroup">
                            <p:stCondLst>
                              <p:cond delay="11500"/>
                            </p:stCondLst>
                            <p:childTnLst>
                              <p:par>
                                <p:cTn id="178" presetID="53" presetClass="exit" presetSubtype="0" fill="hold" grpId="1" nodeType="afterEffect">
                                  <p:stCondLst>
                                    <p:cond delay="0"/>
                                  </p:stCondLst>
                                  <p:childTnLst>
                                    <p:anim calcmode="lin" valueType="num">
                                      <p:cBhvr>
                                        <p:cTn id="179" dur="500"/>
                                        <p:tgtEl>
                                          <p:spTgt spid="10277"/>
                                        </p:tgtEl>
                                        <p:attrNameLst>
                                          <p:attrName>ppt_w</p:attrName>
                                        </p:attrNameLst>
                                      </p:cBhvr>
                                      <p:tavLst>
                                        <p:tav tm="0">
                                          <p:val>
                                            <p:strVal val="ppt_w"/>
                                          </p:val>
                                        </p:tav>
                                        <p:tav tm="100000">
                                          <p:val>
                                            <p:fltVal val="0"/>
                                          </p:val>
                                        </p:tav>
                                      </p:tavLst>
                                    </p:anim>
                                    <p:anim calcmode="lin" valueType="num">
                                      <p:cBhvr>
                                        <p:cTn id="180" dur="500"/>
                                        <p:tgtEl>
                                          <p:spTgt spid="10277"/>
                                        </p:tgtEl>
                                        <p:attrNameLst>
                                          <p:attrName>ppt_h</p:attrName>
                                        </p:attrNameLst>
                                      </p:cBhvr>
                                      <p:tavLst>
                                        <p:tav tm="0">
                                          <p:val>
                                            <p:strVal val="ppt_h"/>
                                          </p:val>
                                        </p:tav>
                                        <p:tav tm="100000">
                                          <p:val>
                                            <p:fltVal val="0"/>
                                          </p:val>
                                        </p:tav>
                                      </p:tavLst>
                                    </p:anim>
                                    <p:animEffect transition="out" filter="fade">
                                      <p:cBhvr>
                                        <p:cTn id="181" dur="500"/>
                                        <p:tgtEl>
                                          <p:spTgt spid="10277"/>
                                        </p:tgtEl>
                                      </p:cBhvr>
                                    </p:animEffect>
                                    <p:set>
                                      <p:cBhvr>
                                        <p:cTn id="182" dur="1" fill="hold">
                                          <p:stCondLst>
                                            <p:cond delay="499"/>
                                          </p:stCondLst>
                                        </p:cTn>
                                        <p:tgtEl>
                                          <p:spTgt spid="10277"/>
                                        </p:tgtEl>
                                        <p:attrNameLst>
                                          <p:attrName>style.visibility</p:attrName>
                                        </p:attrNameLst>
                                      </p:cBhvr>
                                      <p:to>
                                        <p:strVal val="hidden"/>
                                      </p:to>
                                    </p:set>
                                  </p:childTnLst>
                                </p:cTn>
                              </p:par>
                            </p:childTnLst>
                          </p:cTn>
                        </p:par>
                        <p:par>
                          <p:cTn id="183" fill="hold" nodeType="afterGroup">
                            <p:stCondLst>
                              <p:cond delay="12000"/>
                            </p:stCondLst>
                            <p:childTnLst>
                              <p:par>
                                <p:cTn id="184" presetID="9" presetClass="entr" presetSubtype="0" fill="hold" grpId="0" nodeType="afterEffect">
                                  <p:stCondLst>
                                    <p:cond delay="0"/>
                                  </p:stCondLst>
                                  <p:childTnLst>
                                    <p:set>
                                      <p:cBhvr>
                                        <p:cTn id="185" dur="1" fill="hold">
                                          <p:stCondLst>
                                            <p:cond delay="0"/>
                                          </p:stCondLst>
                                        </p:cTn>
                                        <p:tgtEl>
                                          <p:spTgt spid="10276"/>
                                        </p:tgtEl>
                                        <p:attrNameLst>
                                          <p:attrName>style.visibility</p:attrName>
                                        </p:attrNameLst>
                                      </p:cBhvr>
                                      <p:to>
                                        <p:strVal val="visible"/>
                                      </p:to>
                                    </p:set>
                                    <p:animEffect transition="in" filter="dissolve">
                                      <p:cBhvr>
                                        <p:cTn id="186" dur="500"/>
                                        <p:tgtEl>
                                          <p:spTgt spid="10276"/>
                                        </p:tgtEl>
                                      </p:cBhvr>
                                    </p:animEffect>
                                  </p:childTnLst>
                                  <p:subTnLst>
                                    <p:audio>
                                      <p:cMediaNode>
                                        <p:cTn display="0" masterRel="sameClick">
                                          <p:stCondLst>
                                            <p:cond evt="begin" delay="0">
                                              <p:tn val="184"/>
                                            </p:cond>
                                          </p:stCondLst>
                                          <p:endCondLst>
                                            <p:cond evt="onStopAudio" delay="0">
                                              <p:tgtEl>
                                                <p:sldTgt/>
                                              </p:tgtEl>
                                            </p:cond>
                                          </p:endCondLst>
                                        </p:cTn>
                                        <p:tgtEl>
                                          <p:sndTgt r:embed="rId5" name="camera.wav"/>
                                        </p:tgtEl>
                                      </p:cMediaNode>
                                    </p:audio>
                                  </p:subTnLst>
                                </p:cTn>
                              </p:par>
                            </p:childTnLst>
                          </p:cTn>
                        </p:par>
                        <p:par>
                          <p:cTn id="187" fill="hold" nodeType="afterGroup">
                            <p:stCondLst>
                              <p:cond delay="12500"/>
                            </p:stCondLst>
                            <p:childTnLst>
                              <p:par>
                                <p:cTn id="188" presetID="53" presetClass="exit" presetSubtype="0" fill="hold" grpId="1" nodeType="afterEffect">
                                  <p:stCondLst>
                                    <p:cond delay="0"/>
                                  </p:stCondLst>
                                  <p:childTnLst>
                                    <p:anim calcmode="lin" valueType="num">
                                      <p:cBhvr>
                                        <p:cTn id="189" dur="500"/>
                                        <p:tgtEl>
                                          <p:spTgt spid="10276"/>
                                        </p:tgtEl>
                                        <p:attrNameLst>
                                          <p:attrName>ppt_w</p:attrName>
                                        </p:attrNameLst>
                                      </p:cBhvr>
                                      <p:tavLst>
                                        <p:tav tm="0">
                                          <p:val>
                                            <p:strVal val="ppt_w"/>
                                          </p:val>
                                        </p:tav>
                                        <p:tav tm="100000">
                                          <p:val>
                                            <p:fltVal val="0"/>
                                          </p:val>
                                        </p:tav>
                                      </p:tavLst>
                                    </p:anim>
                                    <p:anim calcmode="lin" valueType="num">
                                      <p:cBhvr>
                                        <p:cTn id="190" dur="500"/>
                                        <p:tgtEl>
                                          <p:spTgt spid="10276"/>
                                        </p:tgtEl>
                                        <p:attrNameLst>
                                          <p:attrName>ppt_h</p:attrName>
                                        </p:attrNameLst>
                                      </p:cBhvr>
                                      <p:tavLst>
                                        <p:tav tm="0">
                                          <p:val>
                                            <p:strVal val="ppt_h"/>
                                          </p:val>
                                        </p:tav>
                                        <p:tav tm="100000">
                                          <p:val>
                                            <p:fltVal val="0"/>
                                          </p:val>
                                        </p:tav>
                                      </p:tavLst>
                                    </p:anim>
                                    <p:animEffect transition="out" filter="fade">
                                      <p:cBhvr>
                                        <p:cTn id="191" dur="500"/>
                                        <p:tgtEl>
                                          <p:spTgt spid="10276"/>
                                        </p:tgtEl>
                                      </p:cBhvr>
                                    </p:animEffect>
                                    <p:set>
                                      <p:cBhvr>
                                        <p:cTn id="192" dur="1" fill="hold">
                                          <p:stCondLst>
                                            <p:cond delay="499"/>
                                          </p:stCondLst>
                                        </p:cTn>
                                        <p:tgtEl>
                                          <p:spTgt spid="10276"/>
                                        </p:tgtEl>
                                        <p:attrNameLst>
                                          <p:attrName>style.visibility</p:attrName>
                                        </p:attrNameLst>
                                      </p:cBhvr>
                                      <p:to>
                                        <p:strVal val="hidden"/>
                                      </p:to>
                                    </p:set>
                                  </p:childTnLst>
                                </p:cTn>
                              </p:par>
                            </p:childTnLst>
                          </p:cTn>
                        </p:par>
                        <p:par>
                          <p:cTn id="193" fill="hold" nodeType="afterGroup">
                            <p:stCondLst>
                              <p:cond delay="13000"/>
                            </p:stCondLst>
                            <p:childTnLst>
                              <p:par>
                                <p:cTn id="194" presetID="9" presetClass="entr" presetSubtype="0" fill="hold" grpId="0" nodeType="afterEffect">
                                  <p:stCondLst>
                                    <p:cond delay="0"/>
                                  </p:stCondLst>
                                  <p:childTnLst>
                                    <p:set>
                                      <p:cBhvr>
                                        <p:cTn id="195" dur="1" fill="hold">
                                          <p:stCondLst>
                                            <p:cond delay="0"/>
                                          </p:stCondLst>
                                        </p:cTn>
                                        <p:tgtEl>
                                          <p:spTgt spid="10275"/>
                                        </p:tgtEl>
                                        <p:attrNameLst>
                                          <p:attrName>style.visibility</p:attrName>
                                        </p:attrNameLst>
                                      </p:cBhvr>
                                      <p:to>
                                        <p:strVal val="visible"/>
                                      </p:to>
                                    </p:set>
                                    <p:animEffect transition="in" filter="dissolve">
                                      <p:cBhvr>
                                        <p:cTn id="196" dur="500"/>
                                        <p:tgtEl>
                                          <p:spTgt spid="10275"/>
                                        </p:tgtEl>
                                      </p:cBhvr>
                                    </p:animEffect>
                                  </p:childTnLst>
                                  <p:subTnLst>
                                    <p:audio>
                                      <p:cMediaNode>
                                        <p:cTn display="0" masterRel="sameClick">
                                          <p:stCondLst>
                                            <p:cond evt="begin" delay="0">
                                              <p:tn val="194"/>
                                            </p:cond>
                                          </p:stCondLst>
                                          <p:endCondLst>
                                            <p:cond evt="onStopAudio" delay="0">
                                              <p:tgtEl>
                                                <p:sldTgt/>
                                              </p:tgtEl>
                                            </p:cond>
                                          </p:endCondLst>
                                        </p:cTn>
                                        <p:tgtEl>
                                          <p:sndTgt r:embed="rId5" name="camera.wav"/>
                                        </p:tgtEl>
                                      </p:cMediaNode>
                                    </p:audio>
                                  </p:subTnLst>
                                </p:cTn>
                              </p:par>
                            </p:childTnLst>
                          </p:cTn>
                        </p:par>
                        <p:par>
                          <p:cTn id="197" fill="hold" nodeType="afterGroup">
                            <p:stCondLst>
                              <p:cond delay="13500"/>
                            </p:stCondLst>
                            <p:childTnLst>
                              <p:par>
                                <p:cTn id="198" presetID="53" presetClass="exit" presetSubtype="0" fill="hold" grpId="1" nodeType="afterEffect">
                                  <p:stCondLst>
                                    <p:cond delay="0"/>
                                  </p:stCondLst>
                                  <p:childTnLst>
                                    <p:anim calcmode="lin" valueType="num">
                                      <p:cBhvr>
                                        <p:cTn id="199" dur="500"/>
                                        <p:tgtEl>
                                          <p:spTgt spid="10275"/>
                                        </p:tgtEl>
                                        <p:attrNameLst>
                                          <p:attrName>ppt_w</p:attrName>
                                        </p:attrNameLst>
                                      </p:cBhvr>
                                      <p:tavLst>
                                        <p:tav tm="0">
                                          <p:val>
                                            <p:strVal val="ppt_w"/>
                                          </p:val>
                                        </p:tav>
                                        <p:tav tm="100000">
                                          <p:val>
                                            <p:fltVal val="0"/>
                                          </p:val>
                                        </p:tav>
                                      </p:tavLst>
                                    </p:anim>
                                    <p:anim calcmode="lin" valueType="num">
                                      <p:cBhvr>
                                        <p:cTn id="200" dur="500"/>
                                        <p:tgtEl>
                                          <p:spTgt spid="10275"/>
                                        </p:tgtEl>
                                        <p:attrNameLst>
                                          <p:attrName>ppt_h</p:attrName>
                                        </p:attrNameLst>
                                      </p:cBhvr>
                                      <p:tavLst>
                                        <p:tav tm="0">
                                          <p:val>
                                            <p:strVal val="ppt_h"/>
                                          </p:val>
                                        </p:tav>
                                        <p:tav tm="100000">
                                          <p:val>
                                            <p:fltVal val="0"/>
                                          </p:val>
                                        </p:tav>
                                      </p:tavLst>
                                    </p:anim>
                                    <p:animEffect transition="out" filter="fade">
                                      <p:cBhvr>
                                        <p:cTn id="201" dur="500"/>
                                        <p:tgtEl>
                                          <p:spTgt spid="10275"/>
                                        </p:tgtEl>
                                      </p:cBhvr>
                                    </p:animEffect>
                                    <p:set>
                                      <p:cBhvr>
                                        <p:cTn id="202" dur="1" fill="hold">
                                          <p:stCondLst>
                                            <p:cond delay="499"/>
                                          </p:stCondLst>
                                        </p:cTn>
                                        <p:tgtEl>
                                          <p:spTgt spid="10275"/>
                                        </p:tgtEl>
                                        <p:attrNameLst>
                                          <p:attrName>style.visibility</p:attrName>
                                        </p:attrNameLst>
                                      </p:cBhvr>
                                      <p:to>
                                        <p:strVal val="hidden"/>
                                      </p:to>
                                    </p:set>
                                  </p:childTnLst>
                                </p:cTn>
                              </p:par>
                            </p:childTnLst>
                          </p:cTn>
                        </p:par>
                        <p:par>
                          <p:cTn id="203" fill="hold" nodeType="afterGroup">
                            <p:stCondLst>
                              <p:cond delay="14000"/>
                            </p:stCondLst>
                            <p:childTnLst>
                              <p:par>
                                <p:cTn id="204" presetID="9" presetClass="entr" presetSubtype="0" fill="hold" grpId="0" nodeType="afterEffect">
                                  <p:stCondLst>
                                    <p:cond delay="0"/>
                                  </p:stCondLst>
                                  <p:childTnLst>
                                    <p:set>
                                      <p:cBhvr>
                                        <p:cTn id="205" dur="1" fill="hold">
                                          <p:stCondLst>
                                            <p:cond delay="0"/>
                                          </p:stCondLst>
                                        </p:cTn>
                                        <p:tgtEl>
                                          <p:spTgt spid="10274"/>
                                        </p:tgtEl>
                                        <p:attrNameLst>
                                          <p:attrName>style.visibility</p:attrName>
                                        </p:attrNameLst>
                                      </p:cBhvr>
                                      <p:to>
                                        <p:strVal val="visible"/>
                                      </p:to>
                                    </p:set>
                                    <p:animEffect transition="in" filter="dissolve">
                                      <p:cBhvr>
                                        <p:cTn id="206" dur="500"/>
                                        <p:tgtEl>
                                          <p:spTgt spid="10274"/>
                                        </p:tgtEl>
                                      </p:cBhvr>
                                    </p:animEffect>
                                  </p:childTnLst>
                                  <p:subTnLst>
                                    <p:audio>
                                      <p:cMediaNode>
                                        <p:cTn display="0" masterRel="sameClick">
                                          <p:stCondLst>
                                            <p:cond evt="begin" delay="0">
                                              <p:tn val="204"/>
                                            </p:cond>
                                          </p:stCondLst>
                                          <p:endCondLst>
                                            <p:cond evt="onStopAudio" delay="0">
                                              <p:tgtEl>
                                                <p:sldTgt/>
                                              </p:tgtEl>
                                            </p:cond>
                                          </p:endCondLst>
                                        </p:cTn>
                                        <p:tgtEl>
                                          <p:sndTgt r:embed="rId5" name="camera.wav"/>
                                        </p:tgtEl>
                                      </p:cMediaNode>
                                    </p:audio>
                                  </p:subTnLst>
                                </p:cTn>
                              </p:par>
                            </p:childTnLst>
                          </p:cTn>
                        </p:par>
                        <p:par>
                          <p:cTn id="207" fill="hold" nodeType="afterGroup">
                            <p:stCondLst>
                              <p:cond delay="14500"/>
                            </p:stCondLst>
                            <p:childTnLst>
                              <p:par>
                                <p:cTn id="208" presetID="53" presetClass="exit" presetSubtype="0" fill="hold" grpId="1" nodeType="afterEffect">
                                  <p:stCondLst>
                                    <p:cond delay="0"/>
                                  </p:stCondLst>
                                  <p:childTnLst>
                                    <p:anim calcmode="lin" valueType="num">
                                      <p:cBhvr>
                                        <p:cTn id="209" dur="500"/>
                                        <p:tgtEl>
                                          <p:spTgt spid="10274"/>
                                        </p:tgtEl>
                                        <p:attrNameLst>
                                          <p:attrName>ppt_w</p:attrName>
                                        </p:attrNameLst>
                                      </p:cBhvr>
                                      <p:tavLst>
                                        <p:tav tm="0">
                                          <p:val>
                                            <p:strVal val="ppt_w"/>
                                          </p:val>
                                        </p:tav>
                                        <p:tav tm="100000">
                                          <p:val>
                                            <p:fltVal val="0"/>
                                          </p:val>
                                        </p:tav>
                                      </p:tavLst>
                                    </p:anim>
                                    <p:anim calcmode="lin" valueType="num">
                                      <p:cBhvr>
                                        <p:cTn id="210" dur="500"/>
                                        <p:tgtEl>
                                          <p:spTgt spid="10274"/>
                                        </p:tgtEl>
                                        <p:attrNameLst>
                                          <p:attrName>ppt_h</p:attrName>
                                        </p:attrNameLst>
                                      </p:cBhvr>
                                      <p:tavLst>
                                        <p:tav tm="0">
                                          <p:val>
                                            <p:strVal val="ppt_h"/>
                                          </p:val>
                                        </p:tav>
                                        <p:tav tm="100000">
                                          <p:val>
                                            <p:fltVal val="0"/>
                                          </p:val>
                                        </p:tav>
                                      </p:tavLst>
                                    </p:anim>
                                    <p:animEffect transition="out" filter="fade">
                                      <p:cBhvr>
                                        <p:cTn id="211" dur="500"/>
                                        <p:tgtEl>
                                          <p:spTgt spid="10274"/>
                                        </p:tgtEl>
                                      </p:cBhvr>
                                    </p:animEffect>
                                    <p:set>
                                      <p:cBhvr>
                                        <p:cTn id="212" dur="1" fill="hold">
                                          <p:stCondLst>
                                            <p:cond delay="499"/>
                                          </p:stCondLst>
                                        </p:cTn>
                                        <p:tgtEl>
                                          <p:spTgt spid="10274"/>
                                        </p:tgtEl>
                                        <p:attrNameLst>
                                          <p:attrName>style.visibility</p:attrName>
                                        </p:attrNameLst>
                                      </p:cBhvr>
                                      <p:to>
                                        <p:strVal val="hidden"/>
                                      </p:to>
                                    </p:set>
                                  </p:childTnLst>
                                </p:cTn>
                              </p:par>
                            </p:childTnLst>
                          </p:cTn>
                        </p:par>
                        <p:par>
                          <p:cTn id="213" fill="hold" nodeType="afterGroup">
                            <p:stCondLst>
                              <p:cond delay="15000"/>
                            </p:stCondLst>
                            <p:childTnLst>
                              <p:par>
                                <p:cTn id="214" presetID="9" presetClass="entr" presetSubtype="0" fill="hold" grpId="0" nodeType="afterEffect">
                                  <p:stCondLst>
                                    <p:cond delay="0"/>
                                  </p:stCondLst>
                                  <p:childTnLst>
                                    <p:set>
                                      <p:cBhvr>
                                        <p:cTn id="215" dur="1" fill="hold">
                                          <p:stCondLst>
                                            <p:cond delay="0"/>
                                          </p:stCondLst>
                                        </p:cTn>
                                        <p:tgtEl>
                                          <p:spTgt spid="10273"/>
                                        </p:tgtEl>
                                        <p:attrNameLst>
                                          <p:attrName>style.visibility</p:attrName>
                                        </p:attrNameLst>
                                      </p:cBhvr>
                                      <p:to>
                                        <p:strVal val="visible"/>
                                      </p:to>
                                    </p:set>
                                    <p:animEffect transition="in" filter="dissolve">
                                      <p:cBhvr>
                                        <p:cTn id="216" dur="500"/>
                                        <p:tgtEl>
                                          <p:spTgt spid="10273"/>
                                        </p:tgtEl>
                                      </p:cBhvr>
                                    </p:animEffect>
                                  </p:childTnLst>
                                  <p:subTnLst>
                                    <p:audio>
                                      <p:cMediaNode>
                                        <p:cTn display="0" masterRel="sameClick">
                                          <p:stCondLst>
                                            <p:cond evt="begin" delay="0">
                                              <p:tn val="214"/>
                                            </p:cond>
                                          </p:stCondLst>
                                          <p:endCondLst>
                                            <p:cond evt="onStopAudio" delay="0">
                                              <p:tgtEl>
                                                <p:sldTgt/>
                                              </p:tgtEl>
                                            </p:cond>
                                          </p:endCondLst>
                                        </p:cTn>
                                        <p:tgtEl>
                                          <p:sndTgt r:embed="rId5" name="camera.wav"/>
                                        </p:tgtEl>
                                      </p:cMediaNode>
                                    </p:audio>
                                  </p:subTnLst>
                                </p:cTn>
                              </p:par>
                            </p:childTnLst>
                          </p:cTn>
                        </p:par>
                        <p:par>
                          <p:cTn id="217" fill="hold" nodeType="afterGroup">
                            <p:stCondLst>
                              <p:cond delay="15500"/>
                            </p:stCondLst>
                            <p:childTnLst>
                              <p:par>
                                <p:cTn id="218" presetID="53" presetClass="exit" presetSubtype="0" fill="hold" grpId="1" nodeType="afterEffect">
                                  <p:stCondLst>
                                    <p:cond delay="0"/>
                                  </p:stCondLst>
                                  <p:childTnLst>
                                    <p:anim calcmode="lin" valueType="num">
                                      <p:cBhvr>
                                        <p:cTn id="219" dur="500"/>
                                        <p:tgtEl>
                                          <p:spTgt spid="10273"/>
                                        </p:tgtEl>
                                        <p:attrNameLst>
                                          <p:attrName>ppt_w</p:attrName>
                                        </p:attrNameLst>
                                      </p:cBhvr>
                                      <p:tavLst>
                                        <p:tav tm="0">
                                          <p:val>
                                            <p:strVal val="ppt_w"/>
                                          </p:val>
                                        </p:tav>
                                        <p:tav tm="100000">
                                          <p:val>
                                            <p:fltVal val="0"/>
                                          </p:val>
                                        </p:tav>
                                      </p:tavLst>
                                    </p:anim>
                                    <p:anim calcmode="lin" valueType="num">
                                      <p:cBhvr>
                                        <p:cTn id="220" dur="500"/>
                                        <p:tgtEl>
                                          <p:spTgt spid="10273"/>
                                        </p:tgtEl>
                                        <p:attrNameLst>
                                          <p:attrName>ppt_h</p:attrName>
                                        </p:attrNameLst>
                                      </p:cBhvr>
                                      <p:tavLst>
                                        <p:tav tm="0">
                                          <p:val>
                                            <p:strVal val="ppt_h"/>
                                          </p:val>
                                        </p:tav>
                                        <p:tav tm="100000">
                                          <p:val>
                                            <p:fltVal val="0"/>
                                          </p:val>
                                        </p:tav>
                                      </p:tavLst>
                                    </p:anim>
                                    <p:animEffect transition="out" filter="fade">
                                      <p:cBhvr>
                                        <p:cTn id="221" dur="500"/>
                                        <p:tgtEl>
                                          <p:spTgt spid="10273"/>
                                        </p:tgtEl>
                                      </p:cBhvr>
                                    </p:animEffect>
                                    <p:set>
                                      <p:cBhvr>
                                        <p:cTn id="222" dur="1" fill="hold">
                                          <p:stCondLst>
                                            <p:cond delay="499"/>
                                          </p:stCondLst>
                                        </p:cTn>
                                        <p:tgtEl>
                                          <p:spTgt spid="10273"/>
                                        </p:tgtEl>
                                        <p:attrNameLst>
                                          <p:attrName>style.visibility</p:attrName>
                                        </p:attrNameLst>
                                      </p:cBhvr>
                                      <p:to>
                                        <p:strVal val="hidden"/>
                                      </p:to>
                                    </p:set>
                                  </p:childTnLst>
                                </p:cTn>
                              </p:par>
                              <p:par>
                                <p:cTn id="223" presetID="53" presetClass="entr" presetSubtype="0" fill="hold" nodeType="withEffect">
                                  <p:stCondLst>
                                    <p:cond delay="0"/>
                                  </p:stCondLst>
                                  <p:childTnLst>
                                    <p:set>
                                      <p:cBhvr>
                                        <p:cTn id="224" dur="1" fill="hold">
                                          <p:stCondLst>
                                            <p:cond delay="0"/>
                                          </p:stCondLst>
                                        </p:cTn>
                                        <p:tgtEl>
                                          <p:spTgt spid="25"/>
                                        </p:tgtEl>
                                        <p:attrNameLst>
                                          <p:attrName>style.visibility</p:attrName>
                                        </p:attrNameLst>
                                      </p:cBhvr>
                                      <p:to>
                                        <p:strVal val="visible"/>
                                      </p:to>
                                    </p:set>
                                    <p:anim calcmode="lin" valueType="num">
                                      <p:cBhvr>
                                        <p:cTn id="225" dur="500" fill="hold"/>
                                        <p:tgtEl>
                                          <p:spTgt spid="25"/>
                                        </p:tgtEl>
                                        <p:attrNameLst>
                                          <p:attrName>ppt_w</p:attrName>
                                        </p:attrNameLst>
                                      </p:cBhvr>
                                      <p:tavLst>
                                        <p:tav tm="0">
                                          <p:val>
                                            <p:fltVal val="0"/>
                                          </p:val>
                                        </p:tav>
                                        <p:tav tm="100000">
                                          <p:val>
                                            <p:strVal val="#ppt_w"/>
                                          </p:val>
                                        </p:tav>
                                      </p:tavLst>
                                    </p:anim>
                                    <p:anim calcmode="lin" valueType="num">
                                      <p:cBhvr>
                                        <p:cTn id="226" dur="500" fill="hold"/>
                                        <p:tgtEl>
                                          <p:spTgt spid="25"/>
                                        </p:tgtEl>
                                        <p:attrNameLst>
                                          <p:attrName>ppt_h</p:attrName>
                                        </p:attrNameLst>
                                      </p:cBhvr>
                                      <p:tavLst>
                                        <p:tav tm="0">
                                          <p:val>
                                            <p:fltVal val="0"/>
                                          </p:val>
                                        </p:tav>
                                        <p:tav tm="100000">
                                          <p:val>
                                            <p:strVal val="#ppt_h"/>
                                          </p:val>
                                        </p:tav>
                                      </p:tavLst>
                                    </p:anim>
                                    <p:animEffect transition="in" filter="fade">
                                      <p:cBhvr>
                                        <p:cTn id="227" dur="500"/>
                                        <p:tgtEl>
                                          <p:spTgt spid="25"/>
                                        </p:tgtEl>
                                      </p:cBhvr>
                                    </p:animEffect>
                                  </p:childTnLst>
                                  <p:subTnLst>
                                    <p:audio>
                                      <p:cMediaNode>
                                        <p:cTn display="0" masterRel="sameClick">
                                          <p:stCondLst>
                                            <p:cond evt="begin" delay="0">
                                              <p:tn val="223"/>
                                            </p:cond>
                                          </p:stCondLst>
                                          <p:endCondLst>
                                            <p:cond evt="onStopAudio" delay="0">
                                              <p:tgtEl>
                                                <p:sldTgt/>
                                              </p:tgtEl>
                                            </p:cond>
                                          </p:endCondLst>
                                        </p:cTn>
                                        <p:tgtEl>
                                          <p:sndTgt r:embed="rId6" name="chimes.wav"/>
                                        </p:tgtEl>
                                      </p:cMediaNode>
                                    </p:audio>
                                  </p:subTnLst>
                                </p:cTn>
                              </p:par>
                            </p:childTnLst>
                          </p:cTn>
                        </p:par>
                      </p:childTnLst>
                    </p:cTn>
                  </p:par>
                  <p:par>
                    <p:cTn id="228" fill="hold" nodeType="clickPar">
                      <p:stCondLst>
                        <p:cond delay="indefinite"/>
                      </p:stCondLst>
                      <p:childTnLst>
                        <p:par>
                          <p:cTn id="229" fill="hold" nodeType="withGroup">
                            <p:stCondLst>
                              <p:cond delay="0"/>
                            </p:stCondLst>
                            <p:childTnLst>
                              <p:par>
                                <p:cTn id="230" presetID="2" presetClass="exit" presetSubtype="2" fill="hold" nodeType="clickEffect">
                                  <p:stCondLst>
                                    <p:cond delay="0"/>
                                  </p:stCondLst>
                                  <p:childTnLst>
                                    <p:anim calcmode="lin" valueType="num">
                                      <p:cBhvr additive="base">
                                        <p:cTn id="231" dur="500"/>
                                        <p:tgtEl>
                                          <p:spTgt spid="25"/>
                                        </p:tgtEl>
                                        <p:attrNameLst>
                                          <p:attrName>ppt_x</p:attrName>
                                        </p:attrNameLst>
                                      </p:cBhvr>
                                      <p:tavLst>
                                        <p:tav tm="0">
                                          <p:val>
                                            <p:strVal val="ppt_x"/>
                                          </p:val>
                                        </p:tav>
                                        <p:tav tm="100000">
                                          <p:val>
                                            <p:strVal val="1+ppt_w/2"/>
                                          </p:val>
                                        </p:tav>
                                      </p:tavLst>
                                    </p:anim>
                                    <p:anim calcmode="lin" valueType="num">
                                      <p:cBhvr additive="base">
                                        <p:cTn id="232" dur="500"/>
                                        <p:tgtEl>
                                          <p:spTgt spid="25"/>
                                        </p:tgtEl>
                                        <p:attrNameLst>
                                          <p:attrName>ppt_y</p:attrName>
                                        </p:attrNameLst>
                                      </p:cBhvr>
                                      <p:tavLst>
                                        <p:tav tm="0">
                                          <p:val>
                                            <p:strVal val="ppt_y"/>
                                          </p:val>
                                        </p:tav>
                                        <p:tav tm="100000">
                                          <p:val>
                                            <p:strVal val="ppt_y"/>
                                          </p:val>
                                        </p:tav>
                                      </p:tavLst>
                                    </p:anim>
                                    <p:set>
                                      <p:cBhvr>
                                        <p:cTn id="233" dur="1" fill="hold">
                                          <p:stCondLst>
                                            <p:cond delay="499"/>
                                          </p:stCondLst>
                                        </p:cTn>
                                        <p:tgtEl>
                                          <p:spTgt spid="25"/>
                                        </p:tgtEl>
                                        <p:attrNameLst>
                                          <p:attrName>style.visibility</p:attrName>
                                        </p:attrNameLst>
                                      </p:cBhvr>
                                      <p:to>
                                        <p:strVal val="hidden"/>
                                      </p:to>
                                    </p:set>
                                  </p:childTnLst>
                                </p:cTn>
                              </p:par>
                            </p:childTnLst>
                          </p:cTn>
                        </p:par>
                      </p:childTnLst>
                    </p:cTn>
                  </p:par>
                  <p:par>
                    <p:cTn id="234" fill="hold" nodeType="clickPar">
                      <p:stCondLst>
                        <p:cond delay="indefinite"/>
                      </p:stCondLst>
                      <p:childTnLst>
                        <p:par>
                          <p:cTn id="235" fill="hold" nodeType="withGroup">
                            <p:stCondLst>
                              <p:cond delay="0"/>
                            </p:stCondLst>
                            <p:childTnLst>
                              <p:par>
                                <p:cTn id="236" presetID="23" presetClass="emph" presetSubtype="0" fill="hold" grpId="0" nodeType="clickEffect">
                                  <p:stCondLst>
                                    <p:cond delay="0"/>
                                  </p:stCondLst>
                                  <p:iterate type="lt">
                                    <p:tmPct val="0"/>
                                  </p:iterate>
                                  <p:childTnLst>
                                    <p:animClr clrSpc="hsl" dir="cw">
                                      <p:cBhvr override="childStyle">
                                        <p:cTn id="237" dur="500" fill="hold"/>
                                        <p:tgtEl>
                                          <p:spTgt spid="9"/>
                                        </p:tgtEl>
                                        <p:attrNameLst>
                                          <p:attrName>style.color</p:attrName>
                                        </p:attrNameLst>
                                      </p:cBhvr>
                                      <p:by>
                                        <p:hsl h="10842353" s="0" l="0"/>
                                      </p:by>
                                    </p:animClr>
                                    <p:animClr clrSpc="hsl" dir="cw">
                                      <p:cBhvr>
                                        <p:cTn id="238" dur="500" fill="hold"/>
                                        <p:tgtEl>
                                          <p:spTgt spid="9"/>
                                        </p:tgtEl>
                                        <p:attrNameLst>
                                          <p:attrName>fillcolor</p:attrName>
                                        </p:attrNameLst>
                                      </p:cBhvr>
                                      <p:by>
                                        <p:hsl h="10842353" s="0" l="0"/>
                                      </p:by>
                                    </p:animClr>
                                    <p:animClr clrSpc="hsl" dir="cw">
                                      <p:cBhvr>
                                        <p:cTn id="239" dur="500" fill="hold"/>
                                        <p:tgtEl>
                                          <p:spTgt spid="9"/>
                                        </p:tgtEl>
                                        <p:attrNameLst>
                                          <p:attrName>stroke.color</p:attrName>
                                        </p:attrNameLst>
                                      </p:cBhvr>
                                      <p:by>
                                        <p:hsl h="10842353" s="0" l="0"/>
                                      </p:by>
                                    </p:animClr>
                                    <p:set>
                                      <p:cBhvr>
                                        <p:cTn id="240" dur="500" fill="hold"/>
                                        <p:tgtEl>
                                          <p:spTgt spid="9"/>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7" name="FELIZ2.WAV"/>
                                        </p:tgtEl>
                                      </p:cMediaNode>
                                    </p:audio>
                                  </p:subTnLst>
                                </p:cTn>
                              </p:par>
                              <p:par>
                                <p:cTn id="241" presetID="34" presetClass="emph" presetSubtype="0" fill="hold" grpId="1" nodeType="withEffect">
                                  <p:stCondLst>
                                    <p:cond delay="0"/>
                                  </p:stCondLst>
                                  <p:iterate type="lt">
                                    <p:tmPct val="10000"/>
                                  </p:iterate>
                                  <p:childTnLst>
                                    <p:animMotion origin="layout" path="M 0.0 0.0 L 0.0 -0.07213" pathEditMode="relative" ptsTypes="">
                                      <p:cBhvr>
                                        <p:cTn id="242" dur="250" accel="50000" decel="50000" autoRev="1" fill="hold">
                                          <p:stCondLst>
                                            <p:cond delay="0"/>
                                          </p:stCondLst>
                                        </p:cTn>
                                        <p:tgtEl>
                                          <p:spTgt spid="9"/>
                                        </p:tgtEl>
                                        <p:attrNameLst>
                                          <p:attrName>ppt_x</p:attrName>
                                          <p:attrName>ppt_y</p:attrName>
                                        </p:attrNameLst>
                                      </p:cBhvr>
                                    </p:animMotion>
                                    <p:animRot by="1500000">
                                      <p:cBhvr>
                                        <p:cTn id="243" dur="125" fill="hold">
                                          <p:stCondLst>
                                            <p:cond delay="0"/>
                                          </p:stCondLst>
                                        </p:cTn>
                                        <p:tgtEl>
                                          <p:spTgt spid="9"/>
                                        </p:tgtEl>
                                        <p:attrNameLst>
                                          <p:attrName>r</p:attrName>
                                        </p:attrNameLst>
                                      </p:cBhvr>
                                    </p:animRot>
                                    <p:animRot by="-1500000">
                                      <p:cBhvr>
                                        <p:cTn id="244" dur="125" fill="hold">
                                          <p:stCondLst>
                                            <p:cond delay="125"/>
                                          </p:stCondLst>
                                        </p:cTn>
                                        <p:tgtEl>
                                          <p:spTgt spid="9"/>
                                        </p:tgtEl>
                                        <p:attrNameLst>
                                          <p:attrName>r</p:attrName>
                                        </p:attrNameLst>
                                      </p:cBhvr>
                                    </p:animRot>
                                    <p:animRot by="-1500000">
                                      <p:cBhvr>
                                        <p:cTn id="245" dur="125" fill="hold">
                                          <p:stCondLst>
                                            <p:cond delay="250"/>
                                          </p:stCondLst>
                                        </p:cTn>
                                        <p:tgtEl>
                                          <p:spTgt spid="9"/>
                                        </p:tgtEl>
                                        <p:attrNameLst>
                                          <p:attrName>r</p:attrName>
                                        </p:attrNameLst>
                                      </p:cBhvr>
                                    </p:animRot>
                                    <p:animRot by="1500000">
                                      <p:cBhvr>
                                        <p:cTn id="246"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43" grpId="0" animBg="1"/>
      <p:bldP spid="1044" grpId="0" animBg="1"/>
      <p:bldP spid="7" grpId="0" animBg="1"/>
      <p:bldP spid="8" grpId="0" animBg="1"/>
      <p:bldP spid="9" grpId="0" animBg="1"/>
      <p:bldP spid="9" grpId="1" animBg="1"/>
      <p:bldP spid="13" grpId="0" animBg="1"/>
      <p:bldP spid="15" grpId="0" animBg="1"/>
      <p:bldP spid="19" grpId="0" animBg="1"/>
      <p:bldP spid="20" grpId="0" animBg="1"/>
      <p:bldP spid="10267" grpId="0" animBg="1"/>
      <p:bldP spid="10267" grpId="1" animBg="1"/>
      <p:bldP spid="10273" grpId="0" animBg="1"/>
      <p:bldP spid="10273" grpId="1" animBg="1"/>
      <p:bldP spid="10274" grpId="0" animBg="1"/>
      <p:bldP spid="10274" grpId="1" animBg="1"/>
      <p:bldP spid="10275" grpId="0" animBg="1"/>
      <p:bldP spid="10275" grpId="1" animBg="1"/>
      <p:bldP spid="10276" grpId="0" animBg="1"/>
      <p:bldP spid="10276" grpId="1" animBg="1"/>
      <p:bldP spid="10277" grpId="0" animBg="1"/>
      <p:bldP spid="10277" grpId="1" animBg="1"/>
      <p:bldP spid="10278" grpId="0" animBg="1"/>
      <p:bldP spid="10278" grpId="1" animBg="1"/>
      <p:bldP spid="10279" grpId="0" animBg="1"/>
      <p:bldP spid="10279" grpId="1" animBg="1"/>
      <p:bldP spid="10280" grpId="0" animBg="1"/>
      <p:bldP spid="10280" grpId="1" animBg="1"/>
      <p:bldP spid="10281" grpId="0" animBg="1"/>
      <p:bldP spid="10281" grpId="1" animBg="1"/>
      <p:bldP spid="10282" grpId="0" animBg="1"/>
      <p:bldP spid="10282" grpId="1" animBg="1"/>
      <p:bldP spid="10283" grpId="0" animBg="1"/>
      <p:bldP spid="10283" grpId="1" animBg="1"/>
      <p:bldP spid="10284" grpId="0" animBg="1"/>
      <p:bldP spid="10284" grpId="1" animBg="1"/>
      <p:bldP spid="10285" grpId="0" animBg="1"/>
      <p:bldP spid="10285" grpId="1" animBg="1"/>
      <p:bldP spid="10286" grpId="0" animBg="1"/>
      <p:bldP spid="10286" grpId="1" animBg="1"/>
      <p:bldP spid="10287" grpId="0" animBg="1"/>
      <p:bldP spid="10287" grpId="1" animBg="1"/>
      <p:bldP spid="10288" grpId="0" animBg="1"/>
      <p:bldP spid="1028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9810" name="Picture 2"/>
          <p:cNvPicPr>
            <a:picLocks noGrp="1" noChangeAspect="1" noChangeArrowheads="1"/>
          </p:cNvPicPr>
          <p:nvPr>
            <p:ph sz="half" idx="1"/>
          </p:nvPr>
        </p:nvPicPr>
        <p:blipFill>
          <a:blip r:embed="rId3" cstate="print"/>
          <a:srcRect/>
          <a:stretch>
            <a:fillRect/>
          </a:stretch>
        </p:blipFill>
        <p:spPr bwMode="auto">
          <a:xfrm>
            <a:off x="2000041" y="2560638"/>
            <a:ext cx="3315117" cy="3309937"/>
          </a:xfrm>
          <a:prstGeom prst="rect">
            <a:avLst/>
          </a:prstGeom>
          <a:noFill/>
          <a:ln w="9525">
            <a:noFill/>
            <a:miter lim="800000"/>
            <a:headEnd/>
            <a:tailEnd/>
          </a:ln>
          <a:effectLst/>
        </p:spPr>
      </p:pic>
      <p:pic>
        <p:nvPicPr>
          <p:cNvPr id="6" name="2258539314507484476.mp4">
            <a:hlinkClick r:id="" action="ppaction://media"/>
          </p:cNvPr>
          <p:cNvPicPr>
            <a:picLocks noGrp="1" noRot="1" noChangeAspect="1"/>
          </p:cNvPicPr>
          <p:nvPr>
            <p:ph sz="half" idx="2"/>
            <a:videoFile r:link="rId1"/>
          </p:nvPr>
        </p:nvPicPr>
        <p:blipFill>
          <a:blip r:embed="rId4"/>
          <a:stretch>
            <a:fillRect/>
          </a:stretch>
        </p:blipFill>
        <p:spPr>
          <a:xfrm>
            <a:off x="776414" y="572413"/>
            <a:ext cx="10660212" cy="560436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66"/>
        <p:cNvGrpSpPr/>
        <p:nvPr/>
      </p:nvGrpSpPr>
      <p:grpSpPr>
        <a:xfrm>
          <a:off x="0" y="0"/>
          <a:ext cx="0" cy="0"/>
          <a:chOff x="0" y="0"/>
          <a:chExt cx="0" cy="0"/>
        </a:xfrm>
      </p:grpSpPr>
      <p:sp>
        <p:nvSpPr>
          <p:cNvPr id="1067" name="Google Shape;1067;p61"/>
          <p:cNvSpPr txBox="1">
            <a:spLocks noGrp="1"/>
          </p:cNvSpPr>
          <p:nvPr>
            <p:ph type="title"/>
          </p:nvPr>
        </p:nvSpPr>
        <p:spPr>
          <a:xfrm>
            <a:off x="6518697" y="605130"/>
            <a:ext cx="4456388" cy="4467863"/>
          </a:xfrm>
          <a:prstGeom prst="rect">
            <a:avLst/>
          </a:prstGeom>
        </p:spPr>
        <p:txBody>
          <a:bodyPr spcFirstLastPara="1" wrap="square" lIns="121900" tIns="121900" rIns="121900" bIns="121900" anchor="ctr" anchorCtr="0">
            <a:noAutofit/>
          </a:bodyPr>
          <a:lstStyle/>
          <a:p>
            <a:r>
              <a:rPr lang="en-GB" sz="7200" dirty="0" err="1"/>
              <a:t>Chào</a:t>
            </a:r>
            <a:r>
              <a:rPr lang="en-GB" sz="7200" dirty="0"/>
              <a:t> </a:t>
            </a:r>
            <a:r>
              <a:rPr lang="en-GB" sz="7200" dirty="0" err="1"/>
              <a:t>tạm</a:t>
            </a:r>
            <a:r>
              <a:rPr lang="en-GB" sz="7200" dirty="0"/>
              <a:t> </a:t>
            </a:r>
            <a:r>
              <a:rPr lang="en-GB" sz="7200" dirty="0" err="1"/>
              <a:t>biệt</a:t>
            </a:r>
            <a:r>
              <a:rPr lang="en-GB" sz="7200" dirty="0"/>
              <a:t> </a:t>
            </a:r>
            <a:r>
              <a:rPr lang="en-GB" sz="7200" dirty="0" err="1"/>
              <a:t>các</a:t>
            </a:r>
            <a:r>
              <a:rPr lang="en-GB" sz="7200" dirty="0"/>
              <a:t> </a:t>
            </a:r>
            <a:r>
              <a:rPr lang="en-GB" sz="7200" dirty="0" err="1"/>
              <a:t>em</a:t>
            </a:r>
            <a:endParaRPr sz="7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6" name="Google Shape;284;p31"/>
          <p:cNvSpPr/>
          <p:nvPr/>
        </p:nvSpPr>
        <p:spPr>
          <a:xfrm>
            <a:off x="351423" y="2576930"/>
            <a:ext cx="14407717" cy="5511745"/>
          </a:xfrm>
          <a:custGeom>
            <a:avLst/>
            <a:gdLst/>
            <a:ahLst/>
            <a:cxnLst/>
            <a:rect l="l" t="t" r="r" b="b"/>
            <a:pathLst>
              <a:path w="317771" h="114750" extrusionOk="0">
                <a:moveTo>
                  <a:pt x="317771" y="11053"/>
                </a:moveTo>
                <a:cubicBezTo>
                  <a:pt x="314664" y="20374"/>
                  <a:pt x="310330" y="31264"/>
                  <a:pt x="301542" y="35658"/>
                </a:cubicBezTo>
                <a:cubicBezTo>
                  <a:pt x="283370" y="44744"/>
                  <a:pt x="260276" y="46731"/>
                  <a:pt x="240815" y="40893"/>
                </a:cubicBezTo>
                <a:cubicBezTo>
                  <a:pt x="233303" y="38640"/>
                  <a:pt x="225821" y="34453"/>
                  <a:pt x="220922" y="28329"/>
                </a:cubicBezTo>
                <a:cubicBezTo>
                  <a:pt x="215336" y="21346"/>
                  <a:pt x="211149" y="6994"/>
                  <a:pt x="218304" y="1630"/>
                </a:cubicBezTo>
                <a:cubicBezTo>
                  <a:pt x="222138" y="-1244"/>
                  <a:pt x="230296" y="-38"/>
                  <a:pt x="232439" y="4248"/>
                </a:cubicBezTo>
                <a:cubicBezTo>
                  <a:pt x="240127" y="19623"/>
                  <a:pt x="237516" y="41798"/>
                  <a:pt x="227204" y="55552"/>
                </a:cubicBezTo>
                <a:cubicBezTo>
                  <a:pt x="207161" y="82284"/>
                  <a:pt x="167896" y="91808"/>
                  <a:pt x="134542" y="93768"/>
                </a:cubicBezTo>
                <a:cubicBezTo>
                  <a:pt x="112290" y="95076"/>
                  <a:pt x="87694" y="94242"/>
                  <a:pt x="68580" y="82774"/>
                </a:cubicBezTo>
                <a:cubicBezTo>
                  <a:pt x="60637" y="78008"/>
                  <a:pt x="58408" y="58469"/>
                  <a:pt x="67009" y="55028"/>
                </a:cubicBezTo>
                <a:cubicBezTo>
                  <a:pt x="75992" y="51434"/>
                  <a:pt x="87176" y="63964"/>
                  <a:pt x="89520" y="73351"/>
                </a:cubicBezTo>
                <a:cubicBezTo>
                  <a:pt x="92539" y="85437"/>
                  <a:pt x="91919" y="102216"/>
                  <a:pt x="82191" y="109997"/>
                </a:cubicBezTo>
                <a:cubicBezTo>
                  <a:pt x="66908" y="122221"/>
                  <a:pt x="42825" y="107246"/>
                  <a:pt x="24081" y="101621"/>
                </a:cubicBezTo>
                <a:cubicBezTo>
                  <a:pt x="16364" y="99305"/>
                  <a:pt x="8057" y="99527"/>
                  <a:pt x="0" y="99527"/>
                </a:cubicBezTo>
              </a:path>
            </a:pathLst>
          </a:custGeom>
          <a:noFill/>
          <a:ln w="28575" cap="flat" cmpd="sng">
            <a:solidFill>
              <a:srgbClr val="CAC5F9"/>
            </a:solidFill>
            <a:prstDash val="dash"/>
            <a:round/>
            <a:headEnd type="none" w="med" len="med"/>
            <a:tailEnd type="none" w="med" len="med"/>
          </a:ln>
        </p:spPr>
      </p:sp>
      <p:sp>
        <p:nvSpPr>
          <p:cNvPr id="8" name="Google Shape;299;p31"/>
          <p:cNvSpPr txBox="1">
            <a:spLocks/>
          </p:cNvSpPr>
          <p:nvPr/>
        </p:nvSpPr>
        <p:spPr>
          <a:xfrm>
            <a:off x="3839984" y="5074442"/>
            <a:ext cx="9499449" cy="1525668"/>
          </a:xfrm>
          <a:prstGeom prst="rect">
            <a:avLst/>
          </a:prstGeom>
        </p:spPr>
        <p:txBody>
          <a:bodyPr spcFirstLastPara="1" vert="horz" wrap="square" lIns="162533" tIns="162533" rIns="162533" bIns="162533" rtlCol="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altLang="en-US" sz="3733" b="1" kern="0">
                <a:latin typeface="Times New Roman" panose="02020603050405020304" pitchFamily="18" charset="0"/>
                <a:cs typeface="Times New Roman" panose="02020603050405020304" pitchFamily="18" charset="0"/>
              </a:rPr>
              <a:t>….</a:t>
            </a:r>
            <a:endParaRPr lang="vi-VN" altLang="en-US" sz="3733" b="1" kern="0">
              <a:latin typeface="Times New Roman" panose="02020603050405020304" pitchFamily="18" charset="0"/>
              <a:cs typeface="Times New Roman" panose="02020603050405020304" pitchFamily="18" charset="0"/>
            </a:endParaRPr>
          </a:p>
          <a:p>
            <a:pPr defTabSz="1219170"/>
            <a:endParaRPr lang="en-US" altLang="en-US" sz="3733" b="1" kern="0" dirty="0">
              <a:latin typeface="Times New Roman" panose="02020603050405020304" pitchFamily="18" charset="0"/>
              <a:cs typeface="Times New Roman" panose="02020603050405020304" pitchFamily="18" charset="0"/>
            </a:endParaRPr>
          </a:p>
        </p:txBody>
      </p:sp>
      <p:grpSp>
        <p:nvGrpSpPr>
          <p:cNvPr id="9" name="Google Shape;309;p31"/>
          <p:cNvGrpSpPr/>
          <p:nvPr/>
        </p:nvGrpSpPr>
        <p:grpSpPr>
          <a:xfrm rot="20917249">
            <a:off x="10884951" y="115055"/>
            <a:ext cx="1357703" cy="1519789"/>
            <a:chOff x="7260053" y="501002"/>
            <a:chExt cx="1752931" cy="1629120"/>
          </a:xfrm>
        </p:grpSpPr>
        <p:sp>
          <p:nvSpPr>
            <p:cNvPr id="10" name="Google Shape;310;p31"/>
            <p:cNvSpPr/>
            <p:nvPr/>
          </p:nvSpPr>
          <p:spPr>
            <a:xfrm rot="-781915">
              <a:off x="7909985" y="505074"/>
              <a:ext cx="40574" cy="39035"/>
            </a:xfrm>
            <a:custGeom>
              <a:avLst/>
              <a:gdLst/>
              <a:ahLst/>
              <a:cxnLst/>
              <a:rect l="l" t="t" r="r" b="b"/>
              <a:pathLst>
                <a:path w="5034" h="4843" extrusionOk="0">
                  <a:moveTo>
                    <a:pt x="2612" y="0"/>
                  </a:moveTo>
                  <a:cubicBezTo>
                    <a:pt x="1633" y="0"/>
                    <a:pt x="750" y="590"/>
                    <a:pt x="375" y="1494"/>
                  </a:cubicBezTo>
                  <a:cubicBezTo>
                    <a:pt x="1" y="2400"/>
                    <a:pt x="208" y="3441"/>
                    <a:pt x="900" y="4133"/>
                  </a:cubicBezTo>
                  <a:cubicBezTo>
                    <a:pt x="1364" y="4597"/>
                    <a:pt x="1983" y="4843"/>
                    <a:pt x="2613" y="4843"/>
                  </a:cubicBezTo>
                  <a:cubicBezTo>
                    <a:pt x="2924" y="4843"/>
                    <a:pt x="3239" y="4782"/>
                    <a:pt x="3538" y="4658"/>
                  </a:cubicBezTo>
                  <a:cubicBezTo>
                    <a:pt x="4442" y="4284"/>
                    <a:pt x="5033" y="3401"/>
                    <a:pt x="5033" y="2421"/>
                  </a:cubicBezTo>
                  <a:cubicBezTo>
                    <a:pt x="5033" y="1084"/>
                    <a:pt x="3950" y="0"/>
                    <a:pt x="2612" y="0"/>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grpSp>
          <p:nvGrpSpPr>
            <p:cNvPr id="11" name="Google Shape;311;p31"/>
            <p:cNvGrpSpPr/>
            <p:nvPr/>
          </p:nvGrpSpPr>
          <p:grpSpPr>
            <a:xfrm>
              <a:off x="7260053" y="548163"/>
              <a:ext cx="1752931" cy="1581959"/>
              <a:chOff x="7580428" y="219838"/>
              <a:chExt cx="1752931" cy="1581959"/>
            </a:xfrm>
          </p:grpSpPr>
          <p:sp>
            <p:nvSpPr>
              <p:cNvPr id="12" name="Google Shape;312;p31"/>
              <p:cNvSpPr/>
              <p:nvPr/>
            </p:nvSpPr>
            <p:spPr>
              <a:xfrm rot="-781915">
                <a:off x="7654286" y="637614"/>
                <a:ext cx="1605215" cy="838419"/>
              </a:xfrm>
              <a:custGeom>
                <a:avLst/>
                <a:gdLst/>
                <a:ahLst/>
                <a:cxnLst/>
                <a:rect l="l" t="t" r="r" b="b"/>
                <a:pathLst>
                  <a:path w="199156" h="104021" extrusionOk="0">
                    <a:moveTo>
                      <a:pt x="199156" y="1"/>
                    </a:moveTo>
                    <a:lnTo>
                      <a:pt x="0" y="41262"/>
                    </a:lnTo>
                    <a:lnTo>
                      <a:pt x="79582" y="104020"/>
                    </a:lnTo>
                    <a:lnTo>
                      <a:pt x="199156" y="1"/>
                    </a:ln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13" name="Google Shape;313;p31"/>
              <p:cNvSpPr/>
              <p:nvPr/>
            </p:nvSpPr>
            <p:spPr>
              <a:xfrm rot="-781915">
                <a:off x="7953113" y="786260"/>
                <a:ext cx="922115" cy="762049"/>
              </a:xfrm>
              <a:custGeom>
                <a:avLst/>
                <a:gdLst/>
                <a:ahLst/>
                <a:cxnLst/>
                <a:rect l="l" t="t" r="r" b="b"/>
                <a:pathLst>
                  <a:path w="114405" h="94546" extrusionOk="0">
                    <a:moveTo>
                      <a:pt x="114404" y="0"/>
                    </a:moveTo>
                    <a:lnTo>
                      <a:pt x="0" y="52238"/>
                    </a:lnTo>
                    <a:lnTo>
                      <a:pt x="433" y="94545"/>
                    </a:lnTo>
                    <a:lnTo>
                      <a:pt x="28063" y="73823"/>
                    </a:lnTo>
                    <a:lnTo>
                      <a:pt x="12952" y="59145"/>
                    </a:lnTo>
                    <a:lnTo>
                      <a:pt x="114404" y="0"/>
                    </a:lnTo>
                    <a:close/>
                  </a:path>
                </a:pathLst>
              </a:custGeom>
              <a:solidFill>
                <a:srgbClr val="FF6700"/>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14" name="Google Shape;314;p31"/>
              <p:cNvSpPr/>
              <p:nvPr/>
            </p:nvSpPr>
            <p:spPr>
              <a:xfrm rot="-781915">
                <a:off x="7956891" y="788788"/>
                <a:ext cx="915578" cy="759438"/>
              </a:xfrm>
              <a:custGeom>
                <a:avLst/>
                <a:gdLst/>
                <a:ahLst/>
                <a:cxnLst/>
                <a:rect l="l" t="t" r="r" b="b"/>
                <a:pathLst>
                  <a:path w="113594" h="94222" extrusionOk="0">
                    <a:moveTo>
                      <a:pt x="113594" y="0"/>
                    </a:moveTo>
                    <a:lnTo>
                      <a:pt x="7339" y="55368"/>
                    </a:lnTo>
                    <a:lnTo>
                      <a:pt x="0" y="94221"/>
                    </a:lnTo>
                    <a:lnTo>
                      <a:pt x="22124" y="68319"/>
                    </a:lnTo>
                    <a:lnTo>
                      <a:pt x="12573" y="58929"/>
                    </a:lnTo>
                    <a:lnTo>
                      <a:pt x="113594" y="0"/>
                    </a:lnTo>
                    <a:close/>
                  </a:path>
                </a:pathLst>
              </a:custGeom>
              <a:solidFill>
                <a:schemeClr val="accent2"/>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15" name="Google Shape;315;p31"/>
              <p:cNvSpPr/>
              <p:nvPr/>
            </p:nvSpPr>
            <p:spPr>
              <a:xfrm rot="-781915">
                <a:off x="8573923" y="1427363"/>
                <a:ext cx="215309" cy="260196"/>
              </a:xfrm>
              <a:custGeom>
                <a:avLst/>
                <a:gdLst/>
                <a:ahLst/>
                <a:cxnLst/>
                <a:rect l="l" t="t" r="r" b="b"/>
                <a:pathLst>
                  <a:path w="26713" h="32282" extrusionOk="0">
                    <a:moveTo>
                      <a:pt x="13356" y="0"/>
                    </a:moveTo>
                    <a:cubicBezTo>
                      <a:pt x="12968" y="0"/>
                      <a:pt x="12655" y="313"/>
                      <a:pt x="12655" y="702"/>
                    </a:cubicBezTo>
                    <a:cubicBezTo>
                      <a:pt x="12655" y="15229"/>
                      <a:pt x="1210" y="15436"/>
                      <a:pt x="722" y="15439"/>
                    </a:cubicBezTo>
                    <a:cubicBezTo>
                      <a:pt x="721" y="15439"/>
                      <a:pt x="720" y="15439"/>
                      <a:pt x="719" y="15439"/>
                    </a:cubicBezTo>
                    <a:cubicBezTo>
                      <a:pt x="346" y="15439"/>
                      <a:pt x="37" y="15732"/>
                      <a:pt x="19" y="16106"/>
                    </a:cubicBezTo>
                    <a:cubicBezTo>
                      <a:pt x="1" y="16482"/>
                      <a:pt x="280" y="16804"/>
                      <a:pt x="655" y="16840"/>
                    </a:cubicBezTo>
                    <a:cubicBezTo>
                      <a:pt x="10514" y="17825"/>
                      <a:pt x="12368" y="25267"/>
                      <a:pt x="12655" y="29165"/>
                    </a:cubicBezTo>
                    <a:lnTo>
                      <a:pt x="12655" y="29308"/>
                    </a:lnTo>
                    <a:cubicBezTo>
                      <a:pt x="12564" y="30667"/>
                      <a:pt x="12650" y="31576"/>
                      <a:pt x="12658" y="31649"/>
                    </a:cubicBezTo>
                    <a:cubicBezTo>
                      <a:pt x="12661" y="31686"/>
                      <a:pt x="12679" y="31717"/>
                      <a:pt x="12687" y="31752"/>
                    </a:cubicBezTo>
                    <a:cubicBezTo>
                      <a:pt x="12696" y="31792"/>
                      <a:pt x="12707" y="31832"/>
                      <a:pt x="12722" y="31870"/>
                    </a:cubicBezTo>
                    <a:cubicBezTo>
                      <a:pt x="12744" y="31912"/>
                      <a:pt x="12768" y="31950"/>
                      <a:pt x="12797" y="31986"/>
                    </a:cubicBezTo>
                    <a:cubicBezTo>
                      <a:pt x="12819" y="32019"/>
                      <a:pt x="12842" y="32050"/>
                      <a:pt x="12870" y="32079"/>
                    </a:cubicBezTo>
                    <a:cubicBezTo>
                      <a:pt x="12903" y="32110"/>
                      <a:pt x="12942" y="32138"/>
                      <a:pt x="12980" y="32161"/>
                    </a:cubicBezTo>
                    <a:cubicBezTo>
                      <a:pt x="13012" y="32184"/>
                      <a:pt x="13046" y="32204"/>
                      <a:pt x="13080" y="32222"/>
                    </a:cubicBezTo>
                    <a:cubicBezTo>
                      <a:pt x="13126" y="32239"/>
                      <a:pt x="13175" y="32250"/>
                      <a:pt x="13223" y="32257"/>
                    </a:cubicBezTo>
                    <a:cubicBezTo>
                      <a:pt x="13257" y="32264"/>
                      <a:pt x="13286" y="32279"/>
                      <a:pt x="13321" y="32282"/>
                    </a:cubicBezTo>
                    <a:lnTo>
                      <a:pt x="13390" y="32282"/>
                    </a:lnTo>
                    <a:cubicBezTo>
                      <a:pt x="13425" y="32279"/>
                      <a:pt x="13455" y="32264"/>
                      <a:pt x="13488" y="32257"/>
                    </a:cubicBezTo>
                    <a:cubicBezTo>
                      <a:pt x="13538" y="32250"/>
                      <a:pt x="13585" y="32239"/>
                      <a:pt x="13631" y="32222"/>
                    </a:cubicBezTo>
                    <a:cubicBezTo>
                      <a:pt x="13666" y="32204"/>
                      <a:pt x="13700" y="32184"/>
                      <a:pt x="13731" y="32161"/>
                    </a:cubicBezTo>
                    <a:cubicBezTo>
                      <a:pt x="13771" y="32138"/>
                      <a:pt x="13808" y="32110"/>
                      <a:pt x="13843" y="32079"/>
                    </a:cubicBezTo>
                    <a:cubicBezTo>
                      <a:pt x="13869" y="32050"/>
                      <a:pt x="13894" y="32019"/>
                      <a:pt x="13915" y="31986"/>
                    </a:cubicBezTo>
                    <a:cubicBezTo>
                      <a:pt x="13974" y="31921"/>
                      <a:pt x="14012" y="31840"/>
                      <a:pt x="14024" y="31752"/>
                    </a:cubicBezTo>
                    <a:cubicBezTo>
                      <a:pt x="14033" y="31718"/>
                      <a:pt x="14050" y="31686"/>
                      <a:pt x="14055" y="31649"/>
                    </a:cubicBezTo>
                    <a:cubicBezTo>
                      <a:pt x="14061" y="31577"/>
                      <a:pt x="14142" y="30690"/>
                      <a:pt x="14061" y="29371"/>
                    </a:cubicBezTo>
                    <a:cubicBezTo>
                      <a:pt x="14147" y="28092"/>
                      <a:pt x="14399" y="26383"/>
                      <a:pt x="15065" y="24638"/>
                    </a:cubicBezTo>
                    <a:cubicBezTo>
                      <a:pt x="16825" y="20016"/>
                      <a:pt x="20523" y="17392"/>
                      <a:pt x="26058" y="16840"/>
                    </a:cubicBezTo>
                    <a:cubicBezTo>
                      <a:pt x="26433" y="16804"/>
                      <a:pt x="26712" y="16480"/>
                      <a:pt x="26694" y="16106"/>
                    </a:cubicBezTo>
                    <a:cubicBezTo>
                      <a:pt x="26675" y="15731"/>
                      <a:pt x="26365" y="15438"/>
                      <a:pt x="25990" y="15438"/>
                    </a:cubicBezTo>
                    <a:cubicBezTo>
                      <a:pt x="25989" y="15438"/>
                      <a:pt x="25988" y="15438"/>
                      <a:pt x="25987" y="15438"/>
                    </a:cubicBezTo>
                    <a:lnTo>
                      <a:pt x="25987" y="15439"/>
                    </a:lnTo>
                    <a:cubicBezTo>
                      <a:pt x="25501" y="15439"/>
                      <a:pt x="14058" y="15272"/>
                      <a:pt x="14058" y="702"/>
                    </a:cubicBezTo>
                    <a:cubicBezTo>
                      <a:pt x="14058" y="313"/>
                      <a:pt x="13743" y="0"/>
                      <a:pt x="13356" y="0"/>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16" name="Google Shape;316;p31"/>
              <p:cNvSpPr/>
              <p:nvPr/>
            </p:nvSpPr>
            <p:spPr>
              <a:xfrm rot="-781915">
                <a:off x="8661159" y="1773048"/>
                <a:ext cx="27058" cy="26034"/>
              </a:xfrm>
              <a:custGeom>
                <a:avLst/>
                <a:gdLst/>
                <a:ahLst/>
                <a:cxnLst/>
                <a:rect l="l" t="t" r="r" b="b"/>
                <a:pathLst>
                  <a:path w="3357" h="3230" extrusionOk="0">
                    <a:moveTo>
                      <a:pt x="1743" y="0"/>
                    </a:moveTo>
                    <a:cubicBezTo>
                      <a:pt x="1089" y="0"/>
                      <a:pt x="501" y="393"/>
                      <a:pt x="250" y="997"/>
                    </a:cubicBezTo>
                    <a:cubicBezTo>
                      <a:pt x="0" y="1600"/>
                      <a:pt x="138" y="2294"/>
                      <a:pt x="600" y="2756"/>
                    </a:cubicBezTo>
                    <a:cubicBezTo>
                      <a:pt x="909" y="3065"/>
                      <a:pt x="1322" y="3229"/>
                      <a:pt x="1742" y="3229"/>
                    </a:cubicBezTo>
                    <a:cubicBezTo>
                      <a:pt x="1950" y="3229"/>
                      <a:pt x="2160" y="3189"/>
                      <a:pt x="2360" y="3106"/>
                    </a:cubicBezTo>
                    <a:cubicBezTo>
                      <a:pt x="2963" y="2856"/>
                      <a:pt x="3356" y="2268"/>
                      <a:pt x="3356" y="1615"/>
                    </a:cubicBezTo>
                    <a:cubicBezTo>
                      <a:pt x="3356" y="723"/>
                      <a:pt x="2633" y="0"/>
                      <a:pt x="1743" y="0"/>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17" name="Google Shape;317;p31"/>
              <p:cNvSpPr/>
              <p:nvPr/>
            </p:nvSpPr>
            <p:spPr>
              <a:xfrm rot="-781915">
                <a:off x="8783940" y="1611118"/>
                <a:ext cx="27058" cy="26034"/>
              </a:xfrm>
              <a:custGeom>
                <a:avLst/>
                <a:gdLst/>
                <a:ahLst/>
                <a:cxnLst/>
                <a:rect l="l" t="t" r="r" b="b"/>
                <a:pathLst>
                  <a:path w="3357" h="3230" extrusionOk="0">
                    <a:moveTo>
                      <a:pt x="1742" y="0"/>
                    </a:moveTo>
                    <a:cubicBezTo>
                      <a:pt x="1089" y="0"/>
                      <a:pt x="501" y="393"/>
                      <a:pt x="251" y="997"/>
                    </a:cubicBezTo>
                    <a:cubicBezTo>
                      <a:pt x="1" y="1600"/>
                      <a:pt x="139" y="2294"/>
                      <a:pt x="601" y="2756"/>
                    </a:cubicBezTo>
                    <a:cubicBezTo>
                      <a:pt x="909" y="3065"/>
                      <a:pt x="1322" y="3229"/>
                      <a:pt x="1742" y="3229"/>
                    </a:cubicBezTo>
                    <a:cubicBezTo>
                      <a:pt x="1950" y="3229"/>
                      <a:pt x="2160" y="3189"/>
                      <a:pt x="2359" y="3106"/>
                    </a:cubicBezTo>
                    <a:cubicBezTo>
                      <a:pt x="2962" y="2856"/>
                      <a:pt x="3357" y="2268"/>
                      <a:pt x="3357" y="1616"/>
                    </a:cubicBezTo>
                    <a:cubicBezTo>
                      <a:pt x="3357" y="723"/>
                      <a:pt x="2634" y="0"/>
                      <a:pt x="1742" y="0"/>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18" name="Google Shape;318;p31"/>
              <p:cNvSpPr/>
              <p:nvPr/>
            </p:nvSpPr>
            <p:spPr>
              <a:xfrm rot="-781915">
                <a:off x="8553655" y="1649637"/>
                <a:ext cx="40574" cy="39043"/>
              </a:xfrm>
              <a:custGeom>
                <a:avLst/>
                <a:gdLst/>
                <a:ahLst/>
                <a:cxnLst/>
                <a:rect l="l" t="t" r="r" b="b"/>
                <a:pathLst>
                  <a:path w="5034" h="4844" extrusionOk="0">
                    <a:moveTo>
                      <a:pt x="2612" y="1"/>
                    </a:moveTo>
                    <a:cubicBezTo>
                      <a:pt x="1632" y="1"/>
                      <a:pt x="750" y="590"/>
                      <a:pt x="375" y="1495"/>
                    </a:cubicBezTo>
                    <a:cubicBezTo>
                      <a:pt x="0" y="2400"/>
                      <a:pt x="208" y="3441"/>
                      <a:pt x="900" y="4134"/>
                    </a:cubicBezTo>
                    <a:cubicBezTo>
                      <a:pt x="1363" y="4597"/>
                      <a:pt x="1983" y="4843"/>
                      <a:pt x="2613" y="4843"/>
                    </a:cubicBezTo>
                    <a:cubicBezTo>
                      <a:pt x="2925" y="4843"/>
                      <a:pt x="3239" y="4783"/>
                      <a:pt x="3539" y="4659"/>
                    </a:cubicBezTo>
                    <a:cubicBezTo>
                      <a:pt x="4444" y="4284"/>
                      <a:pt x="5033" y="3401"/>
                      <a:pt x="5033" y="2422"/>
                    </a:cubicBezTo>
                    <a:cubicBezTo>
                      <a:pt x="5033" y="1085"/>
                      <a:pt x="3949" y="1"/>
                      <a:pt x="2612" y="1"/>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19" name="Google Shape;319;p31"/>
              <p:cNvSpPr/>
              <p:nvPr/>
            </p:nvSpPr>
            <p:spPr>
              <a:xfrm rot="-781915">
                <a:off x="7930242" y="282785"/>
                <a:ext cx="215317" cy="260196"/>
              </a:xfrm>
              <a:custGeom>
                <a:avLst/>
                <a:gdLst/>
                <a:ahLst/>
                <a:cxnLst/>
                <a:rect l="l" t="t" r="r" b="b"/>
                <a:pathLst>
                  <a:path w="26714" h="32282" extrusionOk="0">
                    <a:moveTo>
                      <a:pt x="13356" y="0"/>
                    </a:moveTo>
                    <a:cubicBezTo>
                      <a:pt x="12969" y="0"/>
                      <a:pt x="12654" y="315"/>
                      <a:pt x="12654" y="703"/>
                    </a:cubicBezTo>
                    <a:cubicBezTo>
                      <a:pt x="12654" y="15231"/>
                      <a:pt x="1210" y="15438"/>
                      <a:pt x="724" y="15439"/>
                    </a:cubicBezTo>
                    <a:cubicBezTo>
                      <a:pt x="723" y="15439"/>
                      <a:pt x="722" y="15439"/>
                      <a:pt x="721" y="15439"/>
                    </a:cubicBezTo>
                    <a:cubicBezTo>
                      <a:pt x="346" y="15439"/>
                      <a:pt x="37" y="15734"/>
                      <a:pt x="19" y="16107"/>
                    </a:cubicBezTo>
                    <a:cubicBezTo>
                      <a:pt x="0" y="16482"/>
                      <a:pt x="281" y="16806"/>
                      <a:pt x="654" y="16841"/>
                    </a:cubicBezTo>
                    <a:cubicBezTo>
                      <a:pt x="10516" y="17827"/>
                      <a:pt x="12367" y="25268"/>
                      <a:pt x="12654" y="29165"/>
                    </a:cubicBezTo>
                    <a:lnTo>
                      <a:pt x="12654" y="29309"/>
                    </a:lnTo>
                    <a:cubicBezTo>
                      <a:pt x="12565" y="30668"/>
                      <a:pt x="12651" y="31577"/>
                      <a:pt x="12658" y="31651"/>
                    </a:cubicBezTo>
                    <a:cubicBezTo>
                      <a:pt x="12662" y="31688"/>
                      <a:pt x="12679" y="31718"/>
                      <a:pt x="12688" y="31754"/>
                    </a:cubicBezTo>
                    <a:cubicBezTo>
                      <a:pt x="12702" y="31840"/>
                      <a:pt x="12739" y="31921"/>
                      <a:pt x="12797" y="31987"/>
                    </a:cubicBezTo>
                    <a:cubicBezTo>
                      <a:pt x="12819" y="32021"/>
                      <a:pt x="12843" y="32052"/>
                      <a:pt x="12869" y="32081"/>
                    </a:cubicBezTo>
                    <a:cubicBezTo>
                      <a:pt x="12905" y="32111"/>
                      <a:pt x="12942" y="32138"/>
                      <a:pt x="12982" y="32161"/>
                    </a:cubicBezTo>
                    <a:cubicBezTo>
                      <a:pt x="13012" y="32185"/>
                      <a:pt x="13046" y="32205"/>
                      <a:pt x="13081" y="32222"/>
                    </a:cubicBezTo>
                    <a:cubicBezTo>
                      <a:pt x="13127" y="32239"/>
                      <a:pt x="13175" y="32251"/>
                      <a:pt x="13224" y="32257"/>
                    </a:cubicBezTo>
                    <a:cubicBezTo>
                      <a:pt x="13258" y="32265"/>
                      <a:pt x="13287" y="32280"/>
                      <a:pt x="13322" y="32282"/>
                    </a:cubicBezTo>
                    <a:lnTo>
                      <a:pt x="13391" y="32282"/>
                    </a:lnTo>
                    <a:cubicBezTo>
                      <a:pt x="13427" y="32280"/>
                      <a:pt x="13456" y="32265"/>
                      <a:pt x="13490" y="32257"/>
                    </a:cubicBezTo>
                    <a:cubicBezTo>
                      <a:pt x="13537" y="32251"/>
                      <a:pt x="13586" y="32239"/>
                      <a:pt x="13632" y="32222"/>
                    </a:cubicBezTo>
                    <a:cubicBezTo>
                      <a:pt x="13666" y="32205"/>
                      <a:pt x="13700" y="32185"/>
                      <a:pt x="13732" y="32161"/>
                    </a:cubicBezTo>
                    <a:cubicBezTo>
                      <a:pt x="13809" y="32122"/>
                      <a:pt x="13872" y="32062"/>
                      <a:pt x="13915" y="31987"/>
                    </a:cubicBezTo>
                    <a:cubicBezTo>
                      <a:pt x="13944" y="31952"/>
                      <a:pt x="13969" y="31913"/>
                      <a:pt x="13990" y="31872"/>
                    </a:cubicBezTo>
                    <a:cubicBezTo>
                      <a:pt x="14006" y="31834"/>
                      <a:pt x="14016" y="31794"/>
                      <a:pt x="14026" y="31754"/>
                    </a:cubicBezTo>
                    <a:cubicBezTo>
                      <a:pt x="14035" y="31718"/>
                      <a:pt x="14052" y="31688"/>
                      <a:pt x="14055" y="31651"/>
                    </a:cubicBezTo>
                    <a:cubicBezTo>
                      <a:pt x="14062" y="31579"/>
                      <a:pt x="14144" y="30691"/>
                      <a:pt x="14061" y="29372"/>
                    </a:cubicBezTo>
                    <a:cubicBezTo>
                      <a:pt x="14148" y="28092"/>
                      <a:pt x="14400" y="26383"/>
                      <a:pt x="15065" y="24637"/>
                    </a:cubicBezTo>
                    <a:cubicBezTo>
                      <a:pt x="16824" y="20016"/>
                      <a:pt x="20525" y="17392"/>
                      <a:pt x="26058" y="16840"/>
                    </a:cubicBezTo>
                    <a:cubicBezTo>
                      <a:pt x="26432" y="16806"/>
                      <a:pt x="26713" y="16482"/>
                      <a:pt x="26695" y="16106"/>
                    </a:cubicBezTo>
                    <a:cubicBezTo>
                      <a:pt x="26675" y="15733"/>
                      <a:pt x="26368" y="15439"/>
                      <a:pt x="25995" y="15439"/>
                    </a:cubicBezTo>
                    <a:cubicBezTo>
                      <a:pt x="25993" y="15439"/>
                      <a:pt x="25991" y="15439"/>
                      <a:pt x="25989" y="15439"/>
                    </a:cubicBezTo>
                    <a:cubicBezTo>
                      <a:pt x="25502" y="15439"/>
                      <a:pt x="14058" y="15272"/>
                      <a:pt x="14058" y="703"/>
                    </a:cubicBezTo>
                    <a:cubicBezTo>
                      <a:pt x="14058" y="315"/>
                      <a:pt x="13745" y="0"/>
                      <a:pt x="13356" y="0"/>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20" name="Google Shape;320;p31"/>
              <p:cNvSpPr/>
              <p:nvPr/>
            </p:nvSpPr>
            <p:spPr>
              <a:xfrm rot="-781915">
                <a:off x="8017487" y="628476"/>
                <a:ext cx="27058" cy="26034"/>
              </a:xfrm>
              <a:custGeom>
                <a:avLst/>
                <a:gdLst/>
                <a:ahLst/>
                <a:cxnLst/>
                <a:rect l="l" t="t" r="r" b="b"/>
                <a:pathLst>
                  <a:path w="3357" h="3230" extrusionOk="0">
                    <a:moveTo>
                      <a:pt x="1741" y="1"/>
                    </a:moveTo>
                    <a:cubicBezTo>
                      <a:pt x="1089" y="1"/>
                      <a:pt x="501" y="395"/>
                      <a:pt x="251" y="997"/>
                    </a:cubicBezTo>
                    <a:cubicBezTo>
                      <a:pt x="0" y="1600"/>
                      <a:pt x="139" y="2294"/>
                      <a:pt x="601" y="2757"/>
                    </a:cubicBezTo>
                    <a:cubicBezTo>
                      <a:pt x="909" y="3066"/>
                      <a:pt x="1322" y="3230"/>
                      <a:pt x="1742" y="3230"/>
                    </a:cubicBezTo>
                    <a:cubicBezTo>
                      <a:pt x="1950" y="3230"/>
                      <a:pt x="2159" y="3190"/>
                      <a:pt x="2359" y="3107"/>
                    </a:cubicBezTo>
                    <a:cubicBezTo>
                      <a:pt x="2962" y="2856"/>
                      <a:pt x="3355" y="2268"/>
                      <a:pt x="3357" y="1616"/>
                    </a:cubicBezTo>
                    <a:cubicBezTo>
                      <a:pt x="3357" y="724"/>
                      <a:pt x="2633" y="1"/>
                      <a:pt x="1741" y="1"/>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21" name="Google Shape;321;p31"/>
              <p:cNvSpPr/>
              <p:nvPr/>
            </p:nvSpPr>
            <p:spPr>
              <a:xfrm rot="-781915">
                <a:off x="8140277" y="466546"/>
                <a:ext cx="27042" cy="26034"/>
              </a:xfrm>
              <a:custGeom>
                <a:avLst/>
                <a:gdLst/>
                <a:ahLst/>
                <a:cxnLst/>
                <a:rect l="l" t="t" r="r" b="b"/>
                <a:pathLst>
                  <a:path w="3355" h="3230" extrusionOk="0">
                    <a:moveTo>
                      <a:pt x="1741" y="1"/>
                    </a:moveTo>
                    <a:cubicBezTo>
                      <a:pt x="1087" y="1"/>
                      <a:pt x="499" y="394"/>
                      <a:pt x="249" y="997"/>
                    </a:cubicBezTo>
                    <a:cubicBezTo>
                      <a:pt x="0" y="1601"/>
                      <a:pt x="138" y="2295"/>
                      <a:pt x="599" y="2757"/>
                    </a:cubicBezTo>
                    <a:cubicBezTo>
                      <a:pt x="908" y="3066"/>
                      <a:pt x="1321" y="3230"/>
                      <a:pt x="1741" y="3230"/>
                    </a:cubicBezTo>
                    <a:cubicBezTo>
                      <a:pt x="1949" y="3230"/>
                      <a:pt x="2158" y="3190"/>
                      <a:pt x="2358" y="3107"/>
                    </a:cubicBezTo>
                    <a:cubicBezTo>
                      <a:pt x="2962" y="2857"/>
                      <a:pt x="3355" y="2268"/>
                      <a:pt x="3355" y="1616"/>
                    </a:cubicBezTo>
                    <a:cubicBezTo>
                      <a:pt x="3355" y="724"/>
                      <a:pt x="2632" y="1"/>
                      <a:pt x="1741" y="1"/>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22" name="Google Shape;322;p31"/>
              <p:cNvSpPr/>
              <p:nvPr/>
            </p:nvSpPr>
            <p:spPr>
              <a:xfrm rot="-781915">
                <a:off x="8231825" y="637736"/>
                <a:ext cx="27066" cy="26026"/>
              </a:xfrm>
              <a:custGeom>
                <a:avLst/>
                <a:gdLst/>
                <a:ahLst/>
                <a:cxnLst/>
                <a:rect l="l" t="t" r="r" b="b"/>
                <a:pathLst>
                  <a:path w="3358" h="3229" extrusionOk="0">
                    <a:moveTo>
                      <a:pt x="1742" y="0"/>
                    </a:moveTo>
                    <a:cubicBezTo>
                      <a:pt x="1090" y="0"/>
                      <a:pt x="502" y="393"/>
                      <a:pt x="251" y="997"/>
                    </a:cubicBezTo>
                    <a:cubicBezTo>
                      <a:pt x="1" y="1600"/>
                      <a:pt x="139" y="2294"/>
                      <a:pt x="601" y="2756"/>
                    </a:cubicBezTo>
                    <a:cubicBezTo>
                      <a:pt x="911" y="3065"/>
                      <a:pt x="1324" y="3228"/>
                      <a:pt x="1744" y="3228"/>
                    </a:cubicBezTo>
                    <a:cubicBezTo>
                      <a:pt x="1952" y="3228"/>
                      <a:pt x="2161" y="3188"/>
                      <a:pt x="2361" y="3106"/>
                    </a:cubicBezTo>
                    <a:cubicBezTo>
                      <a:pt x="2964" y="2856"/>
                      <a:pt x="3357" y="2266"/>
                      <a:pt x="3357" y="1614"/>
                    </a:cubicBezTo>
                    <a:cubicBezTo>
                      <a:pt x="3357" y="722"/>
                      <a:pt x="2634" y="0"/>
                      <a:pt x="1742" y="0"/>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23" name="Google Shape;323;p31"/>
              <p:cNvSpPr/>
              <p:nvPr/>
            </p:nvSpPr>
            <p:spPr>
              <a:xfrm rot="-781915">
                <a:off x="8093250" y="223910"/>
                <a:ext cx="40574" cy="39035"/>
              </a:xfrm>
              <a:custGeom>
                <a:avLst/>
                <a:gdLst/>
                <a:ahLst/>
                <a:cxnLst/>
                <a:rect l="l" t="t" r="r" b="b"/>
                <a:pathLst>
                  <a:path w="5034" h="4843" extrusionOk="0">
                    <a:moveTo>
                      <a:pt x="2612" y="0"/>
                    </a:moveTo>
                    <a:cubicBezTo>
                      <a:pt x="1633" y="0"/>
                      <a:pt x="750" y="590"/>
                      <a:pt x="376" y="1495"/>
                    </a:cubicBezTo>
                    <a:cubicBezTo>
                      <a:pt x="1" y="2400"/>
                      <a:pt x="208" y="3441"/>
                      <a:pt x="901" y="4133"/>
                    </a:cubicBezTo>
                    <a:cubicBezTo>
                      <a:pt x="1364" y="4596"/>
                      <a:pt x="1983" y="4842"/>
                      <a:pt x="2613" y="4842"/>
                    </a:cubicBezTo>
                    <a:cubicBezTo>
                      <a:pt x="2925" y="4842"/>
                      <a:pt x="3239" y="4782"/>
                      <a:pt x="3538" y="4658"/>
                    </a:cubicBezTo>
                    <a:cubicBezTo>
                      <a:pt x="4444" y="4284"/>
                      <a:pt x="5034" y="3401"/>
                      <a:pt x="5034" y="2421"/>
                    </a:cubicBezTo>
                    <a:cubicBezTo>
                      <a:pt x="5034" y="1084"/>
                      <a:pt x="3950" y="0"/>
                      <a:pt x="2612" y="0"/>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sp>
            <p:nvSpPr>
              <p:cNvPr id="24" name="Google Shape;324;p31"/>
              <p:cNvSpPr/>
              <p:nvPr/>
            </p:nvSpPr>
            <p:spPr>
              <a:xfrm rot="-781915">
                <a:off x="8238714" y="289552"/>
                <a:ext cx="40574" cy="39035"/>
              </a:xfrm>
              <a:custGeom>
                <a:avLst/>
                <a:gdLst/>
                <a:ahLst/>
                <a:cxnLst/>
                <a:rect l="l" t="t" r="r" b="b"/>
                <a:pathLst>
                  <a:path w="5034" h="4843" extrusionOk="0">
                    <a:moveTo>
                      <a:pt x="2612" y="0"/>
                    </a:moveTo>
                    <a:cubicBezTo>
                      <a:pt x="1632" y="0"/>
                      <a:pt x="750" y="590"/>
                      <a:pt x="375" y="1496"/>
                    </a:cubicBezTo>
                    <a:cubicBezTo>
                      <a:pt x="0" y="2400"/>
                      <a:pt x="208" y="3441"/>
                      <a:pt x="900" y="4133"/>
                    </a:cubicBezTo>
                    <a:cubicBezTo>
                      <a:pt x="1363" y="4597"/>
                      <a:pt x="1983" y="4843"/>
                      <a:pt x="2612" y="4843"/>
                    </a:cubicBezTo>
                    <a:cubicBezTo>
                      <a:pt x="2924" y="4843"/>
                      <a:pt x="3238" y="4782"/>
                      <a:pt x="3538" y="4658"/>
                    </a:cubicBezTo>
                    <a:cubicBezTo>
                      <a:pt x="4444" y="4284"/>
                      <a:pt x="5033" y="3401"/>
                      <a:pt x="5033" y="2421"/>
                    </a:cubicBezTo>
                    <a:cubicBezTo>
                      <a:pt x="5033" y="1084"/>
                      <a:pt x="3949" y="0"/>
                      <a:pt x="2612" y="0"/>
                    </a:cubicBezTo>
                    <a:close/>
                  </a:path>
                </a:pathLst>
              </a:custGeom>
              <a:solidFill>
                <a:schemeClr val="accent4"/>
              </a:solidFill>
              <a:ln>
                <a:noFill/>
              </a:ln>
            </p:spPr>
            <p:txBody>
              <a:bodyPr spcFirstLastPara="1" wrap="square" lIns="162533" tIns="162533" rIns="162533" bIns="162533" anchor="ctr" anchorCtr="0">
                <a:noAutofit/>
              </a:bodyPr>
              <a:lstStyle/>
              <a:p>
                <a:pPr defTabSz="1625479">
                  <a:buClr>
                    <a:srgbClr val="000000"/>
                  </a:buClr>
                  <a:defRPr/>
                </a:pPr>
                <a:endParaRPr sz="2489" kern="0">
                  <a:solidFill>
                    <a:srgbClr val="000000"/>
                  </a:solidFill>
                  <a:latin typeface="Arial"/>
                  <a:cs typeface="Arial"/>
                  <a:sym typeface="Arial"/>
                </a:endParaRPr>
              </a:p>
            </p:txBody>
          </p:sp>
        </p:grpSp>
      </p:grpSp>
      <p:pic>
        <p:nvPicPr>
          <p:cNvPr id="57" name="Picture 2" descr="Child with banner clipart transparent background 1 | Nice clip art">
            <a:extLst>
              <a:ext uri="{FF2B5EF4-FFF2-40B4-BE49-F238E27FC236}">
                <a16:creationId xmlns:a16="http://schemas.microsoft.com/office/drawing/2014/main" xmlns="" id="{7F1EDFF3-E37C-45FC-A4C1-19C1061F27E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52097" y="4664464"/>
            <a:ext cx="1936356" cy="1705081"/>
          </a:xfrm>
          <a:prstGeom prst="rect">
            <a:avLst/>
          </a:prstGeom>
          <a:noFill/>
          <a:extLst>
            <a:ext uri="{909E8E84-426E-40DD-AFC4-6F175D3DCCD1}">
              <a14:hiddenFill xmlns:a14="http://schemas.microsoft.com/office/drawing/2010/main" xmlns="">
                <a:solidFill>
                  <a:srgbClr val="FFFFFF"/>
                </a:solidFill>
              </a14:hiddenFill>
            </a:ext>
          </a:extLst>
        </p:spPr>
      </p:pic>
      <p:sp>
        <p:nvSpPr>
          <p:cNvPr id="62" name="Google Shape;299;p31">
            <a:extLst>
              <a:ext uri="{FF2B5EF4-FFF2-40B4-BE49-F238E27FC236}">
                <a16:creationId xmlns:a16="http://schemas.microsoft.com/office/drawing/2014/main" xmlns="" id="{06F6DCE5-DC2A-4A39-A700-8C2433D99599}"/>
              </a:ext>
            </a:extLst>
          </p:cNvPr>
          <p:cNvSpPr txBox="1">
            <a:spLocks/>
          </p:cNvSpPr>
          <p:nvPr/>
        </p:nvSpPr>
        <p:spPr>
          <a:xfrm>
            <a:off x="4240936" y="7618332"/>
            <a:ext cx="9499449" cy="1525668"/>
          </a:xfrm>
          <a:prstGeom prst="rect">
            <a:avLst/>
          </a:prstGeom>
        </p:spPr>
        <p:txBody>
          <a:bodyPr spcFirstLastPara="1" wrap="square" lIns="162533" tIns="162533" rIns="162533" bIns="162533"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defTabSz="1219139">
              <a:defRPr/>
            </a:pPr>
            <a:endParaRPr lang="en-US" altLang="en-US" sz="3733" b="1" kern="0" dirty="0">
              <a:latin typeface="Times New Roman" panose="02020603050405020304" pitchFamily="18" charset="0"/>
              <a:cs typeface="Times New Roman" panose="02020603050405020304" pitchFamily="18" charset="0"/>
            </a:endParaRPr>
          </a:p>
        </p:txBody>
      </p:sp>
      <p:sp>
        <p:nvSpPr>
          <p:cNvPr id="63" name="Rectangle 62"/>
          <p:cNvSpPr/>
          <p:nvPr/>
        </p:nvSpPr>
        <p:spPr>
          <a:xfrm>
            <a:off x="4733513" y="7018725"/>
            <a:ext cx="9102848" cy="666786"/>
          </a:xfrm>
          <a:prstGeom prst="rect">
            <a:avLst/>
          </a:prstGeom>
        </p:spPr>
        <p:txBody>
          <a:bodyPr wrap="square">
            <a:spAutoFit/>
          </a:bodyPr>
          <a:lstStyle/>
          <a:p>
            <a:pPr algn="just" defTabSz="1219170">
              <a:defRPr/>
            </a:pPr>
            <a:r>
              <a:rPr lang="en-US" sz="3733"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
        <p:nvSpPr>
          <p:cNvPr id="64" name="Rounded Rectangle 63"/>
          <p:cNvSpPr/>
          <p:nvPr/>
        </p:nvSpPr>
        <p:spPr>
          <a:xfrm>
            <a:off x="2818203" y="1419734"/>
            <a:ext cx="8350829" cy="875876"/>
          </a:xfrm>
          <a:prstGeom prst="round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65" name="TextBox 64"/>
          <p:cNvSpPr txBox="1"/>
          <p:nvPr/>
        </p:nvSpPr>
        <p:spPr>
          <a:xfrm>
            <a:off x="2831397" y="1463031"/>
            <a:ext cx="8308545" cy="682110"/>
          </a:xfrm>
          <a:prstGeom prst="rect">
            <a:avLst/>
          </a:prstGeom>
          <a:noFill/>
        </p:spPr>
        <p:txBody>
          <a:bodyPr wrap="square" rtlCol="0">
            <a:spAutoFit/>
          </a:bodyPr>
          <a:lstStyle/>
          <a:p>
            <a:pPr marL="61804" defTabSz="1219139">
              <a:lnSpc>
                <a:spcPts val="5020"/>
              </a:lnSpc>
              <a:spcBef>
                <a:spcPts val="140"/>
              </a:spcBef>
              <a:buClr>
                <a:srgbClr val="44546A"/>
              </a:buClr>
              <a:defRPr/>
            </a:pPr>
            <a:r>
              <a:rPr lang="vi-VN" sz="3733" kern="0" dirty="0">
                <a:solidFill>
                  <a:srgbClr val="000000"/>
                </a:solidFill>
                <a:latin typeface="Cambria" panose="02040503050406030204" pitchFamily="18" charset="0"/>
                <a:ea typeface="Cambria" panose="02040503050406030204" pitchFamily="18" charset="0"/>
                <a:cs typeface="Arial"/>
                <a:sym typeface="Arial"/>
              </a:rPr>
              <a:t>Mọi người trong bài hát có cảm xúc gì ?</a:t>
            </a:r>
            <a:endParaRPr lang="en-US" sz="3733"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6" name="Rounded Rectangle 65"/>
          <p:cNvSpPr/>
          <p:nvPr/>
        </p:nvSpPr>
        <p:spPr>
          <a:xfrm>
            <a:off x="3135722" y="3200791"/>
            <a:ext cx="8089940" cy="83981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67" name="TextBox 66"/>
          <p:cNvSpPr txBox="1"/>
          <p:nvPr/>
        </p:nvSpPr>
        <p:spPr>
          <a:xfrm>
            <a:off x="3169410" y="3263317"/>
            <a:ext cx="8308545" cy="682110"/>
          </a:xfrm>
          <a:prstGeom prst="rect">
            <a:avLst/>
          </a:prstGeom>
          <a:noFill/>
        </p:spPr>
        <p:txBody>
          <a:bodyPr wrap="square" rtlCol="0">
            <a:spAutoFit/>
          </a:bodyPr>
          <a:lstStyle/>
          <a:p>
            <a:pPr marL="61804" defTabSz="1219139">
              <a:lnSpc>
                <a:spcPts val="5020"/>
              </a:lnSpc>
              <a:spcBef>
                <a:spcPts val="140"/>
              </a:spcBef>
              <a:buClr>
                <a:srgbClr val="44546A"/>
              </a:buClr>
              <a:defRPr/>
            </a:pPr>
            <a:r>
              <a:rPr lang="en-US" sz="3733" kern="0" dirty="0" err="1">
                <a:solidFill>
                  <a:srgbClr val="000000"/>
                </a:solidFill>
                <a:latin typeface="Cambria" panose="02040503050406030204" pitchFamily="18" charset="0"/>
                <a:ea typeface="Cambria" panose="02040503050406030204" pitchFamily="18" charset="0"/>
                <a:cs typeface="Arial"/>
                <a:sym typeface="Arial"/>
              </a:rPr>
              <a:t>Vì</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sao</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ai</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cũng</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mong</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đến</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Tết</a:t>
            </a:r>
            <a:r>
              <a:rPr lang="vi-VN" sz="3733" kern="0" dirty="0">
                <a:solidFill>
                  <a:srgbClr val="000000"/>
                </a:solidFill>
                <a:latin typeface="Cambria" panose="02040503050406030204" pitchFamily="18" charset="0"/>
                <a:ea typeface="Cambria" panose="02040503050406030204" pitchFamily="18" charset="0"/>
                <a:cs typeface="Arial"/>
                <a:sym typeface="Arial"/>
              </a:rPr>
              <a:t>?</a:t>
            </a:r>
            <a:endParaRPr lang="en-US" sz="3733"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68" name="Rounded Rectangle 67"/>
          <p:cNvSpPr/>
          <p:nvPr/>
        </p:nvSpPr>
        <p:spPr>
          <a:xfrm>
            <a:off x="3362446" y="5075925"/>
            <a:ext cx="8115509" cy="88216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69" name="TextBox 68"/>
          <p:cNvSpPr txBox="1"/>
          <p:nvPr/>
        </p:nvSpPr>
        <p:spPr>
          <a:xfrm>
            <a:off x="3362446" y="5095669"/>
            <a:ext cx="8308545" cy="682110"/>
          </a:xfrm>
          <a:prstGeom prst="rect">
            <a:avLst/>
          </a:prstGeom>
          <a:noFill/>
        </p:spPr>
        <p:txBody>
          <a:bodyPr wrap="square" rtlCol="0">
            <a:spAutoFit/>
          </a:bodyPr>
          <a:lstStyle/>
          <a:p>
            <a:pPr marL="61804" defTabSz="1219139">
              <a:lnSpc>
                <a:spcPts val="5020"/>
              </a:lnSpc>
              <a:spcBef>
                <a:spcPts val="140"/>
              </a:spcBef>
              <a:buClr>
                <a:srgbClr val="44546A"/>
              </a:buClr>
              <a:defRPr/>
            </a:pPr>
            <a:r>
              <a:rPr lang="en-US" sz="3733" kern="0" dirty="0" err="1">
                <a:solidFill>
                  <a:srgbClr val="000000"/>
                </a:solidFill>
                <a:latin typeface="Cambria" panose="02040503050406030204" pitchFamily="18" charset="0"/>
                <a:ea typeface="Cambria" panose="02040503050406030204" pitchFamily="18" charset="0"/>
                <a:cs typeface="Arial"/>
                <a:sym typeface="Arial"/>
              </a:rPr>
              <a:t>Tết</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đến</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chúng</a:t>
            </a:r>
            <a:r>
              <a:rPr lang="en-US" sz="3733" kern="0" dirty="0">
                <a:solidFill>
                  <a:srgbClr val="000000"/>
                </a:solidFill>
                <a:latin typeface="Cambria" panose="02040503050406030204" pitchFamily="18" charset="0"/>
                <a:ea typeface="Cambria" panose="02040503050406030204" pitchFamily="18" charset="0"/>
                <a:cs typeface="Arial"/>
                <a:sym typeface="Arial"/>
              </a:rPr>
              <a:t> ta </a:t>
            </a:r>
            <a:r>
              <a:rPr lang="en-US" sz="3733" kern="0" dirty="0" err="1">
                <a:solidFill>
                  <a:srgbClr val="000000"/>
                </a:solidFill>
                <a:latin typeface="Cambria" panose="02040503050406030204" pitchFamily="18" charset="0"/>
                <a:ea typeface="Cambria" panose="02040503050406030204" pitchFamily="18" charset="0"/>
                <a:cs typeface="Arial"/>
                <a:sym typeface="Arial"/>
              </a:rPr>
              <a:t>thường</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làm</a:t>
            </a:r>
            <a:r>
              <a:rPr lang="en-US" sz="3733" kern="0" dirty="0">
                <a:solidFill>
                  <a:srgbClr val="000000"/>
                </a:solidFill>
                <a:latin typeface="Cambria" panose="02040503050406030204" pitchFamily="18" charset="0"/>
                <a:ea typeface="Cambria" panose="02040503050406030204" pitchFamily="18" charset="0"/>
                <a:cs typeface="Arial"/>
                <a:sym typeface="Arial"/>
              </a:rPr>
              <a:t> </a:t>
            </a:r>
            <a:r>
              <a:rPr lang="en-US" sz="3733" kern="0" dirty="0" err="1">
                <a:solidFill>
                  <a:srgbClr val="000000"/>
                </a:solidFill>
                <a:latin typeface="Cambria" panose="02040503050406030204" pitchFamily="18" charset="0"/>
                <a:ea typeface="Cambria" panose="02040503050406030204" pitchFamily="18" charset="0"/>
                <a:cs typeface="Arial"/>
                <a:sym typeface="Arial"/>
              </a:rPr>
              <a:t>gì</a:t>
            </a:r>
            <a:r>
              <a:rPr lang="vi-VN" sz="3733" kern="0" dirty="0">
                <a:solidFill>
                  <a:srgbClr val="000000"/>
                </a:solidFill>
                <a:latin typeface="Cambria" panose="02040503050406030204" pitchFamily="18" charset="0"/>
                <a:ea typeface="Cambria" panose="02040503050406030204" pitchFamily="18" charset="0"/>
                <a:cs typeface="Arial"/>
                <a:sym typeface="Arial"/>
              </a:rPr>
              <a:t>?</a:t>
            </a:r>
            <a:endParaRPr lang="en-US" sz="3733" kern="0" dirty="0">
              <a:solidFill>
                <a:srgbClr val="000000"/>
              </a:solidFill>
              <a:latin typeface="Cambria" panose="02040503050406030204" pitchFamily="18" charset="0"/>
              <a:ea typeface="Cambria" panose="02040503050406030204" pitchFamily="18" charset="0"/>
              <a:cs typeface="Arial"/>
              <a:sym typeface="Arial"/>
            </a:endParaRPr>
          </a:p>
        </p:txBody>
      </p:sp>
      <p:sp>
        <p:nvSpPr>
          <p:cNvPr id="2" name="Rounded Rectangle 1"/>
          <p:cNvSpPr/>
          <p:nvPr/>
        </p:nvSpPr>
        <p:spPr>
          <a:xfrm>
            <a:off x="3839983" y="237850"/>
            <a:ext cx="5563272" cy="6877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3" name="TextBox 2"/>
          <p:cNvSpPr txBox="1"/>
          <p:nvPr/>
        </p:nvSpPr>
        <p:spPr>
          <a:xfrm>
            <a:off x="4721691" y="274988"/>
            <a:ext cx="4003645" cy="584775"/>
          </a:xfrm>
          <a:prstGeom prst="rect">
            <a:avLst/>
          </a:prstGeom>
          <a:noFill/>
        </p:spPr>
        <p:txBody>
          <a:bodyPr wrap="square" rtlCol="0">
            <a:spAutoFit/>
          </a:bodyPr>
          <a:lstStyle/>
          <a:p>
            <a:pPr defTabSz="1219170">
              <a:buClr>
                <a:srgbClr val="000000"/>
              </a:buClr>
            </a:pPr>
            <a:r>
              <a:rPr lang="en-US" sz="3200" b="1" kern="0" dirty="0">
                <a:solidFill>
                  <a:srgbClr val="000000"/>
                </a:solidFill>
                <a:latin typeface="Cambria" panose="02040503050406030204" pitchFamily="18" charset="0"/>
                <a:ea typeface="Cambria" panose="02040503050406030204" pitchFamily="18" charset="0"/>
                <a:cs typeface="Arial"/>
                <a:sym typeface="Arial"/>
              </a:rPr>
              <a:t>TRẢ LỜI CÂU HỎI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6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12093904" cy="6858000"/>
          </a:xfrm>
          <a:prstGeom prst="rect">
            <a:avLst/>
          </a:prstGeom>
        </p:spPr>
      </p:pic>
      <p:sp>
        <p:nvSpPr>
          <p:cNvPr id="7" name="Rounded Rectangle 6"/>
          <p:cNvSpPr/>
          <p:nvPr/>
        </p:nvSpPr>
        <p:spPr>
          <a:xfrm>
            <a:off x="960001" y="1233213"/>
            <a:ext cx="8443255" cy="1723697"/>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8" name="TextBox 7"/>
          <p:cNvSpPr txBox="1"/>
          <p:nvPr/>
        </p:nvSpPr>
        <p:spPr>
          <a:xfrm>
            <a:off x="1495947" y="1664993"/>
            <a:ext cx="7693572" cy="830997"/>
          </a:xfrm>
          <a:prstGeom prst="rect">
            <a:avLst/>
          </a:prstGeom>
          <a:noFill/>
        </p:spPr>
        <p:txBody>
          <a:bodyPr wrap="square" rtlCol="0">
            <a:spAutoFit/>
          </a:bodyPr>
          <a:lstStyle/>
          <a:p>
            <a:pPr defTabSz="1219170">
              <a:buClr>
                <a:srgbClr val="000000"/>
              </a:buClr>
            </a:pPr>
            <a:r>
              <a:rPr lang="en-US" sz="4800" b="1" kern="0" dirty="0">
                <a:solidFill>
                  <a:srgbClr val="BA1425">
                    <a:lumMod val="50000"/>
                  </a:srgbClr>
                </a:solidFill>
                <a:latin typeface="Cambria" panose="02040503050406030204" pitchFamily="18" charset="0"/>
                <a:ea typeface="Cambria" panose="02040503050406030204" pitchFamily="18" charset="0"/>
                <a:cs typeface="Arial"/>
                <a:sym typeface="Arial"/>
              </a:rPr>
              <a:t>BÀI 8: TẾT NGUYÊN ĐÁN</a:t>
            </a:r>
          </a:p>
        </p:txBody>
      </p:sp>
    </p:spTree>
    <p:extLst>
      <p:ext uri="{BB962C8B-B14F-4D97-AF65-F5344CB8AC3E}">
        <p14:creationId xmlns:p14="http://schemas.microsoft.com/office/powerpoint/2010/main" xmlns="" val="20476522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grpSp>
        <p:nvGrpSpPr>
          <p:cNvPr id="606" name="Google Shape;606;p34"/>
          <p:cNvGrpSpPr/>
          <p:nvPr/>
        </p:nvGrpSpPr>
        <p:grpSpPr>
          <a:xfrm rot="10800000" flipH="1">
            <a:off x="10372730" y="1053118"/>
            <a:ext cx="859372" cy="86167"/>
            <a:chOff x="15456318" y="3520944"/>
            <a:chExt cx="735848" cy="73781"/>
          </a:xfrm>
        </p:grpSpPr>
        <p:sp>
          <p:nvSpPr>
            <p:cNvPr id="607" name="Google Shape;607;p34"/>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34"/>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9" name="Google Shape;609;p34"/>
          <p:cNvGrpSpPr/>
          <p:nvPr/>
        </p:nvGrpSpPr>
        <p:grpSpPr>
          <a:xfrm rot="10800000" flipH="1">
            <a:off x="2054399" y="1053149"/>
            <a:ext cx="86167" cy="859372"/>
            <a:chOff x="14673982" y="2858851"/>
            <a:chExt cx="73781" cy="735848"/>
          </a:xfrm>
        </p:grpSpPr>
        <p:sp>
          <p:nvSpPr>
            <p:cNvPr id="610" name="Google Shape;610;p34"/>
            <p:cNvSpPr/>
            <p:nvPr/>
          </p:nvSpPr>
          <p:spPr>
            <a:xfrm rot="10800000">
              <a:off x="14673982" y="2858851"/>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34"/>
            <p:cNvSpPr/>
            <p:nvPr/>
          </p:nvSpPr>
          <p:spPr>
            <a:xfrm rot="10800000">
              <a:off x="14676435" y="3518854"/>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2" name="Google Shape;612;p34"/>
          <p:cNvGrpSpPr/>
          <p:nvPr/>
        </p:nvGrpSpPr>
        <p:grpSpPr>
          <a:xfrm rot="10800000" flipH="1">
            <a:off x="2054397" y="6051818"/>
            <a:ext cx="859372" cy="86167"/>
            <a:chOff x="15456318" y="3520944"/>
            <a:chExt cx="735848" cy="73781"/>
          </a:xfrm>
        </p:grpSpPr>
        <p:sp>
          <p:nvSpPr>
            <p:cNvPr id="613" name="Google Shape;613;p34"/>
            <p:cNvSpPr/>
            <p:nvPr/>
          </p:nvSpPr>
          <p:spPr>
            <a:xfrm rot="5400000">
              <a:off x="15732993" y="3253430"/>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34"/>
            <p:cNvSpPr/>
            <p:nvPr/>
          </p:nvSpPr>
          <p:spPr>
            <a:xfrm rot="5400000">
              <a:off x="16118579" y="3518686"/>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5" name="Google Shape;615;p34"/>
          <p:cNvGrpSpPr/>
          <p:nvPr/>
        </p:nvGrpSpPr>
        <p:grpSpPr>
          <a:xfrm rot="10800000" flipH="1">
            <a:off x="11145833" y="5278615"/>
            <a:ext cx="86167" cy="859372"/>
            <a:chOff x="14673982" y="2858851"/>
            <a:chExt cx="73781" cy="735848"/>
          </a:xfrm>
        </p:grpSpPr>
        <p:sp>
          <p:nvSpPr>
            <p:cNvPr id="616" name="Google Shape;616;p34"/>
            <p:cNvSpPr/>
            <p:nvPr/>
          </p:nvSpPr>
          <p:spPr>
            <a:xfrm rot="10800000">
              <a:off x="14673982" y="2858851"/>
              <a:ext cx="64621" cy="617970"/>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34"/>
            <p:cNvSpPr/>
            <p:nvPr/>
          </p:nvSpPr>
          <p:spPr>
            <a:xfrm rot="10800000">
              <a:off x="14676435" y="3518854"/>
              <a:ext cx="71328" cy="75845"/>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9" name="TextBox 68">
            <a:extLst>
              <a:ext uri="{FF2B5EF4-FFF2-40B4-BE49-F238E27FC236}">
                <a16:creationId xmlns:a16="http://schemas.microsoft.com/office/drawing/2014/main" xmlns="" id="{91C38700-A0E4-48BD-A867-34955B3E9DC5}"/>
              </a:ext>
            </a:extLst>
          </p:cNvPr>
          <p:cNvSpPr txBox="1"/>
          <p:nvPr/>
        </p:nvSpPr>
        <p:spPr>
          <a:xfrm>
            <a:off x="1214401" y="2081059"/>
            <a:ext cx="10774017" cy="92333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200" b="1" i="0" u="none" strike="noStrike" kern="0" cap="none" spc="0" normalizeH="0" baseline="0" noProof="0" dirty="0">
                <a:ln>
                  <a:noFill/>
                </a:ln>
                <a:solidFill>
                  <a:srgbClr val="6B4C6D"/>
                </a:solidFill>
                <a:effectLst/>
                <a:uLnTx/>
                <a:uFillTx/>
                <a:latin typeface="Arial"/>
                <a:ea typeface="+mn-ea"/>
                <a:cs typeface="Arial"/>
                <a:sym typeface="Arial"/>
              </a:rPr>
              <a:t>BÀI 8:TẾT NGUYÊN ĐÁN (</a:t>
            </a:r>
            <a:r>
              <a:rPr kumimoji="0" lang="en-US" sz="5200" b="1" i="0" u="none" strike="noStrike" kern="0" cap="none" spc="0" normalizeH="0" baseline="0" noProof="0" dirty="0" err="1">
                <a:ln>
                  <a:noFill/>
                </a:ln>
                <a:solidFill>
                  <a:srgbClr val="6B4C6D"/>
                </a:solidFill>
                <a:effectLst/>
                <a:uLnTx/>
                <a:uFillTx/>
                <a:latin typeface="Arial"/>
                <a:ea typeface="+mn-ea"/>
                <a:cs typeface="Arial"/>
                <a:sym typeface="Arial"/>
              </a:rPr>
              <a:t>Tiết</a:t>
            </a:r>
            <a:r>
              <a:rPr kumimoji="0" lang="en-US" sz="5200" b="1" i="0" u="none" strike="noStrike" kern="0" cap="none" spc="0" normalizeH="0" baseline="0" noProof="0" dirty="0">
                <a:ln>
                  <a:noFill/>
                </a:ln>
                <a:solidFill>
                  <a:srgbClr val="6B4C6D"/>
                </a:solidFill>
                <a:effectLst/>
                <a:uLnTx/>
                <a:uFillTx/>
                <a:latin typeface="Arial"/>
                <a:ea typeface="+mn-ea"/>
                <a:cs typeface="Arial"/>
                <a:sym typeface="Arial"/>
              </a:rPr>
              <a:t> 1)</a:t>
            </a:r>
          </a:p>
        </p:txBody>
      </p:sp>
      <p:sp>
        <p:nvSpPr>
          <p:cNvPr id="71" name="Oval 70">
            <a:extLst>
              <a:ext uri="{FF2B5EF4-FFF2-40B4-BE49-F238E27FC236}">
                <a16:creationId xmlns:a16="http://schemas.microsoft.com/office/drawing/2014/main" xmlns="" id="{E4D37887-37A8-4F67-BCDF-2FCE895BE7D7}"/>
              </a:ext>
            </a:extLst>
          </p:cNvPr>
          <p:cNvSpPr/>
          <p:nvPr/>
        </p:nvSpPr>
        <p:spPr>
          <a:xfrm>
            <a:off x="5567987" y="762523"/>
            <a:ext cx="2148115" cy="1276234"/>
          </a:xfrm>
          <a:prstGeom prst="ellipse">
            <a:avLst/>
          </a:prstGeom>
          <a:noFill/>
          <a:ln w="38100">
            <a:solidFill>
              <a:srgbClr val="6B4C6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B64BA7"/>
              </a:solidFill>
              <a:effectLst/>
              <a:uLnTx/>
              <a:uFillTx/>
              <a:latin typeface="Arial"/>
              <a:ea typeface="+mn-ea"/>
              <a:cs typeface="+mn-cs"/>
              <a:sym typeface="Arial"/>
            </a:endParaRPr>
          </a:p>
        </p:txBody>
      </p:sp>
      <p:grpSp>
        <p:nvGrpSpPr>
          <p:cNvPr id="87" name="Google Shape;470;p29">
            <a:extLst>
              <a:ext uri="{FF2B5EF4-FFF2-40B4-BE49-F238E27FC236}">
                <a16:creationId xmlns:a16="http://schemas.microsoft.com/office/drawing/2014/main" xmlns="" id="{0F8CF8B0-E145-49F8-83C0-B411754625B5}"/>
              </a:ext>
            </a:extLst>
          </p:cNvPr>
          <p:cNvGrpSpPr/>
          <p:nvPr/>
        </p:nvGrpSpPr>
        <p:grpSpPr>
          <a:xfrm>
            <a:off x="2983543" y="708845"/>
            <a:ext cx="870733" cy="1155781"/>
            <a:chOff x="2090049" y="2988186"/>
            <a:chExt cx="1010606" cy="1341442"/>
          </a:xfrm>
        </p:grpSpPr>
        <p:sp>
          <p:nvSpPr>
            <p:cNvPr id="88" name="Google Shape;471;p29">
              <a:extLst>
                <a:ext uri="{FF2B5EF4-FFF2-40B4-BE49-F238E27FC236}">
                  <a16:creationId xmlns:a16="http://schemas.microsoft.com/office/drawing/2014/main" xmlns="" id="{8D9E4B69-5A9A-4702-AB0F-32F8C7A02569}"/>
                </a:ext>
              </a:extLst>
            </p:cNvPr>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472;p29">
              <a:extLst>
                <a:ext uri="{FF2B5EF4-FFF2-40B4-BE49-F238E27FC236}">
                  <a16:creationId xmlns:a16="http://schemas.microsoft.com/office/drawing/2014/main" xmlns="" id="{52C6888E-0C4D-46E4-9A2F-E55A61A0FD12}"/>
                </a:ext>
              </a:extLst>
            </p:cNvPr>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473;p29">
              <a:extLst>
                <a:ext uri="{FF2B5EF4-FFF2-40B4-BE49-F238E27FC236}">
                  <a16:creationId xmlns:a16="http://schemas.microsoft.com/office/drawing/2014/main" xmlns="" id="{ECA13423-AFD8-4755-AC88-49A56BEDE228}"/>
                </a:ext>
              </a:extLst>
            </p:cNvPr>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474;p29">
              <a:extLst>
                <a:ext uri="{FF2B5EF4-FFF2-40B4-BE49-F238E27FC236}">
                  <a16:creationId xmlns:a16="http://schemas.microsoft.com/office/drawing/2014/main" xmlns="" id="{F6E532DE-B092-4C57-9B16-9E308D2D75C6}"/>
                </a:ext>
              </a:extLst>
            </p:cNvPr>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475;p29">
              <a:extLst>
                <a:ext uri="{FF2B5EF4-FFF2-40B4-BE49-F238E27FC236}">
                  <a16:creationId xmlns:a16="http://schemas.microsoft.com/office/drawing/2014/main" xmlns="" id="{62FA960F-8472-4857-8890-91EA6B5BB79A}"/>
                </a:ext>
              </a:extLst>
            </p:cNvPr>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476;p29">
              <a:extLst>
                <a:ext uri="{FF2B5EF4-FFF2-40B4-BE49-F238E27FC236}">
                  <a16:creationId xmlns:a16="http://schemas.microsoft.com/office/drawing/2014/main" xmlns="" id="{C35082B3-1082-4816-8F92-3E51C2E82720}"/>
                </a:ext>
              </a:extLst>
            </p:cNvPr>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477;p29">
              <a:extLst>
                <a:ext uri="{FF2B5EF4-FFF2-40B4-BE49-F238E27FC236}">
                  <a16:creationId xmlns:a16="http://schemas.microsoft.com/office/drawing/2014/main" xmlns="" id="{22215997-EAA2-4060-8AFB-554673C1A9D6}"/>
                </a:ext>
              </a:extLst>
            </p:cNvPr>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478;p29">
              <a:extLst>
                <a:ext uri="{FF2B5EF4-FFF2-40B4-BE49-F238E27FC236}">
                  <a16:creationId xmlns:a16="http://schemas.microsoft.com/office/drawing/2014/main" xmlns="" id="{491B7E13-56AE-40D1-8282-1C0420DB551D}"/>
                </a:ext>
              </a:extLst>
            </p:cNvPr>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479;p29">
              <a:extLst>
                <a:ext uri="{FF2B5EF4-FFF2-40B4-BE49-F238E27FC236}">
                  <a16:creationId xmlns:a16="http://schemas.microsoft.com/office/drawing/2014/main" xmlns="" id="{7E145390-9801-4BC3-9CFD-E68B91B83C79}"/>
                </a:ext>
              </a:extLst>
            </p:cNvPr>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480;p29">
              <a:extLst>
                <a:ext uri="{FF2B5EF4-FFF2-40B4-BE49-F238E27FC236}">
                  <a16:creationId xmlns:a16="http://schemas.microsoft.com/office/drawing/2014/main" xmlns="" id="{0ECACF39-5A51-42C3-B134-8ADAF1D93CA5}"/>
                </a:ext>
              </a:extLst>
            </p:cNvPr>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481;p29">
              <a:extLst>
                <a:ext uri="{FF2B5EF4-FFF2-40B4-BE49-F238E27FC236}">
                  <a16:creationId xmlns:a16="http://schemas.microsoft.com/office/drawing/2014/main" xmlns="" id="{95BDAEBB-4966-4E48-8F62-EFE23BA14AEE}"/>
                </a:ext>
              </a:extLst>
            </p:cNvPr>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 name="Google Shape;6113;p62">
            <a:extLst>
              <a:ext uri="{FF2B5EF4-FFF2-40B4-BE49-F238E27FC236}">
                <a16:creationId xmlns:a16="http://schemas.microsoft.com/office/drawing/2014/main" xmlns="" id="{AE4158A8-CF92-4014-87AF-14A05C7A270A}"/>
              </a:ext>
            </a:extLst>
          </p:cNvPr>
          <p:cNvGrpSpPr/>
          <p:nvPr/>
        </p:nvGrpSpPr>
        <p:grpSpPr>
          <a:xfrm>
            <a:off x="5933644" y="892465"/>
            <a:ext cx="1416800" cy="1104094"/>
            <a:chOff x="720000" y="1507288"/>
            <a:chExt cx="1062600" cy="1345350"/>
          </a:xfrm>
        </p:grpSpPr>
        <p:sp>
          <p:nvSpPr>
            <p:cNvPr id="100" name="Google Shape;6114;p62">
              <a:extLst>
                <a:ext uri="{FF2B5EF4-FFF2-40B4-BE49-F238E27FC236}">
                  <a16:creationId xmlns:a16="http://schemas.microsoft.com/office/drawing/2014/main" xmlns="" id="{2B7CFC0D-31E1-4AC7-8F2C-9A20D91FB5BA}"/>
                </a:ext>
              </a:extLst>
            </p:cNvPr>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6115;p62">
              <a:extLst>
                <a:ext uri="{FF2B5EF4-FFF2-40B4-BE49-F238E27FC236}">
                  <a16:creationId xmlns:a16="http://schemas.microsoft.com/office/drawing/2014/main" xmlns="" id="{7690E177-C28B-4A96-A1C8-C19AFFCF13F5}"/>
                </a:ext>
              </a:extLst>
            </p:cNvPr>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6116;p62">
              <a:extLst>
                <a:ext uri="{FF2B5EF4-FFF2-40B4-BE49-F238E27FC236}">
                  <a16:creationId xmlns:a16="http://schemas.microsoft.com/office/drawing/2014/main" xmlns="" id="{7E9D2781-F69E-4CE6-8879-3757EAE46DE0}"/>
                </a:ext>
              </a:extLst>
            </p:cNvPr>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6117;p62">
              <a:extLst>
                <a:ext uri="{FF2B5EF4-FFF2-40B4-BE49-F238E27FC236}">
                  <a16:creationId xmlns:a16="http://schemas.microsoft.com/office/drawing/2014/main" xmlns="" id="{B64FDA00-88F5-4DAC-8BB7-8E20EC5C74B0}"/>
                </a:ext>
              </a:extLst>
            </p:cNvPr>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6118;p62">
              <a:extLst>
                <a:ext uri="{FF2B5EF4-FFF2-40B4-BE49-F238E27FC236}">
                  <a16:creationId xmlns:a16="http://schemas.microsoft.com/office/drawing/2014/main" xmlns="" id="{6F272B81-48A1-4746-9B26-74DB9E666366}"/>
                </a:ext>
              </a:extLst>
            </p:cNvPr>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6119;p62">
              <a:extLst>
                <a:ext uri="{FF2B5EF4-FFF2-40B4-BE49-F238E27FC236}">
                  <a16:creationId xmlns:a16="http://schemas.microsoft.com/office/drawing/2014/main" xmlns="" id="{0160C703-7A10-4947-AE33-A70CB500B36A}"/>
                </a:ext>
              </a:extLst>
            </p:cNvPr>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6120;p62">
              <a:extLst>
                <a:ext uri="{FF2B5EF4-FFF2-40B4-BE49-F238E27FC236}">
                  <a16:creationId xmlns:a16="http://schemas.microsoft.com/office/drawing/2014/main" xmlns="" id="{67204550-A19D-4B95-B912-6B3CE5B517C6}"/>
                </a:ext>
              </a:extLst>
            </p:cNvPr>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6121;p62">
              <a:extLst>
                <a:ext uri="{FF2B5EF4-FFF2-40B4-BE49-F238E27FC236}">
                  <a16:creationId xmlns:a16="http://schemas.microsoft.com/office/drawing/2014/main" xmlns="" id="{6842509A-5412-4BA9-A90C-C4272BCE367E}"/>
                </a:ext>
              </a:extLst>
            </p:cNvPr>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6122;p62">
              <a:extLst>
                <a:ext uri="{FF2B5EF4-FFF2-40B4-BE49-F238E27FC236}">
                  <a16:creationId xmlns:a16="http://schemas.microsoft.com/office/drawing/2014/main" xmlns="" id="{B18D189D-1E13-41DF-BFB2-1C009B1E9779}"/>
                </a:ext>
              </a:extLst>
            </p:cNvPr>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6123;p62">
              <a:extLst>
                <a:ext uri="{FF2B5EF4-FFF2-40B4-BE49-F238E27FC236}">
                  <a16:creationId xmlns:a16="http://schemas.microsoft.com/office/drawing/2014/main" xmlns="" id="{12B54B13-6C49-4A6C-9068-FB8BA4D84590}"/>
                </a:ext>
              </a:extLst>
            </p:cNvPr>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6124;p62">
              <a:extLst>
                <a:ext uri="{FF2B5EF4-FFF2-40B4-BE49-F238E27FC236}">
                  <a16:creationId xmlns:a16="http://schemas.microsoft.com/office/drawing/2014/main" xmlns="" id="{0C98724E-8FBC-4D1E-A966-FB230CC087EE}"/>
                </a:ext>
              </a:extLst>
            </p:cNvPr>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6125;p62">
              <a:extLst>
                <a:ext uri="{FF2B5EF4-FFF2-40B4-BE49-F238E27FC236}">
                  <a16:creationId xmlns:a16="http://schemas.microsoft.com/office/drawing/2014/main" xmlns="" id="{4E07D217-36FE-4182-B6C6-2278B6CA3610}"/>
                </a:ext>
              </a:extLst>
            </p:cNvPr>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6126;p62">
              <a:extLst>
                <a:ext uri="{FF2B5EF4-FFF2-40B4-BE49-F238E27FC236}">
                  <a16:creationId xmlns:a16="http://schemas.microsoft.com/office/drawing/2014/main" xmlns="" id="{BD68F1BD-3DF2-42A5-9C2D-3F993BB0B52B}"/>
                </a:ext>
              </a:extLst>
            </p:cNvPr>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6127;p62">
              <a:extLst>
                <a:ext uri="{FF2B5EF4-FFF2-40B4-BE49-F238E27FC236}">
                  <a16:creationId xmlns:a16="http://schemas.microsoft.com/office/drawing/2014/main" xmlns="" id="{9D6ACC52-B8F4-4C50-8AD9-E614551EFE15}"/>
                </a:ext>
              </a:extLst>
            </p:cNvPr>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6128;p62">
              <a:extLst>
                <a:ext uri="{FF2B5EF4-FFF2-40B4-BE49-F238E27FC236}">
                  <a16:creationId xmlns:a16="http://schemas.microsoft.com/office/drawing/2014/main" xmlns="" id="{1E24A096-10C9-4BCC-8207-F79657953CD6}"/>
                </a:ext>
              </a:extLst>
            </p:cNvPr>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6129;p62">
              <a:extLst>
                <a:ext uri="{FF2B5EF4-FFF2-40B4-BE49-F238E27FC236}">
                  <a16:creationId xmlns:a16="http://schemas.microsoft.com/office/drawing/2014/main" xmlns="" id="{6E96692C-CC1E-44B8-A486-12A03D026CB9}"/>
                </a:ext>
              </a:extLst>
            </p:cNvPr>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6130;p62">
              <a:extLst>
                <a:ext uri="{FF2B5EF4-FFF2-40B4-BE49-F238E27FC236}">
                  <a16:creationId xmlns:a16="http://schemas.microsoft.com/office/drawing/2014/main" xmlns="" id="{B957CA2F-CC0B-4817-BF79-1E0F01F0368D}"/>
                </a:ext>
              </a:extLst>
            </p:cNvPr>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 name="Google Shape;590;p33">
            <a:extLst>
              <a:ext uri="{FF2B5EF4-FFF2-40B4-BE49-F238E27FC236}">
                <a16:creationId xmlns:a16="http://schemas.microsoft.com/office/drawing/2014/main" xmlns="" id="{DBC474FD-8830-445E-85E2-30FD9297348D}"/>
              </a:ext>
            </a:extLst>
          </p:cNvPr>
          <p:cNvGrpSpPr/>
          <p:nvPr/>
        </p:nvGrpSpPr>
        <p:grpSpPr>
          <a:xfrm rot="984659">
            <a:off x="9446762" y="813827"/>
            <a:ext cx="936000" cy="936033"/>
            <a:chOff x="1946450" y="2805750"/>
            <a:chExt cx="702000" cy="702025"/>
          </a:xfrm>
        </p:grpSpPr>
        <p:sp>
          <p:nvSpPr>
            <p:cNvPr id="147" name="Google Shape;591;p33">
              <a:extLst>
                <a:ext uri="{FF2B5EF4-FFF2-40B4-BE49-F238E27FC236}">
                  <a16:creationId xmlns:a16="http://schemas.microsoft.com/office/drawing/2014/main" xmlns="" id="{AF2363CA-0CE3-4025-AC0C-98BEAC682728}"/>
                </a:ext>
              </a:extLst>
            </p:cNvPr>
            <p:cNvSpPr/>
            <p:nvPr/>
          </p:nvSpPr>
          <p:spPr>
            <a:xfrm>
              <a:off x="2176900" y="2883525"/>
              <a:ext cx="471550" cy="546425"/>
            </a:xfrm>
            <a:custGeom>
              <a:avLst/>
              <a:gdLst/>
              <a:ahLst/>
              <a:cxnLst/>
              <a:rect l="l" t="t" r="r" b="b"/>
              <a:pathLst>
                <a:path w="18862" h="21857" extrusionOk="0">
                  <a:moveTo>
                    <a:pt x="12340" y="1"/>
                  </a:moveTo>
                  <a:cubicBezTo>
                    <a:pt x="11467" y="1"/>
                    <a:pt x="10594" y="334"/>
                    <a:pt x="9928" y="1001"/>
                  </a:cubicBezTo>
                  <a:lnTo>
                    <a:pt x="8232" y="2697"/>
                  </a:lnTo>
                  <a:lnTo>
                    <a:pt x="0" y="10928"/>
                  </a:lnTo>
                  <a:lnTo>
                    <a:pt x="8232" y="19161"/>
                  </a:lnTo>
                  <a:lnTo>
                    <a:pt x="9928" y="20857"/>
                  </a:lnTo>
                  <a:cubicBezTo>
                    <a:pt x="10594" y="21524"/>
                    <a:pt x="11467" y="21857"/>
                    <a:pt x="12340" y="21857"/>
                  </a:cubicBezTo>
                  <a:cubicBezTo>
                    <a:pt x="13212" y="21857"/>
                    <a:pt x="14085" y="21524"/>
                    <a:pt x="14751" y="20857"/>
                  </a:cubicBezTo>
                  <a:cubicBezTo>
                    <a:pt x="16083" y="19524"/>
                    <a:pt x="16083" y="17367"/>
                    <a:pt x="14751" y="16036"/>
                  </a:cubicBezTo>
                  <a:lnTo>
                    <a:pt x="13055" y="14338"/>
                  </a:lnTo>
                  <a:lnTo>
                    <a:pt x="15453" y="14338"/>
                  </a:lnTo>
                  <a:cubicBezTo>
                    <a:pt x="17336" y="14338"/>
                    <a:pt x="18862" y="12811"/>
                    <a:pt x="18862" y="10930"/>
                  </a:cubicBezTo>
                  <a:cubicBezTo>
                    <a:pt x="18862" y="9045"/>
                    <a:pt x="17336" y="7520"/>
                    <a:pt x="15453" y="7520"/>
                  </a:cubicBezTo>
                  <a:lnTo>
                    <a:pt x="13055" y="7520"/>
                  </a:lnTo>
                  <a:lnTo>
                    <a:pt x="14751" y="5824"/>
                  </a:lnTo>
                  <a:cubicBezTo>
                    <a:pt x="16083" y="4491"/>
                    <a:pt x="16083" y="2333"/>
                    <a:pt x="14751" y="1001"/>
                  </a:cubicBezTo>
                  <a:cubicBezTo>
                    <a:pt x="14085" y="334"/>
                    <a:pt x="13212" y="1"/>
                    <a:pt x="1234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592;p33">
              <a:extLst>
                <a:ext uri="{FF2B5EF4-FFF2-40B4-BE49-F238E27FC236}">
                  <a16:creationId xmlns:a16="http://schemas.microsoft.com/office/drawing/2014/main" xmlns="" id="{B9B2D40A-C615-4371-A6CB-5DAC6F813D1A}"/>
                </a:ext>
              </a:extLst>
            </p:cNvPr>
            <p:cNvSpPr/>
            <p:nvPr/>
          </p:nvSpPr>
          <p:spPr>
            <a:xfrm>
              <a:off x="1946450" y="2805750"/>
              <a:ext cx="436250" cy="702025"/>
            </a:xfrm>
            <a:custGeom>
              <a:avLst/>
              <a:gdLst/>
              <a:ahLst/>
              <a:cxnLst/>
              <a:rect l="l" t="t" r="r" b="b"/>
              <a:pathLst>
                <a:path w="17450" h="28081" extrusionOk="0">
                  <a:moveTo>
                    <a:pt x="14040" y="1"/>
                  </a:moveTo>
                  <a:cubicBezTo>
                    <a:pt x="12157" y="1"/>
                    <a:pt x="10632" y="1526"/>
                    <a:pt x="10632" y="3409"/>
                  </a:cubicBezTo>
                  <a:lnTo>
                    <a:pt x="10632" y="5808"/>
                  </a:lnTo>
                  <a:lnTo>
                    <a:pt x="8934" y="4112"/>
                  </a:lnTo>
                  <a:cubicBezTo>
                    <a:pt x="8268" y="3446"/>
                    <a:pt x="7396" y="3113"/>
                    <a:pt x="6523" y="3113"/>
                  </a:cubicBezTo>
                  <a:cubicBezTo>
                    <a:pt x="5651" y="3113"/>
                    <a:pt x="4778" y="3446"/>
                    <a:pt x="4112" y="4112"/>
                  </a:cubicBezTo>
                  <a:cubicBezTo>
                    <a:pt x="2779" y="5444"/>
                    <a:pt x="2779" y="7602"/>
                    <a:pt x="4112" y="8935"/>
                  </a:cubicBezTo>
                  <a:lnTo>
                    <a:pt x="5809" y="10631"/>
                  </a:lnTo>
                  <a:lnTo>
                    <a:pt x="3410" y="10631"/>
                  </a:lnTo>
                  <a:cubicBezTo>
                    <a:pt x="1527" y="10631"/>
                    <a:pt x="0" y="12156"/>
                    <a:pt x="0" y="14041"/>
                  </a:cubicBezTo>
                  <a:cubicBezTo>
                    <a:pt x="0" y="15924"/>
                    <a:pt x="1527" y="17449"/>
                    <a:pt x="3410" y="17449"/>
                  </a:cubicBezTo>
                  <a:lnTo>
                    <a:pt x="5809" y="17449"/>
                  </a:lnTo>
                  <a:lnTo>
                    <a:pt x="4112" y="19147"/>
                  </a:lnTo>
                  <a:cubicBezTo>
                    <a:pt x="2779" y="20478"/>
                    <a:pt x="2779" y="22637"/>
                    <a:pt x="4112" y="23968"/>
                  </a:cubicBezTo>
                  <a:cubicBezTo>
                    <a:pt x="4778" y="24635"/>
                    <a:pt x="5651" y="24968"/>
                    <a:pt x="6523" y="24968"/>
                  </a:cubicBezTo>
                  <a:cubicBezTo>
                    <a:pt x="7396" y="24968"/>
                    <a:pt x="8268" y="24635"/>
                    <a:pt x="8934" y="23968"/>
                  </a:cubicBezTo>
                  <a:lnTo>
                    <a:pt x="10632" y="22272"/>
                  </a:lnTo>
                  <a:lnTo>
                    <a:pt x="10632" y="24671"/>
                  </a:lnTo>
                  <a:cubicBezTo>
                    <a:pt x="10632" y="26554"/>
                    <a:pt x="12157" y="28080"/>
                    <a:pt x="14040" y="28080"/>
                  </a:cubicBezTo>
                  <a:cubicBezTo>
                    <a:pt x="15923" y="28080"/>
                    <a:pt x="17450" y="26554"/>
                    <a:pt x="17450" y="24671"/>
                  </a:cubicBezTo>
                  <a:lnTo>
                    <a:pt x="17450" y="22272"/>
                  </a:lnTo>
                  <a:cubicBezTo>
                    <a:pt x="12904" y="17725"/>
                    <a:pt x="12904" y="10354"/>
                    <a:pt x="17450" y="5806"/>
                  </a:cubicBezTo>
                  <a:lnTo>
                    <a:pt x="17450" y="3409"/>
                  </a:lnTo>
                  <a:cubicBezTo>
                    <a:pt x="17450" y="1526"/>
                    <a:pt x="15923" y="1"/>
                    <a:pt x="1404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593;p33">
              <a:extLst>
                <a:ext uri="{FF2B5EF4-FFF2-40B4-BE49-F238E27FC236}">
                  <a16:creationId xmlns:a16="http://schemas.microsoft.com/office/drawing/2014/main" xmlns="" id="{64824419-D2A9-4CEC-887F-9614127CD189}"/>
                </a:ext>
              </a:extLst>
            </p:cNvPr>
            <p:cNvSpPr/>
            <p:nvPr/>
          </p:nvSpPr>
          <p:spPr>
            <a:xfrm>
              <a:off x="2141200" y="3139375"/>
              <a:ext cx="84225" cy="67075"/>
            </a:xfrm>
            <a:custGeom>
              <a:avLst/>
              <a:gdLst/>
              <a:ahLst/>
              <a:cxnLst/>
              <a:rect l="l" t="t" r="r" b="b"/>
              <a:pathLst>
                <a:path w="3369" h="2683" extrusionOk="0">
                  <a:moveTo>
                    <a:pt x="1685" y="0"/>
                  </a:moveTo>
                  <a:cubicBezTo>
                    <a:pt x="755" y="0"/>
                    <a:pt x="1" y="601"/>
                    <a:pt x="1" y="1341"/>
                  </a:cubicBezTo>
                  <a:cubicBezTo>
                    <a:pt x="1" y="2082"/>
                    <a:pt x="755" y="2682"/>
                    <a:pt x="1685" y="2682"/>
                  </a:cubicBezTo>
                  <a:cubicBezTo>
                    <a:pt x="2615" y="2682"/>
                    <a:pt x="3369" y="2082"/>
                    <a:pt x="3369" y="1341"/>
                  </a:cubicBezTo>
                  <a:cubicBezTo>
                    <a:pt x="3369" y="601"/>
                    <a:pt x="2615" y="0"/>
                    <a:pt x="168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594;p33">
              <a:extLst>
                <a:ext uri="{FF2B5EF4-FFF2-40B4-BE49-F238E27FC236}">
                  <a16:creationId xmlns:a16="http://schemas.microsoft.com/office/drawing/2014/main" xmlns="" id="{0D875880-522F-414F-920D-1E7713DC2E74}"/>
                </a:ext>
              </a:extLst>
            </p:cNvPr>
            <p:cNvSpPr/>
            <p:nvPr/>
          </p:nvSpPr>
          <p:spPr>
            <a:xfrm>
              <a:off x="2369475" y="3139375"/>
              <a:ext cx="84225" cy="67075"/>
            </a:xfrm>
            <a:custGeom>
              <a:avLst/>
              <a:gdLst/>
              <a:ahLst/>
              <a:cxnLst/>
              <a:rect l="l" t="t" r="r" b="b"/>
              <a:pathLst>
                <a:path w="3369" h="2683" extrusionOk="0">
                  <a:moveTo>
                    <a:pt x="1685" y="0"/>
                  </a:moveTo>
                  <a:cubicBezTo>
                    <a:pt x="754" y="0"/>
                    <a:pt x="0" y="601"/>
                    <a:pt x="0" y="1341"/>
                  </a:cubicBezTo>
                  <a:cubicBezTo>
                    <a:pt x="0" y="2082"/>
                    <a:pt x="754" y="2682"/>
                    <a:pt x="1685" y="2682"/>
                  </a:cubicBezTo>
                  <a:cubicBezTo>
                    <a:pt x="2616" y="2682"/>
                    <a:pt x="3368" y="2082"/>
                    <a:pt x="3368" y="1341"/>
                  </a:cubicBezTo>
                  <a:cubicBezTo>
                    <a:pt x="3368" y="601"/>
                    <a:pt x="2616" y="0"/>
                    <a:pt x="168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595;p33">
              <a:extLst>
                <a:ext uri="{FF2B5EF4-FFF2-40B4-BE49-F238E27FC236}">
                  <a16:creationId xmlns:a16="http://schemas.microsoft.com/office/drawing/2014/main" xmlns="" id="{3C63FF8C-DEA7-4DC5-8E4D-5733EC69EA91}"/>
                </a:ext>
              </a:extLst>
            </p:cNvPr>
            <p:cNvSpPr/>
            <p:nvPr/>
          </p:nvSpPr>
          <p:spPr>
            <a:xfrm>
              <a:off x="2245950" y="3132550"/>
              <a:ext cx="102925" cy="41600"/>
            </a:xfrm>
            <a:custGeom>
              <a:avLst/>
              <a:gdLst/>
              <a:ahLst/>
              <a:cxnLst/>
              <a:rect l="l" t="t" r="r" b="b"/>
              <a:pathLst>
                <a:path w="4117" h="1664" extrusionOk="0">
                  <a:moveTo>
                    <a:pt x="424" y="1"/>
                  </a:moveTo>
                  <a:cubicBezTo>
                    <a:pt x="191" y="1"/>
                    <a:pt x="0" y="190"/>
                    <a:pt x="0" y="424"/>
                  </a:cubicBezTo>
                  <a:cubicBezTo>
                    <a:pt x="0" y="1108"/>
                    <a:pt x="558" y="1664"/>
                    <a:pt x="1241" y="1664"/>
                  </a:cubicBezTo>
                  <a:cubicBezTo>
                    <a:pt x="1554" y="1664"/>
                    <a:pt x="1840" y="1547"/>
                    <a:pt x="2059" y="1355"/>
                  </a:cubicBezTo>
                  <a:cubicBezTo>
                    <a:pt x="2277" y="1547"/>
                    <a:pt x="2563" y="1664"/>
                    <a:pt x="2876" y="1664"/>
                  </a:cubicBezTo>
                  <a:cubicBezTo>
                    <a:pt x="3559" y="1664"/>
                    <a:pt x="4117" y="1108"/>
                    <a:pt x="4117" y="424"/>
                  </a:cubicBezTo>
                  <a:cubicBezTo>
                    <a:pt x="4117" y="189"/>
                    <a:pt x="3927" y="1"/>
                    <a:pt x="3692" y="1"/>
                  </a:cubicBezTo>
                  <a:cubicBezTo>
                    <a:pt x="3459" y="1"/>
                    <a:pt x="3268" y="190"/>
                    <a:pt x="3268" y="424"/>
                  </a:cubicBezTo>
                  <a:cubicBezTo>
                    <a:pt x="3268" y="641"/>
                    <a:pt x="3093" y="818"/>
                    <a:pt x="2876" y="818"/>
                  </a:cubicBezTo>
                  <a:cubicBezTo>
                    <a:pt x="2657" y="818"/>
                    <a:pt x="2482" y="641"/>
                    <a:pt x="2482" y="424"/>
                  </a:cubicBezTo>
                  <a:cubicBezTo>
                    <a:pt x="2482" y="190"/>
                    <a:pt x="2291" y="1"/>
                    <a:pt x="2059" y="1"/>
                  </a:cubicBezTo>
                  <a:cubicBezTo>
                    <a:pt x="1824" y="1"/>
                    <a:pt x="1635" y="190"/>
                    <a:pt x="1635" y="424"/>
                  </a:cubicBezTo>
                  <a:cubicBezTo>
                    <a:pt x="1635" y="641"/>
                    <a:pt x="1458" y="818"/>
                    <a:pt x="1241" y="818"/>
                  </a:cubicBezTo>
                  <a:cubicBezTo>
                    <a:pt x="1024" y="818"/>
                    <a:pt x="849" y="641"/>
                    <a:pt x="849" y="424"/>
                  </a:cubicBezTo>
                  <a:cubicBezTo>
                    <a:pt x="849" y="190"/>
                    <a:pt x="658" y="1"/>
                    <a:pt x="424"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596;p33">
              <a:extLst>
                <a:ext uri="{FF2B5EF4-FFF2-40B4-BE49-F238E27FC236}">
                  <a16:creationId xmlns:a16="http://schemas.microsoft.com/office/drawing/2014/main" xmlns="" id="{DFCB993D-E843-4D80-BCBA-C14FB2ABFBB4}"/>
                </a:ext>
              </a:extLst>
            </p:cNvPr>
            <p:cNvSpPr/>
            <p:nvPr/>
          </p:nvSpPr>
          <p:spPr>
            <a:xfrm>
              <a:off x="2180525" y="3096425"/>
              <a:ext cx="60100" cy="40650"/>
            </a:xfrm>
            <a:custGeom>
              <a:avLst/>
              <a:gdLst/>
              <a:ahLst/>
              <a:cxnLst/>
              <a:rect l="l" t="t" r="r" b="b"/>
              <a:pathLst>
                <a:path w="2404" h="1626" extrusionOk="0">
                  <a:moveTo>
                    <a:pt x="1201" y="1"/>
                  </a:moveTo>
                  <a:cubicBezTo>
                    <a:pt x="539" y="1"/>
                    <a:pt x="0" y="539"/>
                    <a:pt x="0" y="1201"/>
                  </a:cubicBezTo>
                  <a:cubicBezTo>
                    <a:pt x="0" y="1434"/>
                    <a:pt x="191" y="1625"/>
                    <a:pt x="424" y="1625"/>
                  </a:cubicBezTo>
                  <a:cubicBezTo>
                    <a:pt x="658" y="1625"/>
                    <a:pt x="848" y="1434"/>
                    <a:pt x="848" y="1201"/>
                  </a:cubicBezTo>
                  <a:cubicBezTo>
                    <a:pt x="848" y="1006"/>
                    <a:pt x="1006" y="848"/>
                    <a:pt x="1201" y="848"/>
                  </a:cubicBezTo>
                  <a:cubicBezTo>
                    <a:pt x="1398" y="848"/>
                    <a:pt x="1556" y="1006"/>
                    <a:pt x="1556" y="1201"/>
                  </a:cubicBezTo>
                  <a:cubicBezTo>
                    <a:pt x="1556" y="1434"/>
                    <a:pt x="1745" y="1625"/>
                    <a:pt x="1980" y="1625"/>
                  </a:cubicBezTo>
                  <a:cubicBezTo>
                    <a:pt x="2212" y="1625"/>
                    <a:pt x="2403" y="1434"/>
                    <a:pt x="2403" y="1201"/>
                  </a:cubicBezTo>
                  <a:cubicBezTo>
                    <a:pt x="2403" y="539"/>
                    <a:pt x="1865" y="1"/>
                    <a:pt x="120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597;p33">
              <a:extLst>
                <a:ext uri="{FF2B5EF4-FFF2-40B4-BE49-F238E27FC236}">
                  <a16:creationId xmlns:a16="http://schemas.microsoft.com/office/drawing/2014/main" xmlns="" id="{C8CD1594-5246-491A-BB2F-020F92ABC044}"/>
                </a:ext>
              </a:extLst>
            </p:cNvPr>
            <p:cNvSpPr/>
            <p:nvPr/>
          </p:nvSpPr>
          <p:spPr>
            <a:xfrm>
              <a:off x="2354325" y="3096425"/>
              <a:ext cx="60075" cy="40650"/>
            </a:xfrm>
            <a:custGeom>
              <a:avLst/>
              <a:gdLst/>
              <a:ahLst/>
              <a:cxnLst/>
              <a:rect l="l" t="t" r="r" b="b"/>
              <a:pathLst>
                <a:path w="2403" h="1626" extrusionOk="0">
                  <a:moveTo>
                    <a:pt x="1201" y="1"/>
                  </a:moveTo>
                  <a:cubicBezTo>
                    <a:pt x="539" y="1"/>
                    <a:pt x="0" y="539"/>
                    <a:pt x="0" y="1201"/>
                  </a:cubicBezTo>
                  <a:cubicBezTo>
                    <a:pt x="0" y="1434"/>
                    <a:pt x="191" y="1625"/>
                    <a:pt x="424" y="1625"/>
                  </a:cubicBezTo>
                  <a:cubicBezTo>
                    <a:pt x="658" y="1625"/>
                    <a:pt x="847" y="1434"/>
                    <a:pt x="847" y="1201"/>
                  </a:cubicBezTo>
                  <a:cubicBezTo>
                    <a:pt x="847" y="1006"/>
                    <a:pt x="1005" y="848"/>
                    <a:pt x="1201" y="848"/>
                  </a:cubicBezTo>
                  <a:cubicBezTo>
                    <a:pt x="1398" y="848"/>
                    <a:pt x="1556" y="1006"/>
                    <a:pt x="1556" y="1201"/>
                  </a:cubicBezTo>
                  <a:cubicBezTo>
                    <a:pt x="1556" y="1434"/>
                    <a:pt x="1745" y="1625"/>
                    <a:pt x="1979" y="1625"/>
                  </a:cubicBezTo>
                  <a:cubicBezTo>
                    <a:pt x="2212" y="1625"/>
                    <a:pt x="2403" y="1434"/>
                    <a:pt x="2403" y="1201"/>
                  </a:cubicBezTo>
                  <a:cubicBezTo>
                    <a:pt x="2403" y="539"/>
                    <a:pt x="1864" y="1"/>
                    <a:pt x="1201" y="1"/>
                  </a:cubicBezTo>
                  <a:close/>
                </a:path>
              </a:pathLst>
            </a:custGeom>
            <a:solidFill>
              <a:srgbClr val="2828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4" name="Picture 53" descr="Du lịch các nước Châu Á, tìm hiểu phong tục đón Tết Nguyên Đán ...">
            <a:extLst>
              <a:ext uri="{FF2B5EF4-FFF2-40B4-BE49-F238E27FC236}">
                <a16:creationId xmlns:a16="http://schemas.microsoft.com/office/drawing/2014/main" xmlns="" id="{90A07ED8-BB10-4D9E-9930-C6715A07D7A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10748" y="3046691"/>
            <a:ext cx="10376452" cy="349988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9490934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ocess 3"/>
          <p:cNvSpPr/>
          <p:nvPr/>
        </p:nvSpPr>
        <p:spPr>
          <a:xfrm>
            <a:off x="483704" y="142874"/>
            <a:ext cx="11224592" cy="1367874"/>
          </a:xfrm>
          <a:prstGeom prst="flowChartProcess">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3600" b="1" dirty="0">
              <a:solidFill>
                <a:srgbClr val="FF0000"/>
              </a:solidFill>
              <a:latin typeface="Times New Roman" pitchFamily="18" charset="0"/>
              <a:cs typeface="Times New Roman" pitchFamily="18" charset="0"/>
            </a:endParaRPr>
          </a:p>
          <a:p>
            <a:pPr algn="ctr">
              <a:lnSpc>
                <a:spcPct val="150000"/>
              </a:lnSpc>
            </a:pPr>
            <a:r>
              <a:rPr lang="en-US" sz="3600" b="1" dirty="0">
                <a:solidFill>
                  <a:srgbClr val="FF0000"/>
                </a:solidFill>
                <a:latin typeface="Times New Roman" pitchFamily="18" charset="0"/>
                <a:cs typeface="Times New Roman" pitchFamily="18" charset="0"/>
              </a:rPr>
              <a:t>1.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hoạt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động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thường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diễn</a:t>
            </a:r>
            <a:r>
              <a:rPr lang="en-US" sz="3600" b="1" dirty="0">
                <a:solidFill>
                  <a:srgbClr val="FF0000"/>
                </a:solidFill>
                <a:latin typeface="Times New Roman" pitchFamily="18" charset="0"/>
                <a:cs typeface="Times New Roman" pitchFamily="18" charset="0"/>
              </a:rPr>
              <a:t> ra </a:t>
            </a:r>
            <a:r>
              <a:rPr lang="en-US" sz="3600" b="1" dirty="0" err="1">
                <a:solidFill>
                  <a:srgbClr val="FF0000"/>
                </a:solidFill>
                <a:latin typeface="Times New Roman" pitchFamily="18" charset="0"/>
                <a:cs typeface="Times New Roman" pitchFamily="18" charset="0"/>
              </a:rPr>
              <a:t>vào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dịp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Nguyênđán</a:t>
            </a:r>
            <a:endParaRPr lang="en-US" sz="3600" b="1" dirty="0">
              <a:solidFill>
                <a:srgbClr val="FF0000"/>
              </a:solidFill>
              <a:latin typeface="Times New Roman" pitchFamily="18" charset="0"/>
              <a:cs typeface="Times New Roman"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Rounded Rectangle 3">
            <a:extLst>
              <a:ext uri="{FF2B5EF4-FFF2-40B4-BE49-F238E27FC236}">
                <a16:creationId xmlns:a16="http://schemas.microsoft.com/office/drawing/2014/main" xmlns="" id="{6845E415-8AD9-40C7-92DF-8B7394B3B9DC}"/>
              </a:ext>
            </a:extLst>
          </p:cNvPr>
          <p:cNvSpPr/>
          <p:nvPr/>
        </p:nvSpPr>
        <p:spPr>
          <a:xfrm>
            <a:off x="145774" y="1716776"/>
            <a:ext cx="11900452" cy="1367874"/>
          </a:xfrm>
          <a:prstGeom prst="round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b="1" dirty="0" err="1">
                <a:solidFill>
                  <a:schemeClr val="tx1"/>
                </a:solidFill>
                <a:latin typeface="Times New Roman" pitchFamily="18" charset="0"/>
                <a:cs typeface="Times New Roman" pitchFamily="18" charset="0"/>
              </a:rPr>
              <a:t>Hoạt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động</a:t>
            </a:r>
            <a:r>
              <a:rPr lang="en-US" sz="3200" b="1" dirty="0">
                <a:solidFill>
                  <a:schemeClr val="tx1"/>
                </a:solidFill>
                <a:latin typeface="Times New Roman" pitchFamily="18" charset="0"/>
                <a:cs typeface="Times New Roman" pitchFamily="18" charset="0"/>
              </a:rPr>
              <a:t> 1:Tìm </a:t>
            </a:r>
            <a:r>
              <a:rPr lang="en-US" sz="3200" b="1" dirty="0" err="1">
                <a:solidFill>
                  <a:schemeClr val="tx1"/>
                </a:solidFill>
                <a:latin typeface="Times New Roman" pitchFamily="18" charset="0"/>
                <a:cs typeface="Times New Roman" pitchFamily="18" charset="0"/>
              </a:rPr>
              <a:t>hiểu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về</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những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hoạt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động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vào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dịp</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tết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Nguyên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đán</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xmlns="" id="{06638056-E3FF-4459-871F-2B12490B1CD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89113" y="3429000"/>
            <a:ext cx="11019183" cy="3286126"/>
          </a:xfrm>
          <a:prstGeom prst="rect">
            <a:avLst/>
          </a:prstGeom>
        </p:spPr>
      </p:pic>
    </p:spTree>
    <p:extLst>
      <p:ext uri="{BB962C8B-B14F-4D97-AF65-F5344CB8AC3E}">
        <p14:creationId xmlns:p14="http://schemas.microsoft.com/office/powerpoint/2010/main" xmlns="" val="280645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FE6C808-6E76-4540-ACA2-C9C1F5E84406}"/>
              </a:ext>
            </a:extLst>
          </p:cNvPr>
          <p:cNvPicPr>
            <a:picLocks noChangeAspect="1"/>
          </p:cNvPicPr>
          <p:nvPr/>
        </p:nvPicPr>
        <p:blipFill>
          <a:blip r:embed="rId2"/>
          <a:stretch>
            <a:fillRect/>
          </a:stretch>
        </p:blipFill>
        <p:spPr>
          <a:xfrm>
            <a:off x="153657" y="144356"/>
            <a:ext cx="3721225" cy="2993619"/>
          </a:xfrm>
          <a:prstGeom prst="rect">
            <a:avLst/>
          </a:prstGeom>
        </p:spPr>
      </p:pic>
      <p:pic>
        <p:nvPicPr>
          <p:cNvPr id="4" name="Picture 3">
            <a:extLst>
              <a:ext uri="{FF2B5EF4-FFF2-40B4-BE49-F238E27FC236}">
                <a16:creationId xmlns:a16="http://schemas.microsoft.com/office/drawing/2014/main" xmlns="" id="{00B6D9D8-9D94-41DC-A9DE-4C82196778DD}"/>
              </a:ext>
            </a:extLst>
          </p:cNvPr>
          <p:cNvPicPr>
            <a:picLocks noChangeAspect="1"/>
          </p:cNvPicPr>
          <p:nvPr/>
        </p:nvPicPr>
        <p:blipFill>
          <a:blip r:embed="rId3"/>
          <a:stretch>
            <a:fillRect/>
          </a:stretch>
        </p:blipFill>
        <p:spPr>
          <a:xfrm>
            <a:off x="4166134" y="219158"/>
            <a:ext cx="3846182" cy="2903307"/>
          </a:xfrm>
          <a:prstGeom prst="rect">
            <a:avLst/>
          </a:prstGeom>
        </p:spPr>
      </p:pic>
      <p:pic>
        <p:nvPicPr>
          <p:cNvPr id="5" name="Picture 4">
            <a:extLst>
              <a:ext uri="{FF2B5EF4-FFF2-40B4-BE49-F238E27FC236}">
                <a16:creationId xmlns:a16="http://schemas.microsoft.com/office/drawing/2014/main" xmlns="" id="{9F316B8A-DD8B-417C-8494-B277CE406B65}"/>
              </a:ext>
            </a:extLst>
          </p:cNvPr>
          <p:cNvPicPr>
            <a:picLocks noChangeAspect="1"/>
          </p:cNvPicPr>
          <p:nvPr/>
        </p:nvPicPr>
        <p:blipFill>
          <a:blip r:embed="rId4"/>
          <a:stretch>
            <a:fillRect/>
          </a:stretch>
        </p:blipFill>
        <p:spPr>
          <a:xfrm>
            <a:off x="8273212" y="234668"/>
            <a:ext cx="3810151" cy="2903307"/>
          </a:xfrm>
          <a:prstGeom prst="rect">
            <a:avLst/>
          </a:prstGeom>
        </p:spPr>
      </p:pic>
      <p:pic>
        <p:nvPicPr>
          <p:cNvPr id="6" name="Picture 5">
            <a:extLst>
              <a:ext uri="{FF2B5EF4-FFF2-40B4-BE49-F238E27FC236}">
                <a16:creationId xmlns:a16="http://schemas.microsoft.com/office/drawing/2014/main" xmlns="" id="{D952329B-38C3-4395-A593-58E8656CB1CD}"/>
              </a:ext>
            </a:extLst>
          </p:cNvPr>
          <p:cNvPicPr>
            <a:picLocks noChangeAspect="1"/>
          </p:cNvPicPr>
          <p:nvPr/>
        </p:nvPicPr>
        <p:blipFill>
          <a:blip r:embed="rId5"/>
          <a:stretch>
            <a:fillRect/>
          </a:stretch>
        </p:blipFill>
        <p:spPr>
          <a:xfrm>
            <a:off x="126195" y="3702867"/>
            <a:ext cx="3884495" cy="2866260"/>
          </a:xfrm>
          <a:prstGeom prst="rect">
            <a:avLst/>
          </a:prstGeom>
        </p:spPr>
      </p:pic>
      <p:pic>
        <p:nvPicPr>
          <p:cNvPr id="7" name="Picture 6">
            <a:extLst>
              <a:ext uri="{FF2B5EF4-FFF2-40B4-BE49-F238E27FC236}">
                <a16:creationId xmlns:a16="http://schemas.microsoft.com/office/drawing/2014/main" xmlns="" id="{3C3915D3-AF70-44B6-964F-F0C3A2DEA55D}"/>
              </a:ext>
            </a:extLst>
          </p:cNvPr>
          <p:cNvPicPr>
            <a:picLocks noChangeAspect="1"/>
          </p:cNvPicPr>
          <p:nvPr/>
        </p:nvPicPr>
        <p:blipFill>
          <a:blip r:embed="rId6"/>
          <a:stretch>
            <a:fillRect/>
          </a:stretch>
        </p:blipFill>
        <p:spPr>
          <a:xfrm>
            <a:off x="4166134" y="3702867"/>
            <a:ext cx="3846182" cy="2866260"/>
          </a:xfrm>
          <a:prstGeom prst="rect">
            <a:avLst/>
          </a:prstGeom>
        </p:spPr>
      </p:pic>
      <p:pic>
        <p:nvPicPr>
          <p:cNvPr id="8" name="Picture 7">
            <a:extLst>
              <a:ext uri="{FF2B5EF4-FFF2-40B4-BE49-F238E27FC236}">
                <a16:creationId xmlns:a16="http://schemas.microsoft.com/office/drawing/2014/main" xmlns="" id="{9A88F8FB-0EF7-4EE4-98FB-DB16F8CAA886}"/>
              </a:ext>
            </a:extLst>
          </p:cNvPr>
          <p:cNvPicPr>
            <a:picLocks noChangeAspect="1"/>
          </p:cNvPicPr>
          <p:nvPr/>
        </p:nvPicPr>
        <p:blipFill>
          <a:blip r:embed="rId7"/>
          <a:stretch>
            <a:fillRect/>
          </a:stretch>
        </p:blipFill>
        <p:spPr>
          <a:xfrm>
            <a:off x="8273212" y="3702867"/>
            <a:ext cx="3751591" cy="2866260"/>
          </a:xfrm>
          <a:prstGeom prst="rect">
            <a:avLst/>
          </a:prstGeom>
        </p:spPr>
      </p:pic>
    </p:spTree>
    <p:extLst>
      <p:ext uri="{BB962C8B-B14F-4D97-AF65-F5344CB8AC3E}">
        <p14:creationId xmlns:p14="http://schemas.microsoft.com/office/powerpoint/2010/main" xmlns="" val="7132879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3583" y="457200"/>
            <a:ext cx="11343860" cy="495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4041913" y="5754469"/>
            <a:ext cx="4452730" cy="646331"/>
          </a:xfrm>
          <a:prstGeom prst="rect">
            <a:avLst/>
          </a:prstGeom>
          <a:noFill/>
        </p:spPr>
        <p:txBody>
          <a:bodyPr wrap="square" rtlCol="0">
            <a:spAutoFit/>
          </a:bodyPr>
          <a:lstStyle/>
          <a:p>
            <a:pPr algn="ctr"/>
            <a:r>
              <a:rPr lang="en-US" sz="3600" b="1" dirty="0" err="1">
                <a:solidFill>
                  <a:prstClr val="black"/>
                </a:solidFill>
                <a:latin typeface="Times New Roman" pitchFamily="18" charset="0"/>
                <a:cs typeface="Times New Roman" pitchFamily="18" charset="0"/>
              </a:rPr>
              <a:t>Mua</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bán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hoa</a:t>
            </a:r>
            <a:endParaRPr lang="en-US" sz="36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83340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xmlns="" val="0"/>
              </a:ext>
            </a:extLst>
          </a:blip>
          <a:srcRect l="8432" r="9688"/>
          <a:stretch/>
        </p:blipFill>
        <p:spPr>
          <a:xfrm>
            <a:off x="99592" y="0"/>
            <a:ext cx="12001877" cy="6258045"/>
          </a:xfrm>
          <a:prstGeom prst="rect">
            <a:avLst/>
          </a:prstGeom>
        </p:spPr>
      </p:pic>
      <p:sp>
        <p:nvSpPr>
          <p:cNvPr id="5" name="TextBox 4"/>
          <p:cNvSpPr txBox="1"/>
          <p:nvPr/>
        </p:nvSpPr>
        <p:spPr>
          <a:xfrm>
            <a:off x="295750" y="6258045"/>
            <a:ext cx="11805719" cy="707886"/>
          </a:xfrm>
          <a:prstGeom prst="rect">
            <a:avLst/>
          </a:prstGeom>
          <a:noFill/>
        </p:spPr>
        <p:txBody>
          <a:bodyPr wrap="square" rtlCol="0">
            <a:spAutoFit/>
          </a:bodyPr>
          <a:lstStyle/>
          <a:p>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Gói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bánh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chưng</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51632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6.3"/>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2.xml><?xml version="1.0" encoding="utf-8"?>
<a:theme xmlns:a="http://schemas.openxmlformats.org/drawingml/2006/main" name="Chinese New Year Art Activities and Decorations by Slidesgos">
  <a:themeElements>
    <a:clrScheme name="Simple Light">
      <a:dk1>
        <a:srgbClr val="000000"/>
      </a:dk1>
      <a:lt1>
        <a:srgbClr val="FFFFFF"/>
      </a:lt1>
      <a:dk2>
        <a:srgbClr val="FFF2DC"/>
      </a:dk2>
      <a:lt2>
        <a:srgbClr val="FFF2DC"/>
      </a:lt2>
      <a:accent1>
        <a:srgbClr val="F7B746"/>
      </a:accent1>
      <a:accent2>
        <a:srgbClr val="F7B746"/>
      </a:accent2>
      <a:accent3>
        <a:srgbClr val="BA1425"/>
      </a:accent3>
      <a:accent4>
        <a:srgbClr val="BA1425"/>
      </a:accent4>
      <a:accent5>
        <a:srgbClr val="FDD895"/>
      </a:accent5>
      <a:accent6>
        <a:srgbClr val="FDD895"/>
      </a:accent6>
      <a:hlink>
        <a:srgbClr val="F7B7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478</Words>
  <Application>Microsoft Office PowerPoint</Application>
  <PresentationFormat>Custom</PresentationFormat>
  <Paragraphs>128</Paragraphs>
  <Slides>29</Slides>
  <Notes>6</Notes>
  <HiddenSlides>0</HiddenSlides>
  <MMClips>1</MMClip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Organic</vt:lpstr>
      <vt:lpstr>Chinese New Year Art Activities and Decorations by Slidesgos</vt:lpstr>
      <vt:lpstr>Office Theme</vt:lpstr>
      <vt:lpstr>Printable Number Sense Activities for Pre-K by Slidesgo</vt:lpstr>
      <vt:lpstr>End of Course Jeopardy by Slidesgo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Chào tạm biệt các em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15</cp:revision>
  <dcterms:created xsi:type="dcterms:W3CDTF">2021-12-13T10:12:03Z</dcterms:created>
  <dcterms:modified xsi:type="dcterms:W3CDTF">2022-11-09T03:15:29Z</dcterms:modified>
</cp:coreProperties>
</file>