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28"/>
  </p:notesMasterIdLst>
  <p:sldIdLst>
    <p:sldId id="256" r:id="rId2"/>
    <p:sldId id="271" r:id="rId3"/>
    <p:sldId id="272" r:id="rId4"/>
    <p:sldId id="296" r:id="rId5"/>
    <p:sldId id="297" r:id="rId6"/>
    <p:sldId id="298" r:id="rId7"/>
    <p:sldId id="299" r:id="rId8"/>
    <p:sldId id="300" r:id="rId9"/>
    <p:sldId id="257" r:id="rId10"/>
    <p:sldId id="302" r:id="rId11"/>
    <p:sldId id="304" r:id="rId12"/>
    <p:sldId id="290" r:id="rId13"/>
    <p:sldId id="306" r:id="rId14"/>
    <p:sldId id="264" r:id="rId15"/>
    <p:sldId id="265" r:id="rId16"/>
    <p:sldId id="314" r:id="rId17"/>
    <p:sldId id="294" r:id="rId18"/>
    <p:sldId id="313" r:id="rId19"/>
    <p:sldId id="309" r:id="rId20"/>
    <p:sldId id="307" r:id="rId21"/>
    <p:sldId id="322" r:id="rId22"/>
    <p:sldId id="323" r:id="rId23"/>
    <p:sldId id="308" r:id="rId24"/>
    <p:sldId id="310" r:id="rId25"/>
    <p:sldId id="311" r:id="rId26"/>
    <p:sldId id="312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4472C4"/>
    <a:srgbClr val="0000FF"/>
    <a:srgbClr val="0055FE"/>
    <a:srgbClr val="F9F7FF"/>
    <a:srgbClr val="E3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02886-21BB-4510-BF19-F44650CC7810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0E856-D398-411A-8B8A-7E5C8A9EF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40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8984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5429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6312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66DF431-B605-4127-B87B-54F847F2777E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  <p:sp>
        <p:nvSpPr>
          <p:cNvPr id="153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53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21AA828-6270-4347-AFF2-23812B45987B}" type="slidenum">
              <a:rPr lang="vi-VN" altLang="en-US" sz="1200"/>
              <a:pPr algn="r" eaLnBrk="1" hangingPunct="1"/>
              <a:t>13</a:t>
            </a:fld>
            <a:endParaRPr lang="vi-VN" altLang="en-US" sz="1200"/>
          </a:p>
        </p:txBody>
      </p:sp>
    </p:spTree>
    <p:extLst>
      <p:ext uri="{BB962C8B-B14F-4D97-AF65-F5344CB8AC3E}">
        <p14:creationId xmlns:p14="http://schemas.microsoft.com/office/powerpoint/2010/main" val="3955373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1431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DCB69DA-0BC8-4C36-A362-D4A9A0E8D7B8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5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0704B2-6807-4C9D-918B-A64CF85365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0489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2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18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34;p10">
            <a:extLst>
              <a:ext uri="{FF2B5EF4-FFF2-40B4-BE49-F238E27FC236}">
                <a16:creationId xmlns:a16="http://schemas.microsoft.com/office/drawing/2014/main" id="{38578C2C-C9E5-4FA4-8A23-7162D401665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061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FD1410BE-87CE-499C-82FC-E6208E2B87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269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;p10">
            <a:extLst>
              <a:ext uri="{FF2B5EF4-FFF2-40B4-BE49-F238E27FC236}">
                <a16:creationId xmlns:a16="http://schemas.microsoft.com/office/drawing/2014/main" id="{F6FFB9C9-9044-4D68-9F8E-F4C4F6A9B1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85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CF5DA-38D5-49B3-8FA3-C8A159482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B2201-0845-43AB-A9DC-6689B951D0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F54F8-368C-4006-99BF-25425ECD778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933AD-7FED-411B-8327-1AE8E44D3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34;p10">
            <a:extLst>
              <a:ext uri="{FF2B5EF4-FFF2-40B4-BE49-F238E27FC236}">
                <a16:creationId xmlns:a16="http://schemas.microsoft.com/office/drawing/2014/main" id="{C727E10A-CCF0-4683-B6DA-46AFA255D24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44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478C-E022-4034-8012-F8B030C6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38DF4-0598-482F-AE0B-B7221A47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49454D-B034-495B-84FA-C323FD82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1A634-4A47-4B98-A279-87DB4083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:a16="http://schemas.microsoft.com/office/drawing/2014/main" id="{B543BC4D-A905-4E53-A1A9-7FBD343FE55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22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A8DC82-F4D6-4024-BAE8-26C75AED71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445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7561B3B-9BA6-4C4D-8B30-45AEED0A188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439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6" r:id="rId4"/>
    <p:sldLayoutId id="2147483687" r:id="rId5"/>
    <p:sldLayoutId id="2147483689" r:id="rId6"/>
    <p:sldLayoutId id="2147483679" r:id="rId7"/>
    <p:sldLayoutId id="2147483678" r:id="rId8"/>
    <p:sldLayoutId id="2147483690" r:id="rId9"/>
    <p:sldLayoutId id="2147483691" r:id="rId1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g"/><Relationship Id="rId5" Type="http://schemas.openxmlformats.org/officeDocument/2006/relationships/image" Target="../media/image30.gif"/><Relationship Id="rId4" Type="http://schemas.openxmlformats.org/officeDocument/2006/relationships/slide" Target="slide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gif"/><Relationship Id="rId11" Type="http://schemas.openxmlformats.org/officeDocument/2006/relationships/image" Target="../media/image34.png"/><Relationship Id="rId5" Type="http://schemas.openxmlformats.org/officeDocument/2006/relationships/slide" Target="slide14.xml"/><Relationship Id="rId10" Type="http://schemas.openxmlformats.org/officeDocument/2006/relationships/image" Target="../media/image33.wmf"/><Relationship Id="rId4" Type="http://schemas.openxmlformats.org/officeDocument/2006/relationships/audio" Target="../media/audio4.wav"/><Relationship Id="rId9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0.gif"/><Relationship Id="rId4" Type="http://schemas.openxmlformats.org/officeDocument/2006/relationships/slide" Target="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11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52: um - 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B1E8DF-2269-4A2C-A3FF-00BCA348FDFC}"/>
              </a:ext>
            </a:extLst>
          </p:cNvPr>
          <p:cNvSpPr txBox="1"/>
          <p:nvPr/>
        </p:nvSpPr>
        <p:spPr>
          <a:xfrm>
            <a:off x="4859796" y="5714851"/>
            <a:ext cx="3755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UTM Avo" panose="02040603050506020204" pitchFamily="18" charset="0"/>
              </a:rPr>
              <a:t>ch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22F15-A57C-403F-82BF-1AD0C9F17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65" y="462741"/>
            <a:ext cx="5308866" cy="4961159"/>
          </a:xfrm>
          <a:prstGeom prst="rect">
            <a:avLst/>
          </a:prstGeom>
          <a:ln w="31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A002CB-5A35-45BD-9FD6-14FCB2CCF58C}"/>
              </a:ext>
            </a:extLst>
          </p:cNvPr>
          <p:cNvSpPr txBox="1"/>
          <p:nvPr/>
        </p:nvSpPr>
        <p:spPr>
          <a:xfrm>
            <a:off x="4365523" y="5657671"/>
            <a:ext cx="3374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UTM Avo" panose="02040603050506020204" pitchFamily="18" charset="0"/>
              </a:rPr>
              <a:t>b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úp</a:t>
            </a:r>
            <a:r>
              <a:rPr lang="en-US" sz="7200" b="1" dirty="0"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latin typeface="UTM Avo" panose="02040603050506020204" pitchFamily="18" charset="0"/>
              </a:rPr>
              <a:t>bê</a:t>
            </a:r>
            <a:endParaRPr lang="en-US" sz="7200" b="1" dirty="0"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CC4A64-A96C-4768-8379-41C23D1A4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77" y="157920"/>
            <a:ext cx="5900464" cy="55845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9441011" y="4499483"/>
            <a:ext cx="1652436" cy="1825828"/>
            <a:chOff x="11173066" y="3333751"/>
            <a:chExt cx="2768600" cy="3059113"/>
          </a:xfrm>
        </p:grpSpPr>
        <p:sp>
          <p:nvSpPr>
            <p:cNvPr id="10" name="Freeform 5"/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35792" y="4304047"/>
            <a:ext cx="1741501" cy="2002063"/>
            <a:chOff x="-2591081" y="3751264"/>
            <a:chExt cx="2917825" cy="3354388"/>
          </a:xfrm>
        </p:grpSpPr>
        <p:sp>
          <p:nvSpPr>
            <p:cNvPr id="28" name="Freeform 22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58 w 346"/>
                <a:gd name="T1" fmla="*/ 0 h 830"/>
                <a:gd name="T2" fmla="*/ 258 w 346"/>
                <a:gd name="T3" fmla="*/ 90 h 830"/>
                <a:gd name="T4" fmla="*/ 346 w 346"/>
                <a:gd name="T5" fmla="*/ 830 h 830"/>
                <a:gd name="T6" fmla="*/ 197 w 346"/>
                <a:gd name="T7" fmla="*/ 830 h 830"/>
                <a:gd name="T8" fmla="*/ 36 w 346"/>
                <a:gd name="T9" fmla="*/ 500 h 830"/>
                <a:gd name="T10" fmla="*/ 190 w 346"/>
                <a:gd name="T11" fmla="*/ 398 h 830"/>
                <a:gd name="T12" fmla="*/ 0 w 346"/>
                <a:gd name="T13" fmla="*/ 308 h 830"/>
                <a:gd name="T14" fmla="*/ 176 w 346"/>
                <a:gd name="T15" fmla="*/ 38 h 830"/>
                <a:gd name="T16" fmla="*/ 258 w 34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86 w 343"/>
                <a:gd name="T1" fmla="*/ 0 h 830"/>
                <a:gd name="T2" fmla="*/ 86 w 343"/>
                <a:gd name="T3" fmla="*/ 90 h 830"/>
                <a:gd name="T4" fmla="*/ 0 w 343"/>
                <a:gd name="T5" fmla="*/ 830 h 830"/>
                <a:gd name="T6" fmla="*/ 147 w 343"/>
                <a:gd name="T7" fmla="*/ 830 h 830"/>
                <a:gd name="T8" fmla="*/ 308 w 343"/>
                <a:gd name="T9" fmla="*/ 500 h 830"/>
                <a:gd name="T10" fmla="*/ 154 w 343"/>
                <a:gd name="T11" fmla="*/ 398 h 830"/>
                <a:gd name="T12" fmla="*/ 343 w 343"/>
                <a:gd name="T13" fmla="*/ 308 h 830"/>
                <a:gd name="T14" fmla="*/ 190 w 343"/>
                <a:gd name="T15" fmla="*/ 48 h 830"/>
                <a:gd name="T16" fmla="*/ 86 w 343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335 w 427"/>
                <a:gd name="T1" fmla="*/ 61 h 426"/>
                <a:gd name="T2" fmla="*/ 403 w 427"/>
                <a:gd name="T3" fmla="*/ 129 h 426"/>
                <a:gd name="T4" fmla="*/ 207 w 427"/>
                <a:gd name="T5" fmla="*/ 424 h 426"/>
                <a:gd name="T6" fmla="*/ 33 w 427"/>
                <a:gd name="T7" fmla="*/ 332 h 426"/>
                <a:gd name="T8" fmla="*/ 50 w 427"/>
                <a:gd name="T9" fmla="*/ 82 h 426"/>
                <a:gd name="T10" fmla="*/ 335 w 427"/>
                <a:gd name="T11" fmla="*/ 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93 w 431"/>
                <a:gd name="T1" fmla="*/ 122 h 280"/>
                <a:gd name="T2" fmla="*/ 215 w 431"/>
                <a:gd name="T3" fmla="*/ 126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11 h 41"/>
                <a:gd name="T2" fmla="*/ 58 w 163"/>
                <a:gd name="T3" fmla="*/ 40 h 41"/>
                <a:gd name="T4" fmla="*/ 104 w 163"/>
                <a:gd name="T5" fmla="*/ 34 h 41"/>
                <a:gd name="T6" fmla="*/ 162 w 163"/>
                <a:gd name="T7" fmla="*/ 9 h 41"/>
                <a:gd name="T8" fmla="*/ 161 w 163"/>
                <a:gd name="T9" fmla="*/ 5 h 41"/>
                <a:gd name="T10" fmla="*/ 73 w 163"/>
                <a:gd name="T11" fmla="*/ 26 h 41"/>
                <a:gd name="T12" fmla="*/ 3 w 163"/>
                <a:gd name="T13" fmla="*/ 10 h 41"/>
                <a:gd name="T14" fmla="*/ 0 w 163"/>
                <a:gd name="T1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8 h 115"/>
                <a:gd name="T22" fmla="*/ 235 w 315"/>
                <a:gd name="T23" fmla="*/ 114 h 115"/>
                <a:gd name="T24" fmla="*/ 157 w 315"/>
                <a:gd name="T25" fmla="*/ 16 h 115"/>
                <a:gd name="T26" fmla="*/ 83 w 315"/>
                <a:gd name="T27" fmla="*/ 3 h 115"/>
                <a:gd name="T28" fmla="*/ 78 w 315"/>
                <a:gd name="T29" fmla="*/ 2 h 115"/>
                <a:gd name="T30" fmla="*/ 77 w 315"/>
                <a:gd name="T31" fmla="*/ 9 h 115"/>
                <a:gd name="T32" fmla="*/ 130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8 h 115"/>
                <a:gd name="T50" fmla="*/ 211 w 315"/>
                <a:gd name="T51" fmla="*/ 103 h 115"/>
                <a:gd name="T52" fmla="*/ 185 w 315"/>
                <a:gd name="T53" fmla="*/ 27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6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9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5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sp>
        <p:nvSpPr>
          <p:cNvPr id="55" name="圆角矩形 23"/>
          <p:cNvSpPr/>
          <p:nvPr/>
        </p:nvSpPr>
        <p:spPr>
          <a:xfrm>
            <a:off x="3821035" y="445315"/>
            <a:ext cx="4598126" cy="1093156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10176" y="445315"/>
            <a:ext cx="343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/>
          <p:cNvSpPr/>
          <p:nvPr/>
        </p:nvSpPr>
        <p:spPr bwMode="auto">
          <a:xfrm rot="2187007">
            <a:off x="2837446" y="1396808"/>
            <a:ext cx="3207495" cy="4696403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8" name="Freeform 6"/>
          <p:cNvSpPr/>
          <p:nvPr/>
        </p:nvSpPr>
        <p:spPr bwMode="auto">
          <a:xfrm rot="19444945" flipH="1">
            <a:off x="6135916" y="1359094"/>
            <a:ext cx="3289356" cy="4826257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548385" y="2605705"/>
            <a:ext cx="2501947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346541" y="2605704"/>
            <a:ext cx="214809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8788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74" name="Rectangle 18"/>
          <p:cNvSpPr>
            <a:spLocks noChangeArrowheads="1"/>
          </p:cNvSpPr>
          <p:nvPr/>
        </p:nvSpPr>
        <p:spPr bwMode="auto">
          <a:xfrm>
            <a:off x="4554111" y="0"/>
            <a:ext cx="13208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88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u</a:t>
            </a:r>
            <a:r>
              <a:rPr lang="en-US" altLang="en-US" sz="17200" dirty="0" smtClean="0">
                <a:latin typeface="HP001 4 hang 1 ô ly" panose="020B0603050302020204" pitchFamily="34" charset="0"/>
              </a:rPr>
              <a:t> </a:t>
            </a:r>
            <a:endParaRPr lang="en-US" altLang="en-US" sz="17200" dirty="0">
              <a:latin typeface="HP001 4 hang 1 ô ly" panose="020B0603050302020204" pitchFamily="34" charset="0"/>
            </a:endParaRPr>
          </a:p>
        </p:txBody>
      </p:sp>
      <p:sp>
        <p:nvSpPr>
          <p:cNvPr id="301106" name="Rectangle 50"/>
          <p:cNvSpPr>
            <a:spLocks noChangeArrowheads="1"/>
          </p:cNvSpPr>
          <p:nvPr/>
        </p:nvSpPr>
        <p:spPr bwMode="auto">
          <a:xfrm>
            <a:off x="5177305" y="-1"/>
            <a:ext cx="20320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8800" b="1" dirty="0">
                <a:solidFill>
                  <a:srgbClr val="0000FF"/>
                </a:solidFill>
                <a:latin typeface="HP001 4 hang 1 ô ly" panose="020B0603050302020204" pitchFamily="34" charset="0"/>
              </a:rPr>
              <a:t>m</a:t>
            </a:r>
            <a:r>
              <a:rPr lang="en-US" altLang="en-US" sz="17200" dirty="0" smtClean="0">
                <a:latin typeface="HP001 4 hang 1 ô ly" panose="020B0603050302020204" pitchFamily="34" charset="0"/>
              </a:rPr>
              <a:t> </a:t>
            </a:r>
            <a:endParaRPr lang="en-US" altLang="en-US" sz="17200" dirty="0">
              <a:latin typeface="HP001 4 hang 1 ô ly" panose="020B0603050302020204" pitchFamily="34" charset="0"/>
            </a:endParaRPr>
          </a:p>
        </p:txBody>
      </p:sp>
      <p:sp>
        <p:nvSpPr>
          <p:cNvPr id="301107" name="Rectangle 51"/>
          <p:cNvSpPr>
            <a:spLocks noChangeArrowheads="1"/>
          </p:cNvSpPr>
          <p:nvPr/>
        </p:nvSpPr>
        <p:spPr bwMode="auto">
          <a:xfrm>
            <a:off x="4407437" y="3559055"/>
            <a:ext cx="13208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88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u</a:t>
            </a:r>
            <a:r>
              <a:rPr lang="en-US" altLang="en-US" sz="17200" dirty="0" smtClean="0">
                <a:latin typeface="HP001 4 hang 1 ô ly" panose="020B0603050302020204" pitchFamily="34" charset="0"/>
              </a:rPr>
              <a:t> </a:t>
            </a:r>
            <a:endParaRPr lang="en-US" altLang="en-US" sz="17200" dirty="0">
              <a:latin typeface="HP001 4 hang 1 ô ly" panose="020B0603050302020204" pitchFamily="34" charset="0"/>
            </a:endParaRPr>
          </a:p>
        </p:txBody>
      </p:sp>
      <p:sp>
        <p:nvSpPr>
          <p:cNvPr id="301108" name="Rectangle 52"/>
          <p:cNvSpPr>
            <a:spLocks noChangeArrowheads="1"/>
          </p:cNvSpPr>
          <p:nvPr/>
        </p:nvSpPr>
        <p:spPr bwMode="auto">
          <a:xfrm>
            <a:off x="5045180" y="3572431"/>
            <a:ext cx="1557867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8800" b="1" dirty="0">
                <a:solidFill>
                  <a:srgbClr val="008000"/>
                </a:solidFill>
                <a:latin typeface="HP001 4 hang 1 ô ly" panose="020B0603050302020204" pitchFamily="34" charset="0"/>
              </a:rPr>
              <a:t>p</a:t>
            </a:r>
            <a:r>
              <a:rPr lang="en-US" altLang="en-US" sz="17200" dirty="0" smtClean="0">
                <a:latin typeface="HP001 4 hang 1 ô ly" panose="020B0603050302020204" pitchFamily="34" charset="0"/>
              </a:rPr>
              <a:t> </a:t>
            </a:r>
            <a:endParaRPr lang="en-US" altLang="en-US" sz="17200" dirty="0">
              <a:latin typeface="HP001 4 hang 1 ô ly" panose="020B0603050302020204" pitchFamily="34" charset="0"/>
            </a:endParaRPr>
          </a:p>
        </p:txBody>
      </p:sp>
      <p:sp>
        <p:nvSpPr>
          <p:cNvPr id="301109" name="Rectangle 53"/>
          <p:cNvSpPr>
            <a:spLocks noChangeArrowheads="1"/>
          </p:cNvSpPr>
          <p:nvPr/>
        </p:nvSpPr>
        <p:spPr bwMode="auto">
          <a:xfrm>
            <a:off x="7620000" y="2009655"/>
            <a:ext cx="13208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88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u</a:t>
            </a:r>
            <a:r>
              <a:rPr lang="en-US" altLang="en-US" sz="17200" dirty="0" smtClean="0">
                <a:latin typeface="HP001 4 hang 1 ô ly" panose="020B0603050302020204" pitchFamily="34" charset="0"/>
              </a:rPr>
              <a:t> </a:t>
            </a:r>
            <a:endParaRPr lang="en-US" altLang="en-US" sz="17200" dirty="0">
              <a:latin typeface="HP001 4 hang 1 ô ly" panose="020B0603050302020204" pitchFamily="34" charset="0"/>
            </a:endParaRPr>
          </a:p>
        </p:txBody>
      </p:sp>
      <p:sp>
        <p:nvSpPr>
          <p:cNvPr id="301110" name="Rectangle 54"/>
          <p:cNvSpPr>
            <a:spLocks noChangeArrowheads="1"/>
          </p:cNvSpPr>
          <p:nvPr/>
        </p:nvSpPr>
        <p:spPr bwMode="auto">
          <a:xfrm>
            <a:off x="9855200" y="625353"/>
            <a:ext cx="20320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8800" b="1" dirty="0">
                <a:solidFill>
                  <a:srgbClr val="0000FF"/>
                </a:solidFill>
                <a:latin typeface="HP001 4 hang 1 ô ly" panose="020B0603050302020204" pitchFamily="34" charset="0"/>
              </a:rPr>
              <a:t>m</a:t>
            </a:r>
            <a:r>
              <a:rPr lang="en-US" altLang="en-US" sz="17200" dirty="0" smtClean="0">
                <a:latin typeface="HP001 4 hang 1 ô ly" panose="020B0603050302020204" pitchFamily="34" charset="0"/>
              </a:rPr>
              <a:t> </a:t>
            </a:r>
            <a:endParaRPr lang="en-US" altLang="en-US" sz="17200" dirty="0">
              <a:latin typeface="HP001 4 hang 1 ô ly" panose="020B0603050302020204" pitchFamily="34" charset="0"/>
            </a:endParaRPr>
          </a:p>
        </p:txBody>
      </p:sp>
      <p:sp>
        <p:nvSpPr>
          <p:cNvPr id="301111" name="Rectangle 55"/>
          <p:cNvSpPr>
            <a:spLocks noChangeArrowheads="1"/>
          </p:cNvSpPr>
          <p:nvPr/>
        </p:nvSpPr>
        <p:spPr bwMode="auto">
          <a:xfrm>
            <a:off x="10092267" y="3520953"/>
            <a:ext cx="1388533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8800" b="1" dirty="0">
                <a:solidFill>
                  <a:srgbClr val="008000"/>
                </a:solidFill>
                <a:latin typeface="HP001 4 hang 1 ô ly" panose="020B0603050302020204" pitchFamily="34" charset="0"/>
              </a:rPr>
              <a:t>p</a:t>
            </a:r>
            <a:r>
              <a:rPr lang="en-US" altLang="en-US" sz="17200" dirty="0" smtClean="0">
                <a:latin typeface="HP001 4 hang 1 ô ly" panose="020B0603050302020204" pitchFamily="34" charset="0"/>
              </a:rPr>
              <a:t> </a:t>
            </a:r>
            <a:endParaRPr lang="en-US" altLang="en-US" sz="17200" dirty="0">
              <a:latin typeface="HP001 4 hang 1 ô ly" panose="020B0603050302020204" pitchFamily="34" charset="0"/>
            </a:endParaRPr>
          </a:p>
        </p:txBody>
      </p:sp>
      <p:sp>
        <p:nvSpPr>
          <p:cNvPr id="301112" name="Line 56"/>
          <p:cNvSpPr>
            <a:spLocks noChangeShapeType="1"/>
          </p:cNvSpPr>
          <p:nvPr/>
        </p:nvSpPr>
        <p:spPr bwMode="auto">
          <a:xfrm flipV="1">
            <a:off x="8534400" y="2057400"/>
            <a:ext cx="1117600" cy="53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ZW" sz="1867"/>
          </a:p>
        </p:txBody>
      </p:sp>
      <p:sp>
        <p:nvSpPr>
          <p:cNvPr id="301113" name="Line 57"/>
          <p:cNvSpPr>
            <a:spLocks noChangeShapeType="1"/>
          </p:cNvSpPr>
          <p:nvPr/>
        </p:nvSpPr>
        <p:spPr bwMode="auto">
          <a:xfrm>
            <a:off x="8636000" y="3505200"/>
            <a:ext cx="1117600" cy="5334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ZW" sz="1867"/>
          </a:p>
        </p:txBody>
      </p:sp>
    </p:spTree>
    <p:extLst>
      <p:ext uri="{BB962C8B-B14F-4D97-AF65-F5344CB8AC3E}">
        <p14:creationId xmlns:p14="http://schemas.microsoft.com/office/powerpoint/2010/main" val="356608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0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0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0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0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0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74" grpId="0"/>
      <p:bldP spid="301106" grpId="0"/>
      <p:bldP spid="301107" grpId="0"/>
      <p:bldP spid="301108" grpId="0"/>
      <p:bldP spid="301109" grpId="0"/>
      <p:bldP spid="301110" grpId="0"/>
      <p:bldP spid="301111" grpId="0"/>
      <p:bldP spid="301112" grpId="0" animBg="1"/>
      <p:bldP spid="3011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61">
            <a:extLst>
              <a:ext uri="{FF2B5EF4-FFF2-40B4-BE49-F238E27FC236}">
                <a16:creationId xmlns:a16="http://schemas.microsoft.com/office/drawing/2014/main" id="{BCFF5C50-AC38-470C-9C35-1E9C08737EE9}"/>
              </a:ext>
            </a:extLst>
          </p:cNvPr>
          <p:cNvGrpSpPr/>
          <p:nvPr/>
        </p:nvGrpSpPr>
        <p:grpSpPr>
          <a:xfrm>
            <a:off x="11399821" y="357354"/>
            <a:ext cx="467620" cy="470659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4CBE5A8A-BF07-42F2-9470-BA3AFF719DB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F8348A0C-E527-4220-933C-EA9D3C93C68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0" y="17882"/>
            <a:ext cx="12479628" cy="8101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UTM Avo" panose="02040603050506020204" pitchFamily="18" charset="0"/>
              </a:rPr>
              <a:t>2. </a:t>
            </a:r>
            <a:r>
              <a:rPr lang="en-US" sz="4800" dirty="0" err="1">
                <a:latin typeface="UTM Avo" panose="02040603050506020204" pitchFamily="18" charset="0"/>
              </a:rPr>
              <a:t>Tiếng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nào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có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vần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r>
              <a:rPr lang="en-US" sz="4800" dirty="0">
                <a:latin typeface="UTM Avo" panose="02040603050506020204" pitchFamily="18" charset="0"/>
              </a:rPr>
              <a:t>? </a:t>
            </a:r>
            <a:r>
              <a:rPr lang="en-US" sz="4800" dirty="0" err="1">
                <a:latin typeface="UTM Avo" panose="02040603050506020204" pitchFamily="18" charset="0"/>
              </a:rPr>
              <a:t>Tiếng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nào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có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vần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  <a:r>
              <a:rPr lang="en-US" sz="48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56" y="1004908"/>
            <a:ext cx="9861798" cy="5828047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>
            <a:off x="2620701" y="3478704"/>
            <a:ext cx="9467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009151" y="3478704"/>
            <a:ext cx="797668" cy="97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9638624" y="3492991"/>
            <a:ext cx="848139" cy="97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2672217" y="6832955"/>
            <a:ext cx="826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70514" y="6794039"/>
            <a:ext cx="7976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8666356" y="6794039"/>
            <a:ext cx="9722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9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1009826" y="976374"/>
            <a:ext cx="3992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chùm</a:t>
            </a:r>
            <a:r>
              <a:rPr lang="en-US" altLang="zh-CN" sz="5400" b="1" dirty="0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nho</a:t>
            </a:r>
            <a:endParaRPr lang="zh-CN" altLang="en-US" sz="5400" b="1" dirty="0">
              <a:solidFill>
                <a:srgbClr val="002060"/>
              </a:solidFill>
              <a:latin typeface="UTM Avo" pitchFamily="18" charset="0"/>
              <a:ea typeface="小白" panose="02010601030101010101" pitchFamily="2" charset="-122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203200" y="2027849"/>
            <a:ext cx="3555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cúp</a:t>
            </a:r>
            <a:endParaRPr lang="zh-CN" altLang="en-US" sz="5400" b="1" dirty="0">
              <a:solidFill>
                <a:srgbClr val="00206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8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-3183420" y="3304693"/>
            <a:ext cx="11960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tôm hùm</a:t>
            </a:r>
            <a:endParaRPr lang="zh-CN" altLang="en-US" sz="5400" b="1" dirty="0">
              <a:solidFill>
                <a:srgbClr val="00206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6594284" y="976374"/>
            <a:ext cx="4002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giúp</a:t>
            </a:r>
            <a:r>
              <a:rPr lang="en-US" altLang="zh-CN" sz="5400" b="1" dirty="0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đỡ</a:t>
            </a:r>
            <a:endParaRPr lang="zh-CN" altLang="en-US" sz="5400" b="1" dirty="0">
              <a:solidFill>
                <a:srgbClr val="00206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0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6817804" y="3426613"/>
            <a:ext cx="4002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mũm</a:t>
            </a:r>
            <a:r>
              <a:rPr lang="en-US" altLang="zh-CN" sz="5400" b="1" dirty="0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mĩm</a:t>
            </a:r>
            <a:endParaRPr lang="zh-CN" altLang="en-US" sz="5400" b="1" dirty="0">
              <a:solidFill>
                <a:srgbClr val="00206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1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6594284" y="2320403"/>
            <a:ext cx="4002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búp</a:t>
            </a:r>
            <a:r>
              <a:rPr lang="en-US" altLang="zh-CN" sz="5400" b="1" dirty="0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chè</a:t>
            </a:r>
            <a:endParaRPr lang="zh-CN" altLang="en-US" sz="5400" b="1" dirty="0">
              <a:solidFill>
                <a:srgbClr val="00206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097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by Shark Dance - Sing and Dance! - @Baby Shark Official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47DD7FDF-C6B8-4DB3-9A92-E9628177633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399" end="303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33610"/>
            <a:ext cx="12192000" cy="642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5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3567" y="1254446"/>
            <a:ext cx="2747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40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58" y="0"/>
            <a:ext cx="10820673" cy="671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035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603865" cy="68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1558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63982" y="1955811"/>
            <a:ext cx="10668000" cy="2387600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dirty="0" err="1">
                <a:solidFill>
                  <a:srgbClr val="0000FF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</a:t>
            </a:r>
            <a:r>
              <a:rPr lang="en-US" b="1" dirty="0">
                <a:solidFill>
                  <a:srgbClr val="0000FF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động</a:t>
            </a:r>
            <a:r>
              <a:rPr lang="en-US" b="1" dirty="0">
                <a:solidFill>
                  <a:srgbClr val="0000FF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b="1" dirty="0">
                <a:solidFill>
                  <a:srgbClr val="0000FF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Hái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12111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4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175" y="-762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2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4706" y="-163286"/>
            <a:ext cx="13011150" cy="73152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952206" y="3540035"/>
            <a:ext cx="182880" cy="1698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Oval 2"/>
          <p:cNvSpPr>
            <a:spLocks noChangeArrowheads="1"/>
          </p:cNvSpPr>
          <p:nvPr/>
        </p:nvSpPr>
        <p:spPr bwMode="auto">
          <a:xfrm>
            <a:off x="406400" y="5181600"/>
            <a:ext cx="20320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>
                <a:solidFill>
                  <a:srgbClr val="0000FF"/>
                </a:solidFill>
                <a:latin typeface="HP001 4 hang 1 ô ly" panose="020B0603050302020204" pitchFamily="34" charset="0"/>
              </a:rPr>
              <a:t> hết giờ!</a:t>
            </a:r>
            <a:endParaRPr lang="en-US" altLang="en-US" sz="4800" b="1">
              <a:solidFill>
                <a:srgbClr val="0000FF"/>
              </a:solidFill>
              <a:latin typeface="Garamond" panose="02020404030301010803" pitchFamily="18" charset="0"/>
            </a:endParaRPr>
          </a:p>
        </p:txBody>
      </p:sp>
      <p:sp>
        <p:nvSpPr>
          <p:cNvPr id="310275" name="Text Box 3"/>
          <p:cNvSpPr txBox="1">
            <a:spLocks noChangeArrowheads="1"/>
          </p:cNvSpPr>
          <p:nvPr/>
        </p:nvSpPr>
        <p:spPr bwMode="auto">
          <a:xfrm>
            <a:off x="304800" y="228601"/>
            <a:ext cx="3759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6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Trò chơi:</a:t>
            </a:r>
            <a:endParaRPr lang="en-US" sz="6400" b="1" i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ang 1 ô ly" pitchFamily="34" charset="0"/>
            </a:endParaRPr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962400" y="457200"/>
            <a:ext cx="6908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6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Đuổi</a:t>
            </a:r>
            <a:r>
              <a:rPr lang="en-US" sz="6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 </a:t>
            </a:r>
            <a:r>
              <a:rPr lang="en-US" sz="64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hình</a:t>
            </a:r>
            <a:r>
              <a:rPr lang="en-US" sz="6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 </a:t>
            </a:r>
            <a:r>
              <a:rPr lang="en-US" sz="6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bắt</a:t>
            </a:r>
            <a:r>
              <a:rPr lang="en-US" sz="6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 </a:t>
            </a:r>
            <a:r>
              <a:rPr lang="en-US" sz="64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chữ</a:t>
            </a:r>
            <a:r>
              <a:rPr lang="en-US" sz="80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 </a:t>
            </a:r>
          </a:p>
        </p:txBody>
      </p:sp>
      <p:pic>
        <p:nvPicPr>
          <p:cNvPr id="8197" name="Picture 5" descr="19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584" y="5257800"/>
            <a:ext cx="171873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0" y="2743201"/>
            <a:ext cx="406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867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vant" pitchFamily="34" charset="0"/>
              </a:rPr>
              <a:t> </a:t>
            </a:r>
            <a:r>
              <a:rPr lang="en-US" sz="6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chùm</a:t>
            </a:r>
            <a:r>
              <a:rPr lang="en-US" sz="6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 </a:t>
            </a:r>
            <a:r>
              <a:rPr lang="en-US" sz="6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khế</a:t>
            </a:r>
            <a:r>
              <a:rPr lang="en-US" sz="6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 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ang 1 ô ly" pitchFamily="34" charset="0"/>
            </a:endParaRPr>
          </a:p>
        </p:txBody>
      </p:sp>
      <p:sp>
        <p:nvSpPr>
          <p:cNvPr id="310279" name="Oval 7"/>
          <p:cNvSpPr>
            <a:spLocks noChangeArrowheads="1"/>
          </p:cNvSpPr>
          <p:nvPr/>
        </p:nvSpPr>
        <p:spPr bwMode="auto">
          <a:xfrm>
            <a:off x="406400" y="5181600"/>
            <a:ext cx="20320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733" b="1">
                <a:solidFill>
                  <a:srgbClr val="FF0000"/>
                </a:solidFill>
                <a:latin typeface="Garamond" panose="02020404030301010803" pitchFamily="18" charset="0"/>
              </a:rPr>
              <a:t>1</a:t>
            </a:r>
          </a:p>
        </p:txBody>
      </p:sp>
      <p:sp>
        <p:nvSpPr>
          <p:cNvPr id="310280" name="Oval 8"/>
          <p:cNvSpPr>
            <a:spLocks noChangeArrowheads="1"/>
          </p:cNvSpPr>
          <p:nvPr/>
        </p:nvSpPr>
        <p:spPr bwMode="auto">
          <a:xfrm>
            <a:off x="389467" y="5130800"/>
            <a:ext cx="2032000" cy="142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733" b="1">
                <a:solidFill>
                  <a:srgbClr val="FF0000"/>
                </a:solidFill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310281" name="Oval 9"/>
          <p:cNvSpPr>
            <a:spLocks noChangeArrowheads="1"/>
          </p:cNvSpPr>
          <p:nvPr/>
        </p:nvSpPr>
        <p:spPr bwMode="auto">
          <a:xfrm>
            <a:off x="389467" y="5156200"/>
            <a:ext cx="20320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733" b="1">
                <a:solidFill>
                  <a:srgbClr val="FF0000"/>
                </a:solidFill>
                <a:latin typeface="Garamond" panose="02020404030301010803" pitchFamily="18" charset="0"/>
              </a:rPr>
              <a:t>3</a:t>
            </a:r>
          </a:p>
        </p:txBody>
      </p:sp>
      <p:sp>
        <p:nvSpPr>
          <p:cNvPr id="310282" name="Oval 10"/>
          <p:cNvSpPr>
            <a:spLocks noChangeArrowheads="1"/>
          </p:cNvSpPr>
          <p:nvPr/>
        </p:nvSpPr>
        <p:spPr bwMode="auto">
          <a:xfrm>
            <a:off x="372533" y="5156200"/>
            <a:ext cx="20320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733" b="1">
                <a:solidFill>
                  <a:srgbClr val="FF0000"/>
                </a:solidFill>
                <a:latin typeface="Garamond" panose="02020404030301010803" pitchFamily="18" charset="0"/>
              </a:rPr>
              <a:t>4</a:t>
            </a:r>
          </a:p>
        </p:txBody>
      </p:sp>
      <p:sp>
        <p:nvSpPr>
          <p:cNvPr id="310283" name="Oval 11"/>
          <p:cNvSpPr>
            <a:spLocks noChangeArrowheads="1"/>
          </p:cNvSpPr>
          <p:nvPr/>
        </p:nvSpPr>
        <p:spPr bwMode="auto">
          <a:xfrm>
            <a:off x="304800" y="5105400"/>
            <a:ext cx="21336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733" b="1" dirty="0">
                <a:solidFill>
                  <a:srgbClr val="FF0000"/>
                </a:solidFill>
                <a:latin typeface="Garamond" panose="02020404030301010803" pitchFamily="18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57" y="1649875"/>
            <a:ext cx="6501327" cy="417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7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0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310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10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10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10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310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10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500"/>
                                        <p:tgtEl>
                                          <p:spTgt spid="310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10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310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10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310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1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74" grpId="0" animBg="1"/>
      <p:bldP spid="310274" grpId="1" animBg="1"/>
      <p:bldP spid="310278" grpId="0"/>
      <p:bldP spid="310279" grpId="0" animBg="1"/>
      <p:bldP spid="310280" grpId="0" animBg="1"/>
      <p:bldP spid="310280" grpId="1" animBg="1"/>
      <p:bldP spid="310281" grpId="0" animBg="1"/>
      <p:bldP spid="310281" grpId="1" animBg="1"/>
      <p:bldP spid="310282" grpId="0" animBg="1"/>
      <p:bldP spid="310282" grpId="1" animBg="1"/>
      <p:bldP spid="310283" grpId="0" animBg="1"/>
      <p:bldP spid="31028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Oval 2"/>
          <p:cNvSpPr>
            <a:spLocks noChangeArrowheads="1"/>
          </p:cNvSpPr>
          <p:nvPr/>
        </p:nvSpPr>
        <p:spPr bwMode="auto">
          <a:xfrm>
            <a:off x="406400" y="5181600"/>
            <a:ext cx="20320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>
                <a:solidFill>
                  <a:srgbClr val="0000FF"/>
                </a:solidFill>
                <a:latin typeface="HP001 4 hang 1 ô ly" panose="020B0603050302020204" pitchFamily="34" charset="0"/>
              </a:rPr>
              <a:t> hết giờ!</a:t>
            </a:r>
            <a:endParaRPr lang="en-US" altLang="en-US" sz="4800" b="1">
              <a:solidFill>
                <a:srgbClr val="0000FF"/>
              </a:solidFill>
              <a:latin typeface="Garamond" panose="02020404030301010803" pitchFamily="18" charset="0"/>
            </a:endParaRPr>
          </a:p>
        </p:txBody>
      </p:sp>
      <p:sp>
        <p:nvSpPr>
          <p:cNvPr id="340995" name="Text Box 3"/>
          <p:cNvSpPr txBox="1">
            <a:spLocks noChangeArrowheads="1"/>
          </p:cNvSpPr>
          <p:nvPr/>
        </p:nvSpPr>
        <p:spPr bwMode="auto">
          <a:xfrm>
            <a:off x="304800" y="228601"/>
            <a:ext cx="3759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6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Trò chơi:</a:t>
            </a:r>
            <a:endParaRPr lang="en-US" sz="6400" b="1" i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ang 1 ô ly" pitchFamily="34" charset="0"/>
            </a:endParaRPr>
          </a:p>
        </p:txBody>
      </p:sp>
      <p:sp>
        <p:nvSpPr>
          <p:cNvPr id="340996" name="Text Box 4"/>
          <p:cNvSpPr txBox="1">
            <a:spLocks noChangeArrowheads="1"/>
          </p:cNvSpPr>
          <p:nvPr/>
        </p:nvSpPr>
        <p:spPr bwMode="auto">
          <a:xfrm>
            <a:off x="4165600" y="381000"/>
            <a:ext cx="6908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64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Đuổi </a:t>
            </a:r>
            <a:r>
              <a:rPr lang="en-US" sz="64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hình</a:t>
            </a:r>
            <a:r>
              <a:rPr lang="en-US" sz="64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 bắt </a:t>
            </a:r>
            <a:r>
              <a:rPr lang="en-US" sz="64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chữ</a:t>
            </a:r>
            <a:r>
              <a:rPr lang="en-US" sz="80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 </a:t>
            </a:r>
          </a:p>
        </p:txBody>
      </p:sp>
      <p:pic>
        <p:nvPicPr>
          <p:cNvPr id="10245" name="Picture 5" descr="19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584" y="5257800"/>
            <a:ext cx="171873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0998" name="Text Box 6"/>
          <p:cNvSpPr txBox="1">
            <a:spLocks noChangeArrowheads="1"/>
          </p:cNvSpPr>
          <p:nvPr/>
        </p:nvSpPr>
        <p:spPr bwMode="auto">
          <a:xfrm>
            <a:off x="4876800" y="5562601"/>
            <a:ext cx="3454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5333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vant" pitchFamily="34" charset="0"/>
              </a:rPr>
              <a:t> </a:t>
            </a:r>
            <a:r>
              <a:rPr lang="en-US" sz="6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súp</a:t>
            </a:r>
            <a:r>
              <a:rPr lang="en-US" sz="6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 </a:t>
            </a:r>
            <a:r>
              <a:rPr lang="en-US" sz="6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lơ</a:t>
            </a:r>
            <a:r>
              <a:rPr lang="en-US" sz="6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 </a:t>
            </a:r>
            <a:endParaRPr lang="en-US" sz="6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ang 1 ô ly" pitchFamily="34" charset="0"/>
            </a:endParaRPr>
          </a:p>
        </p:txBody>
      </p:sp>
      <p:sp>
        <p:nvSpPr>
          <p:cNvPr id="340999" name="Oval 7"/>
          <p:cNvSpPr>
            <a:spLocks noChangeArrowheads="1"/>
          </p:cNvSpPr>
          <p:nvPr/>
        </p:nvSpPr>
        <p:spPr bwMode="auto">
          <a:xfrm>
            <a:off x="406400" y="5181600"/>
            <a:ext cx="20320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733" b="1">
                <a:solidFill>
                  <a:srgbClr val="FF0000"/>
                </a:solidFill>
                <a:latin typeface="Garamond" panose="02020404030301010803" pitchFamily="18" charset="0"/>
              </a:rPr>
              <a:t>1</a:t>
            </a:r>
          </a:p>
        </p:txBody>
      </p:sp>
      <p:sp>
        <p:nvSpPr>
          <p:cNvPr id="341000" name="Oval 8"/>
          <p:cNvSpPr>
            <a:spLocks noChangeArrowheads="1"/>
          </p:cNvSpPr>
          <p:nvPr/>
        </p:nvSpPr>
        <p:spPr bwMode="auto">
          <a:xfrm>
            <a:off x="389467" y="5130800"/>
            <a:ext cx="2032000" cy="142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733" b="1">
                <a:solidFill>
                  <a:srgbClr val="FF0000"/>
                </a:solidFill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341001" name="Oval 9"/>
          <p:cNvSpPr>
            <a:spLocks noChangeArrowheads="1"/>
          </p:cNvSpPr>
          <p:nvPr/>
        </p:nvSpPr>
        <p:spPr bwMode="auto">
          <a:xfrm>
            <a:off x="389467" y="5156200"/>
            <a:ext cx="20320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733" b="1">
                <a:solidFill>
                  <a:srgbClr val="FF0000"/>
                </a:solidFill>
                <a:latin typeface="Garamond" panose="02020404030301010803" pitchFamily="18" charset="0"/>
              </a:rPr>
              <a:t>3</a:t>
            </a:r>
          </a:p>
        </p:txBody>
      </p:sp>
      <p:sp>
        <p:nvSpPr>
          <p:cNvPr id="341002" name="Oval 10"/>
          <p:cNvSpPr>
            <a:spLocks noChangeArrowheads="1"/>
          </p:cNvSpPr>
          <p:nvPr/>
        </p:nvSpPr>
        <p:spPr bwMode="auto">
          <a:xfrm>
            <a:off x="372533" y="5156200"/>
            <a:ext cx="20320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733" b="1">
                <a:solidFill>
                  <a:srgbClr val="FF0000"/>
                </a:solidFill>
                <a:latin typeface="Garamond" panose="02020404030301010803" pitchFamily="18" charset="0"/>
              </a:rPr>
              <a:t>4</a:t>
            </a:r>
          </a:p>
        </p:txBody>
      </p:sp>
      <p:sp>
        <p:nvSpPr>
          <p:cNvPr id="341003" name="Oval 11"/>
          <p:cNvSpPr>
            <a:spLocks noChangeArrowheads="1"/>
          </p:cNvSpPr>
          <p:nvPr/>
        </p:nvSpPr>
        <p:spPr bwMode="auto">
          <a:xfrm>
            <a:off x="304800" y="5105400"/>
            <a:ext cx="21336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733" b="1">
                <a:solidFill>
                  <a:srgbClr val="FF0000"/>
                </a:solidFill>
                <a:latin typeface="Garamond" panose="02020404030301010803" pitchFamily="18" charset="0"/>
              </a:rPr>
              <a:t>5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915982"/>
              </p:ext>
            </p:extLst>
          </p:nvPr>
        </p:nvGraphicFramePr>
        <p:xfrm>
          <a:off x="98425" y="98425"/>
          <a:ext cx="93662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Packager Shell Object" showAsIcon="1" r:id="rId7" imgW="936360" imgH="491040" progId="Package">
                  <p:embed/>
                </p:oleObj>
              </mc:Choice>
              <mc:Fallback>
                <p:oleObj name="Packager Shell Object" showAsIcon="1" r:id="rId7" imgW="93636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936625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9937675"/>
              </p:ext>
            </p:extLst>
          </p:nvPr>
        </p:nvGraphicFramePr>
        <p:xfrm>
          <a:off x="98425" y="98425"/>
          <a:ext cx="93662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Packager Shell Object" showAsIcon="1" r:id="rId9" imgW="936360" imgH="491040" progId="Package">
                  <p:embed/>
                </p:oleObj>
              </mc:Choice>
              <mc:Fallback>
                <p:oleObj name="Packager Shell Object" showAsIcon="1" r:id="rId9" imgW="93636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936625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2" descr="C:\Users\Admin\Downloads\t%E1%BA%A3i xu%E1%BB%91n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W"/>
          </a:p>
        </p:txBody>
      </p:sp>
      <p:sp>
        <p:nvSpPr>
          <p:cNvPr id="5" name="AutoShape 4" descr="C:\Users\Admin\Downloads\t%E1%BA%A3i xu%E1%BB%91ng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W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0398" y="1305819"/>
            <a:ext cx="5950577" cy="411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8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409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410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10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410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410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409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0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994" grpId="0" animBg="1" autoUpdateAnimBg="0"/>
      <p:bldP spid="340998" grpId="0" autoUpdateAnimBg="0"/>
      <p:bldP spid="340999" grpId="0" animBg="1" autoUpdateAnimBg="0"/>
      <p:bldP spid="341000" grpId="0" animBg="1" autoUpdateAnimBg="0"/>
      <p:bldP spid="341001" grpId="0" animBg="1" autoUpdateAnimBg="0"/>
      <p:bldP spid="341002" grpId="0" animBg="1" autoUpdateAnimBg="0"/>
      <p:bldP spid="341003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Oval 2"/>
          <p:cNvSpPr>
            <a:spLocks noChangeArrowheads="1"/>
          </p:cNvSpPr>
          <p:nvPr/>
        </p:nvSpPr>
        <p:spPr bwMode="auto">
          <a:xfrm>
            <a:off x="406400" y="5181600"/>
            <a:ext cx="20320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>
                <a:solidFill>
                  <a:srgbClr val="0000FF"/>
                </a:solidFill>
                <a:latin typeface="HP001 4 hang 1 ô ly" panose="020B0603050302020204" pitchFamily="34" charset="0"/>
              </a:rPr>
              <a:t> hết giờ!</a:t>
            </a:r>
            <a:endParaRPr lang="en-US" altLang="en-US" sz="4800" b="1">
              <a:solidFill>
                <a:srgbClr val="0000FF"/>
              </a:solidFill>
              <a:latin typeface="Garamond" panose="02020404030301010803" pitchFamily="18" charset="0"/>
            </a:endParaRPr>
          </a:p>
        </p:txBody>
      </p:sp>
      <p:sp>
        <p:nvSpPr>
          <p:cNvPr id="335875" name="Text Box 3"/>
          <p:cNvSpPr txBox="1">
            <a:spLocks noChangeArrowheads="1"/>
          </p:cNvSpPr>
          <p:nvPr/>
        </p:nvSpPr>
        <p:spPr bwMode="auto">
          <a:xfrm>
            <a:off x="304800" y="228601"/>
            <a:ext cx="3759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6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Trò chơi:</a:t>
            </a:r>
            <a:endParaRPr lang="en-US" sz="6400" b="1" i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ang 1 ô ly" pitchFamily="34" charset="0"/>
            </a:endParaRPr>
          </a:p>
        </p:txBody>
      </p:sp>
      <p:sp>
        <p:nvSpPr>
          <p:cNvPr id="335876" name="Text Box 4"/>
          <p:cNvSpPr txBox="1">
            <a:spLocks noChangeArrowheads="1"/>
          </p:cNvSpPr>
          <p:nvPr/>
        </p:nvSpPr>
        <p:spPr bwMode="auto">
          <a:xfrm>
            <a:off x="4165600" y="381000"/>
            <a:ext cx="6908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64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Đuổi </a:t>
            </a:r>
            <a:r>
              <a:rPr lang="en-US" sz="64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hình</a:t>
            </a:r>
            <a:r>
              <a:rPr lang="en-US" sz="64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 bắt </a:t>
            </a:r>
            <a:r>
              <a:rPr lang="en-US" sz="64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chữ</a:t>
            </a:r>
            <a:r>
              <a:rPr lang="en-US" sz="80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 </a:t>
            </a:r>
          </a:p>
        </p:txBody>
      </p:sp>
      <p:pic>
        <p:nvPicPr>
          <p:cNvPr id="9221" name="Picture 5" descr="19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584" y="5257800"/>
            <a:ext cx="171873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878" name="Text Box 6"/>
          <p:cNvSpPr txBox="1">
            <a:spLocks noChangeArrowheads="1"/>
          </p:cNvSpPr>
          <p:nvPr/>
        </p:nvSpPr>
        <p:spPr bwMode="auto">
          <a:xfrm>
            <a:off x="5077138" y="5442533"/>
            <a:ext cx="477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5333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vant" pitchFamily="34" charset="0"/>
              </a:rPr>
              <a:t> </a:t>
            </a:r>
            <a:r>
              <a:rPr lang="en-US" sz="6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giúp</a:t>
            </a:r>
            <a:r>
              <a:rPr lang="en-US" sz="6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 </a:t>
            </a:r>
            <a:r>
              <a:rPr lang="en-US" sz="6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ang 1 ô ly" pitchFamily="34" charset="0"/>
              </a:rPr>
              <a:t>đỡ</a:t>
            </a:r>
            <a:endParaRPr lang="en-US" sz="6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ang 1 ô ly" pitchFamily="34" charset="0"/>
            </a:endParaRPr>
          </a:p>
        </p:txBody>
      </p:sp>
      <p:sp>
        <p:nvSpPr>
          <p:cNvPr id="335879" name="Oval 7"/>
          <p:cNvSpPr>
            <a:spLocks noChangeArrowheads="1"/>
          </p:cNvSpPr>
          <p:nvPr/>
        </p:nvSpPr>
        <p:spPr bwMode="auto">
          <a:xfrm>
            <a:off x="406400" y="5181600"/>
            <a:ext cx="20320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733" b="1">
                <a:solidFill>
                  <a:srgbClr val="FF0000"/>
                </a:solidFill>
                <a:latin typeface="Garamond" panose="02020404030301010803" pitchFamily="18" charset="0"/>
              </a:rPr>
              <a:t>1</a:t>
            </a:r>
          </a:p>
        </p:txBody>
      </p:sp>
      <p:sp>
        <p:nvSpPr>
          <p:cNvPr id="335880" name="Oval 8"/>
          <p:cNvSpPr>
            <a:spLocks noChangeArrowheads="1"/>
          </p:cNvSpPr>
          <p:nvPr/>
        </p:nvSpPr>
        <p:spPr bwMode="auto">
          <a:xfrm>
            <a:off x="389467" y="5130800"/>
            <a:ext cx="2032000" cy="142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733" b="1">
                <a:solidFill>
                  <a:srgbClr val="FF0000"/>
                </a:solidFill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335881" name="Oval 9"/>
          <p:cNvSpPr>
            <a:spLocks noChangeArrowheads="1"/>
          </p:cNvSpPr>
          <p:nvPr/>
        </p:nvSpPr>
        <p:spPr bwMode="auto">
          <a:xfrm>
            <a:off x="389467" y="5156200"/>
            <a:ext cx="20320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733" b="1">
                <a:solidFill>
                  <a:srgbClr val="FF0000"/>
                </a:solidFill>
                <a:latin typeface="Garamond" panose="02020404030301010803" pitchFamily="18" charset="0"/>
              </a:rPr>
              <a:t>3</a:t>
            </a:r>
          </a:p>
        </p:txBody>
      </p:sp>
      <p:sp>
        <p:nvSpPr>
          <p:cNvPr id="335882" name="Oval 10"/>
          <p:cNvSpPr>
            <a:spLocks noChangeArrowheads="1"/>
          </p:cNvSpPr>
          <p:nvPr/>
        </p:nvSpPr>
        <p:spPr bwMode="auto">
          <a:xfrm>
            <a:off x="372533" y="5156200"/>
            <a:ext cx="20320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733" b="1">
                <a:solidFill>
                  <a:srgbClr val="FF0000"/>
                </a:solidFill>
                <a:latin typeface="Garamond" panose="02020404030301010803" pitchFamily="18" charset="0"/>
              </a:rPr>
              <a:t>4</a:t>
            </a:r>
          </a:p>
        </p:txBody>
      </p:sp>
      <p:sp>
        <p:nvSpPr>
          <p:cNvPr id="335883" name="Oval 11"/>
          <p:cNvSpPr>
            <a:spLocks noChangeArrowheads="1"/>
          </p:cNvSpPr>
          <p:nvPr/>
        </p:nvSpPr>
        <p:spPr bwMode="auto">
          <a:xfrm>
            <a:off x="304800" y="5105400"/>
            <a:ext cx="21336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1733" b="1">
                <a:solidFill>
                  <a:srgbClr val="FF0000"/>
                </a:solidFill>
                <a:latin typeface="Garamond" panose="02020404030301010803" pitchFamily="18" charset="0"/>
              </a:rPr>
              <a:t>5</a:t>
            </a:r>
          </a:p>
        </p:txBody>
      </p:sp>
      <p:pic>
        <p:nvPicPr>
          <p:cNvPr id="2050" name="Picture 2" descr="Dạy con biết giúp đỡ người khá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60" y="1796266"/>
            <a:ext cx="5176278" cy="324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358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358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358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358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358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358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74" grpId="0" animBg="1" autoUpdateAnimBg="0"/>
      <p:bldP spid="335878" grpId="0" autoUpdateAnimBg="0"/>
      <p:bldP spid="335879" grpId="0" animBg="1" autoUpdateAnimBg="0"/>
      <p:bldP spid="335880" grpId="0" animBg="1" autoUpdateAnimBg="0"/>
      <p:bldP spid="335881" grpId="0" animBg="1" autoUpdateAnimBg="0"/>
      <p:bldP spid="335882" grpId="0" animBg="1" autoUpdateAnimBg="0"/>
      <p:bldP spid="335883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66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476" y="-133736"/>
            <a:ext cx="6173581" cy="668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5338255"/>
            <a:ext cx="1590536" cy="165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5517911"/>
            <a:ext cx="1465584" cy="166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51" y="3116405"/>
            <a:ext cx="3210984" cy="343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61" y="808568"/>
            <a:ext cx="1209940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61" y="808568"/>
            <a:ext cx="1209940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29" y="22075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29" y="22075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55" y="6962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54" y="696285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39" y="1742017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39" y="174606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5" action="ppaction://hlinksldjump"/>
          </p:cNvPr>
          <p:cNvSpPr/>
          <p:nvPr/>
        </p:nvSpPr>
        <p:spPr>
          <a:xfrm>
            <a:off x="11097165" y="33868"/>
            <a:ext cx="971918" cy="874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CA56A-6B33-4FD8-BD51-8D6DC00FCF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51" y="52433"/>
            <a:ext cx="1144414" cy="43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2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458 L -0.39115 0.54861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30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11 -0.06319 L -0.24349 0.31644 " pathEditMode="relative" rAng="0" ptsTypes="AA">
                                      <p:cBhvr>
                                        <p:cTn id="19" dur="2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26" y="1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57058 0.5368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9" y="26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71 -0.01899 L -0.41406 0.3988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2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7B3EA1F6-3BD1-4B73-9499-1D3C7FE68B42}"/>
              </a:ext>
            </a:extLst>
          </p:cNvPr>
          <p:cNvSpPr txBox="1">
            <a:spLocks/>
          </p:cNvSpPr>
          <p:nvPr/>
        </p:nvSpPr>
        <p:spPr>
          <a:xfrm>
            <a:off x="2589402" y="175992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</a:t>
            </a:r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trắm</a:t>
            </a:r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202B4A-3BE0-40F7-B575-F465AB9F0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005C9F0-B7A0-4E3D-A7E5-D9D3ECF0F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281" y="5715670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54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015A5A8-67D7-41BD-89B4-13C59F19F315}"/>
              </a:ext>
            </a:extLst>
          </p:cNvPr>
          <p:cNvSpPr txBox="1">
            <a:spLocks/>
          </p:cNvSpPr>
          <p:nvPr/>
        </p:nvSpPr>
        <p:spPr>
          <a:xfrm>
            <a:off x="1993784" y="1860594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sấm</a:t>
            </a:r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chớp</a:t>
            </a:r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F72F960-770A-4880-BAAF-2155AA00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09" y="2310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008FA9F-8085-43A4-9A87-E51A20657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063" y="574083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84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B6B4A77-543E-4F5C-80C9-FE6D1E699A5A}"/>
              </a:ext>
            </a:extLst>
          </p:cNvPr>
          <p:cNvSpPr txBox="1">
            <a:spLocks/>
          </p:cNvSpPr>
          <p:nvPr/>
        </p:nvSpPr>
        <p:spPr>
          <a:xfrm>
            <a:off x="2101340" y="176831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chăm</a:t>
            </a:r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chỉ</a:t>
            </a:r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6F1FB16E-EDBC-4571-B288-4F0274F21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C5852FF-2D84-4990-946E-21D763C12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37" y="599250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86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2B4ADEB2-E66F-47B3-BAC5-9E94F0014D6B}"/>
              </a:ext>
            </a:extLst>
          </p:cNvPr>
          <p:cNvSpPr txBox="1">
            <a:spLocks/>
          </p:cNvSpPr>
          <p:nvPr/>
        </p:nvSpPr>
        <p:spPr>
          <a:xfrm>
            <a:off x="1954544" y="1160265"/>
            <a:ext cx="11356447" cy="3432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khóm</a:t>
            </a:r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tre</a:t>
            </a:r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5F46AA85-880A-4CD4-976D-ABC597FB6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42334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60F7861-9E2E-43A0-BEEF-BA9745859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37" y="599250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84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7C815D6-0165-4AF0-A176-A543B80F7FD2}"/>
              </a:ext>
            </a:extLst>
          </p:cNvPr>
          <p:cNvSpPr txBox="1"/>
          <p:nvPr/>
        </p:nvSpPr>
        <p:spPr>
          <a:xfrm>
            <a:off x="117596" y="1023513"/>
            <a:ext cx="11960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52: </a:t>
            </a:r>
            <a:r>
              <a:rPr lang="en-US" altLang="zh-CN" sz="5400" b="1" dirty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um - up</a:t>
            </a:r>
            <a:endParaRPr lang="zh-CN" altLang="en-US" sz="5400" b="1" dirty="0">
              <a:solidFill>
                <a:srgbClr val="FF0000"/>
              </a:solidFill>
              <a:latin typeface="UTM Avo" pitchFamily="18" charset="0"/>
              <a:ea typeface="小白" panose="02010601030101010101" pitchFamily="2" charset="-122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EA4828-452C-4ED9-B304-2FF52EFF327E}"/>
              </a:ext>
            </a:extLst>
          </p:cNvPr>
          <p:cNvSpPr/>
          <p:nvPr/>
        </p:nvSpPr>
        <p:spPr>
          <a:xfrm>
            <a:off x="1347419" y="2653929"/>
            <a:ext cx="3788785" cy="3610684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723D424-4590-4AE6-AF1A-DDBFEDE9BE07}"/>
              </a:ext>
            </a:extLst>
          </p:cNvPr>
          <p:cNvSpPr/>
          <p:nvPr/>
        </p:nvSpPr>
        <p:spPr>
          <a:xfrm>
            <a:off x="6854317" y="2653929"/>
            <a:ext cx="3933657" cy="3610684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106205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C75D4E3B-E2A5-41DF-8371-38982C5CD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149231"/>
            <a:ext cx="9115548" cy="6449484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id="{8A3BCB01-5C72-40EB-91B3-13BD7C84926B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AB4C0F8-BDD9-40B6-8D36-99DB9AB8B7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567</TotalTime>
  <Words>134</Words>
  <Application>Microsoft Office PowerPoint</Application>
  <PresentationFormat>Widescreen</PresentationFormat>
  <Paragraphs>68</Paragraphs>
  <Slides>26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.VnAvant</vt:lpstr>
      <vt:lpstr>Arial</vt:lpstr>
      <vt:lpstr>AvantGarde</vt:lpstr>
      <vt:lpstr>Calibri</vt:lpstr>
      <vt:lpstr>Calibri Light</vt:lpstr>
      <vt:lpstr>Frankfurter</vt:lpstr>
      <vt:lpstr>Garamond</vt:lpstr>
      <vt:lpstr>HP001 4 hang 1 ô ly</vt:lpstr>
      <vt:lpstr>inpin heiti</vt:lpstr>
      <vt:lpstr>Lato Regular</vt:lpstr>
      <vt:lpstr>Times New Roman</vt:lpstr>
      <vt:lpstr>UTM Avo</vt:lpstr>
      <vt:lpstr>字魂17号-萌趣果冻体</vt:lpstr>
      <vt:lpstr>字魂7号-温暖童稚体</vt:lpstr>
      <vt:lpstr>小白</vt:lpstr>
      <vt:lpstr>HOC10 TEMPLATE</vt:lpstr>
      <vt:lpstr>Packager Shell Object</vt:lpstr>
      <vt:lpstr>PowerPoint Presentation</vt:lpstr>
      <vt:lpstr> Khởi động  Trò chơi: Hái cam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binhtam121810@gmail.com</dc:creator>
  <cp:lastModifiedBy>ADMIN</cp:lastModifiedBy>
  <cp:revision>69</cp:revision>
  <dcterms:created xsi:type="dcterms:W3CDTF">2021-11-01T13:35:36Z</dcterms:created>
  <dcterms:modified xsi:type="dcterms:W3CDTF">2024-11-07T03:33:59Z</dcterms:modified>
</cp:coreProperties>
</file>