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gif" ContentType="image/gif"/>
  <Default Extension="wmf" ContentType="image/x-wmf"/>
  <Default Extension="mp4" ContentType="video/mp4"/>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347" r:id="rId3"/>
    <p:sldId id="305" r:id="rId4"/>
    <p:sldId id="349" r:id="rId5"/>
    <p:sldId id="353" r:id="rId7"/>
    <p:sldId id="354" r:id="rId8"/>
    <p:sldId id="355" r:id="rId9"/>
    <p:sldId id="306" r:id="rId10"/>
    <p:sldId id="345" r:id="rId11"/>
    <p:sldId id="374" r:id="rId12"/>
    <p:sldId id="312" r:id="rId13"/>
    <p:sldId id="311" r:id="rId14"/>
    <p:sldId id="308" r:id="rId15"/>
    <p:sldId id="309" r:id="rId16"/>
    <p:sldId id="307" r:id="rId17"/>
    <p:sldId id="376" r:id="rId18"/>
    <p:sldId id="375" r:id="rId19"/>
    <p:sldId id="348" r:id="rId20"/>
    <p:sldId id="314" r:id="rId21"/>
    <p:sldId id="316" r:id="rId22"/>
    <p:sldId id="377" r:id="rId23"/>
    <p:sldId id="321" r:id="rId24"/>
    <p:sldId id="322" r:id="rId25"/>
    <p:sldId id="323" r:id="rId26"/>
    <p:sldId id="324" r:id="rId27"/>
    <p:sldId id="325" r:id="rId28"/>
    <p:sldId id="326" r:id="rId29"/>
    <p:sldId id="320" r:id="rId30"/>
    <p:sldId id="290" r:id="rId31"/>
    <p:sldId id="293" r:id="rId32"/>
  </p:sldIdLst>
  <p:sldSz cx="12192000" cy="6858000"/>
  <p:notesSz cx="6858000" cy="9144000"/>
  <p:embeddedFontLst>
    <p:embeddedFont>
      <p:font typeface="HP001 4 hang 1 ô ly" panose="020B0603050302020204" charset="0"/>
      <p:bold r:id="rId36"/>
    </p:embeddedFont>
    <p:embeddedFont>
      <p:font typeface="Calibri Light" panose="020F0302020204030204" charset="0"/>
      <p:regular r:id="rId37"/>
      <p:italic r:id="rId38"/>
    </p:embeddedFont>
    <p:embeddedFont>
      <p:font typeface="Calibri" panose="020F050202020403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4" userDrawn="1">
          <p15:clr>
            <a:srgbClr val="A4A3A4"/>
          </p15:clr>
        </p15:guide>
        <p15:guide id="2" pos="3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6600"/>
    <a:srgbClr val="CC00FF"/>
    <a:srgbClr val="00FF00"/>
    <a:srgbClr val="FF00FF"/>
    <a:srgbClr val="CCFF99"/>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showGuides="1">
      <p:cViewPr>
        <p:scale>
          <a:sx n="70" d="100"/>
          <a:sy n="70" d="100"/>
        </p:scale>
        <p:origin x="-72" y="-132"/>
      </p:cViewPr>
      <p:guideLst>
        <p:guide orient="horz" pos="2124"/>
        <p:guide pos="382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2.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Xuất</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dirty="0" err="1"/>
              <a:t>chuột</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nắp</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tặng</a:t>
            </a:r>
            <a:r>
              <a:rPr lang="en-US" dirty="0"/>
              <a:t> con </a:t>
            </a:r>
            <a:r>
              <a:rPr lang="en-US" dirty="0" err="1"/>
              <a:t>một</a:t>
            </a:r>
            <a:r>
              <a:rPr lang="en-US" dirty="0"/>
              <a:t> </a:t>
            </a:r>
            <a:r>
              <a:rPr lang="en-US" dirty="0" err="1"/>
              <a:t>tràng</a:t>
            </a:r>
            <a:r>
              <a:rPr lang="en-US" dirty="0"/>
              <a:t> </a:t>
            </a:r>
            <a:r>
              <a:rPr lang="en-US" dirty="0" err="1"/>
              <a:t>vỗ</a:t>
            </a:r>
            <a:r>
              <a:rPr lang="en-US" dirty="0"/>
              <a:t> </a:t>
            </a:r>
            <a:r>
              <a:rPr lang="en-US" dirty="0" err="1"/>
              <a:t>tay</a:t>
            </a:r>
            <a:r>
              <a:rPr lang="en-US" dirty="0"/>
              <a:t>. </a:t>
            </a:r>
            <a:endParaRPr lang="en-US" dirty="0"/>
          </a:p>
        </p:txBody>
      </p:sp>
      <p:sp>
        <p:nvSpPr>
          <p:cNvPr id="4" name="Slide Number Placeholder 3"/>
          <p:cNvSpPr>
            <a:spLocks noGrp="1"/>
          </p:cNvSpPr>
          <p:nvPr>
            <p:ph type="sldNum" sz="quarter" idx="5"/>
          </p:nvPr>
        </p:nvSpPr>
        <p:spPr/>
        <p:txBody>
          <a:bodyPr/>
          <a:lstStyle/>
          <a:p>
            <a:fld id="{CA5DAA26-E148-46EF-9F03-4E1981EEB57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Xuất</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dirty="0" err="1"/>
              <a:t>chuột</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nắp</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tặng</a:t>
            </a:r>
            <a:r>
              <a:rPr lang="en-US" dirty="0"/>
              <a:t> con </a:t>
            </a:r>
            <a:r>
              <a:rPr lang="en-US" dirty="0" err="1"/>
              <a:t>một</a:t>
            </a:r>
            <a:r>
              <a:rPr lang="en-US" dirty="0"/>
              <a:t> </a:t>
            </a:r>
            <a:r>
              <a:rPr lang="en-US" dirty="0" err="1"/>
              <a:t>tràng</a:t>
            </a:r>
            <a:r>
              <a:rPr lang="en-US" dirty="0"/>
              <a:t> </a:t>
            </a:r>
            <a:r>
              <a:rPr lang="en-US" dirty="0" err="1"/>
              <a:t>vỗ</a:t>
            </a:r>
            <a:r>
              <a:rPr lang="en-US" dirty="0"/>
              <a:t> </a:t>
            </a:r>
            <a:r>
              <a:rPr lang="en-US" dirty="0" err="1"/>
              <a:t>tay</a:t>
            </a:r>
            <a:r>
              <a:rPr lang="en-US" dirty="0"/>
              <a:t>. </a:t>
            </a:r>
            <a:endParaRPr lang="en-US" dirty="0"/>
          </a:p>
        </p:txBody>
      </p:sp>
      <p:sp>
        <p:nvSpPr>
          <p:cNvPr id="4" name="Slide Number Placeholder 3"/>
          <p:cNvSpPr>
            <a:spLocks noGrp="1"/>
          </p:cNvSpPr>
          <p:nvPr>
            <p:ph type="sldNum" sz="quarter" idx="5"/>
          </p:nvPr>
        </p:nvSpPr>
        <p:spPr/>
        <p:txBody>
          <a:bodyPr/>
          <a:lstStyle/>
          <a:p>
            <a:fld id="{CA5DAA26-E148-46EF-9F03-4E1981EEB57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Xuất</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dirty="0" err="1"/>
              <a:t>chuột</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nắp</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tặng</a:t>
            </a:r>
            <a:r>
              <a:rPr lang="en-US" dirty="0"/>
              <a:t> con </a:t>
            </a:r>
            <a:r>
              <a:rPr lang="en-US" dirty="0" err="1"/>
              <a:t>một</a:t>
            </a:r>
            <a:r>
              <a:rPr lang="en-US" dirty="0"/>
              <a:t> </a:t>
            </a:r>
            <a:r>
              <a:rPr lang="en-US" dirty="0" err="1"/>
              <a:t>tràng</a:t>
            </a:r>
            <a:r>
              <a:rPr lang="en-US" dirty="0"/>
              <a:t> </a:t>
            </a:r>
            <a:r>
              <a:rPr lang="en-US" dirty="0" err="1"/>
              <a:t>vỗ</a:t>
            </a:r>
            <a:r>
              <a:rPr lang="en-US" dirty="0"/>
              <a:t> </a:t>
            </a:r>
            <a:r>
              <a:rPr lang="en-US" dirty="0" err="1"/>
              <a:t>tay</a:t>
            </a:r>
            <a:r>
              <a:rPr lang="en-US" dirty="0"/>
              <a:t>. </a:t>
            </a:r>
            <a:endParaRPr lang="en-US" dirty="0"/>
          </a:p>
        </p:txBody>
      </p:sp>
      <p:sp>
        <p:nvSpPr>
          <p:cNvPr id="4" name="Slide Number Placeholder 3"/>
          <p:cNvSpPr>
            <a:spLocks noGrp="1"/>
          </p:cNvSpPr>
          <p:nvPr>
            <p:ph type="sldNum" sz="quarter" idx="5"/>
          </p:nvPr>
        </p:nvSpPr>
        <p:spPr/>
        <p:txBody>
          <a:bodyPr/>
          <a:lstStyle/>
          <a:p>
            <a:fld id="{CA5DAA26-E148-46EF-9F03-4E1981EEB57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matchingName="1_Title and Content">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srcRect/>
          <a:stretch>
            <a:fill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srcRect/>
          <a:stretch>
            <a:fill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6ABD190-56AD-4C55-BBCA-1554B872117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6ABD190-56AD-4C55-BBCA-1554B872117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GIF"/><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GIF"/><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png"/><Relationship Id="rId2" Type="http://schemas.microsoft.com/office/2007/relationships/media" Target="../media/media2.mp4"/><Relationship Id="rId1" Type="http://schemas.openxmlformats.org/officeDocument/2006/relationships/video" Target="NULL" TargetMode="Externa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1.xml.rels><?xml version="1.0" encoding="UTF-8" standalone="yes"?>
<Relationships xmlns="http://schemas.openxmlformats.org/package/2006/relationships"><Relationship Id="rId9" Type="http://schemas.openxmlformats.org/officeDocument/2006/relationships/image" Target="../media/image57.GIF"/><Relationship Id="rId8" Type="http://schemas.openxmlformats.org/officeDocument/2006/relationships/image" Target="../media/image56.GIF"/><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8" Type="http://schemas.openxmlformats.org/officeDocument/2006/relationships/slideLayout" Target="../slideLayouts/slideLayout2.xml"/><Relationship Id="rId27" Type="http://schemas.openxmlformats.org/officeDocument/2006/relationships/image" Target="../media/image67.png"/><Relationship Id="rId26" Type="http://schemas.openxmlformats.org/officeDocument/2006/relationships/slide" Target="slide26.xml"/><Relationship Id="rId25" Type="http://schemas.openxmlformats.org/officeDocument/2006/relationships/image" Target="../media/image66.png"/><Relationship Id="rId24" Type="http://schemas.openxmlformats.org/officeDocument/2006/relationships/slide" Target="slide25.xml"/><Relationship Id="rId23" Type="http://schemas.openxmlformats.org/officeDocument/2006/relationships/image" Target="../media/image65.png"/><Relationship Id="rId22" Type="http://schemas.openxmlformats.org/officeDocument/2006/relationships/slide" Target="slide24.xml"/><Relationship Id="rId21" Type="http://schemas.openxmlformats.org/officeDocument/2006/relationships/image" Target="../media/image64.png"/><Relationship Id="rId20" Type="http://schemas.openxmlformats.org/officeDocument/2006/relationships/slide" Target="slide23.xml"/><Relationship Id="rId2" Type="http://schemas.openxmlformats.org/officeDocument/2006/relationships/image" Target="../media/image50.png"/><Relationship Id="rId19" Type="http://schemas.openxmlformats.org/officeDocument/2006/relationships/image" Target="../media/image63.png"/><Relationship Id="rId18" Type="http://schemas.openxmlformats.org/officeDocument/2006/relationships/slide" Target="slide22.xml"/><Relationship Id="rId17" Type="http://schemas.openxmlformats.org/officeDocument/2006/relationships/image" Target="../media/image62.png"/><Relationship Id="rId16" Type="http://schemas.microsoft.com/office/2007/relationships/media" Target="../media/media3.wma"/><Relationship Id="rId15" Type="http://schemas.openxmlformats.org/officeDocument/2006/relationships/audio" Target="../media/media3.wma"/><Relationship Id="rId14" Type="http://schemas.openxmlformats.org/officeDocument/2006/relationships/image" Target="../media/image61.png"/><Relationship Id="rId13" Type="http://schemas.openxmlformats.org/officeDocument/2006/relationships/slide" Target="slide21.xml"/><Relationship Id="rId12" Type="http://schemas.openxmlformats.org/officeDocument/2006/relationships/image" Target="../media/image60.GIF"/><Relationship Id="rId11" Type="http://schemas.openxmlformats.org/officeDocument/2006/relationships/image" Target="../media/image59.png"/><Relationship Id="rId10" Type="http://schemas.openxmlformats.org/officeDocument/2006/relationships/image" Target="../media/image58.GIF"/><Relationship Id="rId1" Type="http://schemas.openxmlformats.org/officeDocument/2006/relationships/image" Target="../media/image49.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jpe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 Target="slide21.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3.jpeg"/><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 Target="slide21.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 Target="slide2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jpeg"/><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 Target="slide21.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jpeg"/><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 Target="slide21.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image" Target="../media/image7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image" Target="../media/image70.png"/><Relationship Id="rId1" Type="http://schemas.openxmlformats.org/officeDocument/2006/relationships/image" Target="../media/image73.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slide" Target="slide1.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GIF"/><Relationship Id="rId3" Type="http://schemas.openxmlformats.org/officeDocument/2006/relationships/image" Target="../media/image17.jpeg"/><Relationship Id="rId2" Type="http://schemas.openxmlformats.org/officeDocument/2006/relationships/image" Target="../media/image16.png"/><Relationship Id="rId16" Type="http://schemas.openxmlformats.org/officeDocument/2006/relationships/notesSlide" Target="../notesSlides/notesSlide2.xml"/><Relationship Id="rId15" Type="http://schemas.openxmlformats.org/officeDocument/2006/relationships/slideLayout" Target="../slideLayouts/slideLayout2.xml"/><Relationship Id="rId14" Type="http://schemas.openxmlformats.org/officeDocument/2006/relationships/audio" Target="../media/audio2.wav"/><Relationship Id="rId13" Type="http://schemas.openxmlformats.org/officeDocument/2006/relationships/audio" Target="../media/audio1.wav"/><Relationship Id="rId12" Type="http://schemas.openxmlformats.org/officeDocument/2006/relationships/image" Target="../media/image25.png"/><Relationship Id="rId11" Type="http://schemas.openxmlformats.org/officeDocument/2006/relationships/slide" Target="slide17.xml"/><Relationship Id="rId10" Type="http://schemas.openxmlformats.org/officeDocument/2006/relationships/image" Target="../media/image24.GIF"/><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image" Target="../media/image20.GIF"/><Relationship Id="rId5" Type="http://schemas.openxmlformats.org/officeDocument/2006/relationships/image" Target="../media/image28.png"/><Relationship Id="rId4" Type="http://schemas.openxmlformats.org/officeDocument/2006/relationships/image" Target="../media/image18.GIF"/><Relationship Id="rId3" Type="http://schemas.openxmlformats.org/officeDocument/2006/relationships/image" Target="../media/image17.jpeg"/><Relationship Id="rId2" Type="http://schemas.openxmlformats.org/officeDocument/2006/relationships/image" Target="../media/image27.png"/><Relationship Id="rId15" Type="http://schemas.openxmlformats.org/officeDocument/2006/relationships/notesSlide" Target="../notesSlides/notesSlide3.xml"/><Relationship Id="rId14" Type="http://schemas.openxmlformats.org/officeDocument/2006/relationships/slideLayout" Target="../slideLayouts/slideLayout2.xml"/><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image" Target="../media/image29.png"/><Relationship Id="rId10" Type="http://schemas.openxmlformats.org/officeDocument/2006/relationships/slide" Target="slide17.xml"/><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GIF"/><Relationship Id="rId3" Type="http://schemas.openxmlformats.org/officeDocument/2006/relationships/image" Target="../media/image17.jpeg"/><Relationship Id="rId2" Type="http://schemas.openxmlformats.org/officeDocument/2006/relationships/image" Target="../media/image31.png"/><Relationship Id="rId16" Type="http://schemas.openxmlformats.org/officeDocument/2006/relationships/notesSlide" Target="../notesSlides/notesSlide4.xml"/><Relationship Id="rId15" Type="http://schemas.openxmlformats.org/officeDocument/2006/relationships/slideLayout" Target="../slideLayouts/slideLayout2.xml"/><Relationship Id="rId14" Type="http://schemas.openxmlformats.org/officeDocument/2006/relationships/audio" Target="../media/audio2.wav"/><Relationship Id="rId13" Type="http://schemas.openxmlformats.org/officeDocument/2006/relationships/audio" Target="../media/audio1.wav"/><Relationship Id="rId12" Type="http://schemas.openxmlformats.org/officeDocument/2006/relationships/image" Target="../media/image29.png"/><Relationship Id="rId11" Type="http://schemas.openxmlformats.org/officeDocument/2006/relationships/slide" Target="slide17.xml"/><Relationship Id="rId10" Type="http://schemas.openxmlformats.org/officeDocument/2006/relationships/image" Target="../media/image24.GIF"/><Relationship Id="rId1" Type="http://schemas.openxmlformats.org/officeDocument/2006/relationships/image" Target="../media/image30.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microsoft.com/office/2007/relationships/media" Target="../media/media1.mp4"/><Relationship Id="rId1" Type="http://schemas.openxmlformats.org/officeDocument/2006/relationships/video" Target="NU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0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20" b="1">
                <a:solidFill>
                  <a:srgbClr val="FF0066"/>
                </a:solidFill>
                <a:latin typeface="Times New Roman" panose="02020603050405020304" pitchFamily="18" charset="0"/>
              </a:rPr>
              <a:t>TRƯỜNG TIỂU HỌC PH</a:t>
            </a:r>
            <a:r>
              <a:rPr lang="vi-VN" altLang="en-US" sz="2620" b="1">
                <a:solidFill>
                  <a:srgbClr val="FF0066"/>
                </a:solidFill>
                <a:latin typeface="Times New Roman" panose="02020603050405020304" pitchFamily="18" charset="0"/>
              </a:rPr>
              <a:t>Ả </a:t>
            </a:r>
            <a:r>
              <a:rPr lang="vi-VN" altLang="en-US" sz="2620" b="1">
                <a:solidFill>
                  <a:srgbClr val="FF0066"/>
                </a:solidFill>
                <a:latin typeface="Times New Roman" panose="02020603050405020304" pitchFamily="18" charset="0"/>
              </a:rPr>
              <a:t>LẠI</a:t>
            </a:r>
            <a:endParaRPr lang="vi-VN" altLang="en-US" sz="2620" b="1">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424940" y="3257550"/>
            <a:ext cx="8846185" cy="136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299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 lớp 1</a:t>
            </a:r>
            <a:endParaRPr lang="en-US" sz="299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350"/>
              </a:spcBef>
              <a:defRPr/>
            </a:pPr>
            <a:r>
              <a:rPr lang="en-US" sz="404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altLang="en-US" sz="404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ài</a:t>
            </a:r>
            <a:r>
              <a:rPr lang="en-US" sz="404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50: K</a:t>
            </a:r>
            <a:r>
              <a:rPr lang="vi-VN" altLang="en-US" sz="404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ể chuyện: Vịt và Sơn ca</a:t>
            </a:r>
            <a:r>
              <a:rPr lang="en-US" sz="404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45"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a:t>
            </a: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4495"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VỀ </a:t>
            </a: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4495"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1915885" y="5398175"/>
            <a:ext cx="4475239"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800" b="1" i="1">
                <a:solidFill>
                  <a:srgbClr val="FF0066"/>
                </a:solidFill>
                <a:latin typeface="Times New Roman" panose="02020603050405020304" pitchFamily="18" charset="0"/>
              </a:rPr>
              <a:t>Giáo viên:</a:t>
            </a:r>
            <a:r>
              <a:rPr lang="vi-VN" altLang="en-US" sz="1800" b="1" i="1">
                <a:solidFill>
                  <a:srgbClr val="FF0066"/>
                </a:solidFill>
                <a:latin typeface="Times New Roman" panose="02020603050405020304" pitchFamily="18" charset="0"/>
              </a:rPr>
              <a:t> Trần Thị Gái Mai</a:t>
            </a:r>
            <a:endParaRPr lang="en-US" altLang="en-US" sz="1800" b="1" i="1">
              <a:solidFill>
                <a:srgbClr val="FF0066"/>
              </a:solidFill>
              <a:latin typeface="Times New Roman" panose="02020603050405020304" pitchFamily="18" charset="0"/>
            </a:endParaRPr>
          </a:p>
          <a:p>
            <a:pPr eaLnBrk="1" hangingPunct="1"/>
            <a:r>
              <a:rPr lang="en-US" altLang="en-US" sz="1800" b="1" i="1">
                <a:solidFill>
                  <a:srgbClr val="FF0066"/>
                </a:solidFill>
                <a:latin typeface="Times New Roman" panose="02020603050405020304" pitchFamily="18" charset="0"/>
              </a:rPr>
              <a:t>Lớp:  </a:t>
            </a:r>
            <a:r>
              <a:rPr lang="vi-VN" altLang="en-US" sz="1800" b="1" i="1">
                <a:solidFill>
                  <a:srgbClr val="FF0066"/>
                </a:solidFill>
                <a:latin typeface="Times New Roman" panose="02020603050405020304" pitchFamily="18" charset="0"/>
              </a:rPr>
              <a:t>1K</a:t>
            </a:r>
            <a:endParaRPr lang="vi-VN" altLang="en-US" sz="1800" b="1" i="1">
              <a:solidFill>
                <a:srgbClr val="FF0066"/>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2060" name="Picture 8" descr="animal-14[1]"/>
          <p:cNvPicPr>
            <a:picLocks noChangeAspect="1" noChangeArrowheads="1" noCrop="1"/>
          </p:cNvPicPr>
          <p:nvPr/>
        </p:nvPicPr>
        <p:blipFill>
          <a:blip r:embed="rId4"/>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8287"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6"/>
          <p:cNvGrpSpPr/>
          <p:nvPr/>
        </p:nvGrpSpPr>
        <p:grpSpPr bwMode="auto">
          <a:xfrm>
            <a:off x="0" y="211015"/>
            <a:ext cx="12192000" cy="6471139"/>
            <a:chOff x="134" y="48"/>
            <a:chExt cx="5422" cy="4115"/>
          </a:xfrm>
        </p:grpSpPr>
        <p:sp>
          <p:nvSpPr>
            <p:cNvPr id="15" name="Rectangle 7"/>
            <p:cNvSpPr>
              <a:spLocks noChangeArrowheads="1"/>
            </p:cNvSpPr>
            <p:nvPr/>
          </p:nvSpPr>
          <p:spPr bwMode="auto">
            <a:xfrm>
              <a:off x="249" y="164"/>
              <a:ext cx="5171" cy="3901"/>
            </a:xfrm>
            <a:prstGeom prst="rect">
              <a:avLst/>
            </a:prstGeom>
            <a:noFill/>
            <a:ln w="76200" cmpd="tri">
              <a:solidFill>
                <a:srgbClr val="FF0000"/>
              </a:solidFill>
              <a:miter lim="800000"/>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pic>
          <p:nvPicPr>
            <p:cNvPr id="16" name="Picture 8" descr="sflower"/>
            <p:cNvPicPr>
              <a:picLocks noChangeAspect="1" noChangeArrowheads="1" noCrop="1"/>
            </p:cNvPicPr>
            <p:nvPr/>
          </p:nvPicPr>
          <p:blipFill>
            <a:blip r:embed="rId6"/>
            <a:srcRect/>
            <a:stretch>
              <a:fillRect/>
            </a:stretch>
          </p:blipFill>
          <p:spPr bwMode="auto">
            <a:xfrm rot="5400000">
              <a:off x="188" y="-6"/>
              <a:ext cx="325"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sflower"/>
            <p:cNvPicPr>
              <a:picLocks noChangeAspect="1" noChangeArrowheads="1" noCrop="1"/>
            </p:cNvPicPr>
            <p:nvPr/>
          </p:nvPicPr>
          <p:blipFill>
            <a:blip r:embed="rId6"/>
            <a:srcRect/>
            <a:stretch>
              <a:fillRect/>
            </a:stretch>
          </p:blipFill>
          <p:spPr bwMode="auto">
            <a:xfrm rot="5400000">
              <a:off x="5189" y="47"/>
              <a:ext cx="32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sflower"/>
            <p:cNvPicPr>
              <a:picLocks noChangeAspect="1" noChangeArrowheads="1" noCrop="1"/>
            </p:cNvPicPr>
            <p:nvPr/>
          </p:nvPicPr>
          <p:blipFill>
            <a:blip r:embed="rId6"/>
            <a:srcRect/>
            <a:stretch>
              <a:fillRect/>
            </a:stretch>
          </p:blipFill>
          <p:spPr bwMode="auto">
            <a:xfrm rot="5400000">
              <a:off x="199" y="3797"/>
              <a:ext cx="32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sflower"/>
            <p:cNvPicPr>
              <a:picLocks noChangeAspect="1" noChangeArrowheads="1" noCrop="1"/>
            </p:cNvPicPr>
            <p:nvPr/>
          </p:nvPicPr>
          <p:blipFill>
            <a:blip r:embed="rId6"/>
            <a:srcRect/>
            <a:stretch>
              <a:fillRect/>
            </a:stretch>
          </p:blipFill>
          <p:spPr bwMode="auto">
            <a:xfrm rot="5400000">
              <a:off x="5189" y="3797"/>
              <a:ext cx="32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6" descr="Earth"/>
          <p:cNvPicPr>
            <a:picLocks noChangeAspect="1" noChangeArrowheads="1"/>
          </p:cNvPicPr>
          <p:nvPr/>
        </p:nvPicPr>
        <p:blipFill>
          <a:blip r:embed="rId7"/>
          <a:srcRect/>
          <a:stretch>
            <a:fillRect/>
          </a:stretch>
        </p:blipFill>
        <p:spPr bwMode="auto">
          <a:xfrm>
            <a:off x="9425354" y="2398363"/>
            <a:ext cx="1813925" cy="143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2021 - 2022\Dự giờ\z2906627822145_8beef02809df2e212579f78d8f309f7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14148"/>
            <a:ext cx="12191999" cy="62438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3987379" y="1"/>
            <a:ext cx="4162736" cy="614148"/>
          </a:xfrm>
        </p:spPr>
        <p:txBody>
          <a:bodyPr>
            <a:normAutofit fontScale="90000"/>
          </a:bodyPr>
          <a:lstStyle/>
          <a:p>
            <a:pPr algn="ct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2021 - 2022\Dự giờ\z2906627814199_1dccfe38dd10207077cd6fe36026caf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1" cy="685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D:\2021 - 2022\Dự giờ\z2906627812319_474e6de3d9552ab2eeb59bd0979482b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2021 - 2022\Dự giờ\z2906627812161_cbccb715ac4544568f31377fa4b1a919.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2021 - 2022\Dự giờ\z2906627802799_1579178bc0cf39a444cd07d6b39630c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2021 - 2022\Dự giờ\z2906893740937_179f7c2d612bdae782bcf577073aef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622" y="914400"/>
            <a:ext cx="35718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2021 - 2022\Dự giờ\z2906893721715_324edcff962d02b679933a9827dd18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838" y="914401"/>
            <a:ext cx="35337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2021 - 2022\Dự giờ\z2906893726419_7e108f33712b1629fc4dfbc43f1599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192" y="914401"/>
            <a:ext cx="3524250" cy="245744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2021 - 2022\Dự giờ\z2906893729460_61b4c6de3740d902700ff29446eba34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47" y="3760883"/>
            <a:ext cx="35242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2021 - 2022\Dự giờ\z2906893714144_0cea708d38f25210def4a564541d3d8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838" y="3760883"/>
            <a:ext cx="7418603" cy="2447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1640" t="430" r="3066" b="-430"/>
          <a:stretch>
            <a:fillRect/>
          </a:stretch>
        </p:blipFill>
        <p:spPr>
          <a:xfrm>
            <a:off x="237437" y="448127"/>
            <a:ext cx="3792455" cy="3421743"/>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04" r="1604"/>
          <a:stretch>
            <a:fillRect/>
          </a:stretch>
        </p:blipFill>
        <p:spPr>
          <a:xfrm>
            <a:off x="4110384" y="444970"/>
            <a:ext cx="3735978" cy="339235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1518" r="1518"/>
          <a:stretch>
            <a:fillRect/>
          </a:stretch>
        </p:blipFill>
        <p:spPr>
          <a:xfrm>
            <a:off x="7741856" y="448127"/>
            <a:ext cx="3792455" cy="34217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l="1155" r="1155"/>
          <a:stretch>
            <a:fillRect/>
          </a:stretch>
        </p:blipFill>
        <p:spPr>
          <a:xfrm>
            <a:off x="469224" y="3691240"/>
            <a:ext cx="3409373" cy="31667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t="1554" b="1554"/>
          <a:stretch>
            <a:fillRect/>
          </a:stretch>
        </p:blipFill>
        <p:spPr>
          <a:xfrm>
            <a:off x="3798506" y="4020511"/>
            <a:ext cx="7886700" cy="2654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Một Con Vịt - Nhạc Thiếu Nhi - Hoạt Hình 5 Chú Vịt Con Lông Vàng">
            <a:hlinkClick r:id="" action="ppaction://media"/>
          </p:cNvPr>
          <p:cNvPicPr/>
          <p:nvPr>
            <p:ph idx="1"/>
            <a:videoFile r:link="rId1"/>
            <p:extLst>
              <p:ext uri="{DAA4B4D4-6D71-4841-9C94-3DE7FCFB9230}">
                <p14:media xmlns:p14="http://schemas.microsoft.com/office/powerpoint/2010/main" r:embed="rId2">
                  <p14:trim st="12456,000000" end="185806,000000"/>
                </p14:media>
              </p:ext>
            </p:extLst>
          </p:nvPr>
        </p:nvPicPr>
        <p:blipFill>
          <a:blip r:embed="rId3"/>
          <a:stretch>
            <a:fillRect/>
          </a:stretch>
        </p:blipFill>
        <p:spPr>
          <a:xfrm>
            <a:off x="551815" y="227965"/>
            <a:ext cx="11240770" cy="602361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95213" y="1527"/>
            <a:ext cx="6575839" cy="707886"/>
          </a:xfrm>
          <a:prstGeom prst="rect">
            <a:avLst/>
          </a:prstGeom>
        </p:spPr>
        <p:txBody>
          <a:bodyPr wrap="none">
            <a:spAutoFit/>
          </a:bodyPr>
          <a:lstStyle/>
          <a:p>
            <a:r>
              <a:rPr lang="en-US" sz="4000" b="1" i="1" dirty="0" smtClean="0">
                <a:solidFill>
                  <a:srgbClr val="FF0000"/>
                </a:solidFill>
                <a:latin typeface="Times New Roman" panose="02020603050405020304" pitchFamily="18" charset="0"/>
                <a:cs typeface="Times New Roman" panose="02020603050405020304" pitchFamily="18" charset="0"/>
              </a:rPr>
              <a:t>KỂ CHUYỆN THEO TRANH</a:t>
            </a:r>
            <a:endParaRPr lang="vi-VN" sz="4000" b="1" i="1" dirty="0">
              <a:solidFill>
                <a:srgbClr val="FF0000"/>
              </a:solidFill>
              <a:latin typeface="Times New Roman" panose="02020603050405020304" pitchFamily="18" charset="0"/>
              <a:cs typeface="Times New Roman" panose="02020603050405020304" pitchFamily="18" charset="0"/>
            </a:endParaRPr>
          </a:p>
        </p:txBody>
      </p:sp>
      <p:pic>
        <p:nvPicPr>
          <p:cNvPr id="14338" name="Picture 2" descr="D:\2021 - 2022\Dự giờ\z2906893740937_179f7c2d612bdae782bcf577073aef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622" y="1746913"/>
            <a:ext cx="35718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2021 - 2022\Dự giờ\z2906893721715_324edcff962d02b679933a9827dd18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838" y="1746913"/>
            <a:ext cx="35337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2021 - 2022\Dự giờ\z2906893726419_7e108f33712b1629fc4dfbc43f1599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192" y="1555845"/>
            <a:ext cx="3524250" cy="2457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95213" y="1527"/>
            <a:ext cx="6575839" cy="707886"/>
          </a:xfrm>
          <a:prstGeom prst="rect">
            <a:avLst/>
          </a:prstGeom>
        </p:spPr>
        <p:txBody>
          <a:bodyPr wrap="none">
            <a:spAutoFit/>
          </a:bodyPr>
          <a:lstStyle/>
          <a:p>
            <a:r>
              <a:rPr lang="en-US" sz="4000" b="1" i="1" dirty="0" smtClean="0">
                <a:solidFill>
                  <a:srgbClr val="FF0000"/>
                </a:solidFill>
                <a:latin typeface="Times New Roman" panose="02020603050405020304" pitchFamily="18" charset="0"/>
                <a:cs typeface="Times New Roman" panose="02020603050405020304" pitchFamily="18" charset="0"/>
              </a:rPr>
              <a:t>KỂ CHUYỆN THEO TRANH</a:t>
            </a:r>
            <a:endParaRPr lang="vi-VN" sz="4000" b="1" i="1" dirty="0">
              <a:solidFill>
                <a:srgbClr val="FF0000"/>
              </a:solidFill>
              <a:latin typeface="Times New Roman" panose="02020603050405020304" pitchFamily="18" charset="0"/>
              <a:cs typeface="Times New Roman" panose="02020603050405020304" pitchFamily="18" charset="0"/>
            </a:endParaRPr>
          </a:p>
        </p:txBody>
      </p:sp>
      <p:pic>
        <p:nvPicPr>
          <p:cNvPr id="14341" name="Picture 5" descr="D:\2021 - 2022\Dự giờ\z2906893729460_61b4c6de3740d902700ff29446eba341 (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83642" y="709413"/>
            <a:ext cx="7487410" cy="270252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2021 - 2022\Dự giờ\z2906893714144_0cea708d38f25210def4a564541d3d8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449" y="3616658"/>
            <a:ext cx="7418603" cy="3016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4587" y="1527"/>
            <a:ext cx="6575839" cy="707886"/>
          </a:xfrm>
          <a:prstGeom prst="rect">
            <a:avLst/>
          </a:prstGeom>
        </p:spPr>
        <p:txBody>
          <a:bodyPr wrap="none">
            <a:spAutoFit/>
          </a:bodyPr>
          <a:lstStyle/>
          <a:p>
            <a:r>
              <a:rPr lang="en-US" sz="4000" b="1" i="1" dirty="0" smtClean="0">
                <a:solidFill>
                  <a:srgbClr val="FF0000"/>
                </a:solidFill>
                <a:latin typeface="Times New Roman" panose="02020603050405020304" pitchFamily="18" charset="0"/>
                <a:cs typeface="Times New Roman" panose="02020603050405020304" pitchFamily="18" charset="0"/>
              </a:rPr>
              <a:t>KỂ CHUYỆN</a:t>
            </a:r>
            <a:r>
              <a:rPr lang="vi-VN" sz="4000" b="1" i="1" dirty="0" smtClean="0">
                <a:solidFill>
                  <a:srgbClr val="FF0000"/>
                </a:solidFill>
                <a:latin typeface="Times New Roman" panose="02020603050405020304" pitchFamily="18" charset="0"/>
                <a:cs typeface="Times New Roman" panose="02020603050405020304" pitchFamily="18" charset="0"/>
              </a:rPr>
              <a:t> THEO TRANH</a:t>
            </a:r>
            <a:endParaRPr lang="vi-VN" sz="4000" b="1" i="1" dirty="0">
              <a:solidFill>
                <a:srgbClr val="FF0000"/>
              </a:solidFill>
              <a:latin typeface="Times New Roman" panose="02020603050405020304" pitchFamily="18" charset="0"/>
              <a:cs typeface="Times New Roman" panose="02020603050405020304" pitchFamily="18" charset="0"/>
            </a:endParaRPr>
          </a:p>
        </p:txBody>
      </p:sp>
      <p:pic>
        <p:nvPicPr>
          <p:cNvPr id="14338" name="Picture 2" descr="D:\2021 - 2022\Dự giờ\z2906893740937_179f7c2d612bdae782bcf577073aef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622" y="914400"/>
            <a:ext cx="35718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2021 - 2022\Dự giờ\z2906893721715_324edcff962d02b679933a9827dd18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838" y="914401"/>
            <a:ext cx="35337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2021 - 2022\Dự giờ\z2906893726419_7e108f33712b1629fc4dfbc43f1599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192" y="914401"/>
            <a:ext cx="3524250" cy="245744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2021 - 2022\Dự giờ\z2906893729460_61b4c6de3740d902700ff29446eba34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47" y="3760883"/>
            <a:ext cx="35242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2021 - 2022\Dự giờ\z2906893714144_0cea708d38f25210def4a564541d3d8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838" y="3760883"/>
            <a:ext cx="7418603" cy="2447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p>
            <a:endParaRPr lang="en-US"/>
          </a:p>
        </p:txBody>
      </p:sp>
      <p:pic>
        <p:nvPicPr>
          <p:cNvPr id="3" name="Picture 2"/>
          <p:cNvPicPr>
            <a:picLocks noChangeAspect="1"/>
          </p:cNvPicPr>
          <p:nvPr/>
        </p:nvPicPr>
        <p:blipFill rotWithShape="1">
          <a:blip r:embed="rId1"/>
          <a:srcRect l="54708" t="40114" r="22611" b="33849"/>
          <a:stretch>
            <a:fillRect/>
          </a:stretch>
        </p:blipFill>
        <p:spPr>
          <a:xfrm>
            <a:off x="4305959" y="738002"/>
            <a:ext cx="7564228" cy="5601354"/>
          </a:xfrm>
          <a:prstGeom prst="rect">
            <a:avLst/>
          </a:prstGeom>
        </p:spPr>
      </p:pic>
      <p:pic>
        <p:nvPicPr>
          <p:cNvPr id="138" name="Picture 1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0" y="0"/>
            <a:ext cx="12187269" cy="6858767"/>
          </a:xfrm>
          <a:prstGeom prst="rect">
            <a:avLst/>
          </a:prstGeom>
        </p:spPr>
      </p:pic>
      <p:pic>
        <p:nvPicPr>
          <p:cNvPr id="124" name="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46" name="Picture 145"/>
          <p:cNvPicPr>
            <a:picLocks noChangeAspect="1"/>
          </p:cNvPicPr>
          <p:nvPr/>
        </p:nvPicPr>
        <p:blipFill>
          <a:blip r:embed="rId8"/>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9"/>
          <a:stretch>
            <a:fillRect/>
          </a:stretch>
        </p:blipFill>
        <p:spPr>
          <a:xfrm>
            <a:off x="-12703" y="883975"/>
            <a:ext cx="1061107" cy="1061107"/>
          </a:xfrm>
          <a:prstGeom prst="rect">
            <a:avLst/>
          </a:prstGeom>
        </p:spPr>
      </p:pic>
      <p:pic>
        <p:nvPicPr>
          <p:cNvPr id="148" name="Picture 147"/>
          <p:cNvPicPr>
            <a:picLocks noChangeAspect="1"/>
          </p:cNvPicPr>
          <p:nvPr/>
        </p:nvPicPr>
        <p:blipFill>
          <a:blip r:embed="rId10"/>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0926" y="-974833"/>
            <a:ext cx="1761897" cy="6059949"/>
          </a:xfrm>
          <a:prstGeom prst="rect">
            <a:avLst/>
          </a:prstGeom>
        </p:spPr>
      </p:pic>
      <p:pic>
        <p:nvPicPr>
          <p:cNvPr id="150" name="Picture 149"/>
          <p:cNvPicPr>
            <a:picLocks noChangeAspect="1"/>
          </p:cNvPicPr>
          <p:nvPr/>
        </p:nvPicPr>
        <p:blipFill>
          <a:blip r:embed="rId12"/>
          <a:stretch>
            <a:fillRect/>
          </a:stretch>
        </p:blipFill>
        <p:spPr>
          <a:xfrm>
            <a:off x="1237939" y="5085116"/>
            <a:ext cx="647700" cy="904875"/>
          </a:xfrm>
          <a:prstGeom prst="rect">
            <a:avLst/>
          </a:prstGeom>
        </p:spPr>
      </p:pic>
      <p:pic>
        <p:nvPicPr>
          <p:cNvPr id="159" name="Picture 15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12703" y="-671549"/>
            <a:ext cx="609600" cy="609600"/>
          </a:xfrm>
          <a:prstGeom prst="rect">
            <a:avLst/>
          </a:prstGeom>
        </p:spPr>
      </p:pic>
      <p:pic>
        <p:nvPicPr>
          <p:cNvPr id="139" name="mau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24973" y="738002"/>
            <a:ext cx="2639810" cy="2639810"/>
          </a:xfrm>
          <a:prstGeom prst="rect">
            <a:avLst/>
          </a:prstGeom>
        </p:spPr>
      </p:pic>
      <p:pic>
        <p:nvPicPr>
          <p:cNvPr id="142" name="mau4">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05959" y="3029586"/>
            <a:ext cx="2651990" cy="2651990"/>
          </a:xfrm>
          <a:prstGeom prst="rect">
            <a:avLst/>
          </a:prstGeom>
        </p:spPr>
      </p:pic>
      <p:pic>
        <p:nvPicPr>
          <p:cNvPr id="143" name="mau5">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38900" y="3380740"/>
            <a:ext cx="5083810" cy="2639695"/>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44" y="58021"/>
            <a:ext cx="754783" cy="71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D:\2021 - 2022\Dự giờ\z2906893740937_179f7c2d612bdae782bcf577073aef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4" y="772510"/>
            <a:ext cx="12117555" cy="47411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4" y="58021"/>
            <a:ext cx="754783" cy="8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D:\2021 - 2022\Dự giờ\z2906893721715_324edcff962d02b679933a9827dd18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3" y="905324"/>
            <a:ext cx="12153899" cy="46356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4" y="58021"/>
            <a:ext cx="883799" cy="8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D:\2021 - 2022\Dự giờ\z2906893726419_7e108f33712b1629fc4dfbc43f15995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0180"/>
            <a:ext cx="11982734" cy="446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4" y="58021"/>
            <a:ext cx="883799" cy="8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D:\2021 - 2022\Dự giờ\z2906893729460_61b4c6de3740d902700ff29446eba3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243" y="58021"/>
            <a:ext cx="11079081" cy="5330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4" y="58021"/>
            <a:ext cx="883799" cy="8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D:\2021 - 2022\Dự giờ\z2906893714144_0cea708d38f25210def4a564541d3d8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243" y="58021"/>
            <a:ext cx="11079082" cy="5330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4587" y="1527"/>
            <a:ext cx="6575839" cy="707886"/>
          </a:xfrm>
          <a:prstGeom prst="rect">
            <a:avLst/>
          </a:prstGeom>
        </p:spPr>
        <p:txBody>
          <a:bodyPr wrap="none">
            <a:spAutoFit/>
          </a:bodyPr>
          <a:lstStyle/>
          <a:p>
            <a:r>
              <a:rPr lang="en-US" sz="4000" b="1" i="1" dirty="0" smtClean="0">
                <a:solidFill>
                  <a:srgbClr val="FF0000"/>
                </a:solidFill>
                <a:latin typeface="Times New Roman" panose="02020603050405020304" pitchFamily="18" charset="0"/>
                <a:cs typeface="Times New Roman" panose="02020603050405020304" pitchFamily="18" charset="0"/>
              </a:rPr>
              <a:t>KỂ CHUYỆN</a:t>
            </a:r>
            <a:r>
              <a:rPr lang="vi-VN" sz="4000" b="1" i="1" dirty="0" smtClean="0">
                <a:solidFill>
                  <a:srgbClr val="FF0000"/>
                </a:solidFill>
                <a:latin typeface="Times New Roman" panose="02020603050405020304" pitchFamily="18" charset="0"/>
                <a:cs typeface="Times New Roman" panose="02020603050405020304" pitchFamily="18" charset="0"/>
              </a:rPr>
              <a:t> THEO TRANH</a:t>
            </a:r>
            <a:endParaRPr lang="vi-VN" sz="4000" b="1" i="1" dirty="0">
              <a:solidFill>
                <a:srgbClr val="FF0000"/>
              </a:solidFill>
              <a:latin typeface="Times New Roman" panose="02020603050405020304" pitchFamily="18" charset="0"/>
              <a:cs typeface="Times New Roman" panose="02020603050405020304" pitchFamily="18" charset="0"/>
            </a:endParaRPr>
          </a:p>
        </p:txBody>
      </p:sp>
      <p:pic>
        <p:nvPicPr>
          <p:cNvPr id="14338" name="Picture 2" descr="D:\2021 - 2022\Dự giờ\z2906893740937_179f7c2d612bdae782bcf577073aef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622" y="914400"/>
            <a:ext cx="35718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2021 - 2022\Dự giờ\z2906893721715_324edcff962d02b679933a9827dd18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838" y="914401"/>
            <a:ext cx="35337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2021 - 2022\Dự giờ\z2906893726419_7e108f33712b1629fc4dfbc43f1599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192" y="914401"/>
            <a:ext cx="3524250" cy="245744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2021 - 2022\Dự giờ\z2906893729460_61b4c6de3740d902700ff29446eba34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47" y="3760883"/>
            <a:ext cx="35242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2021 - 2022\Dự giờ\z2906893714144_0cea708d38f25210def4a564541d3d8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838" y="3760883"/>
            <a:ext cx="7418603" cy="2447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53361" y="590653"/>
            <a:ext cx="10078719" cy="6267347"/>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559676" y="2388897"/>
            <a:ext cx="4739789" cy="3294536"/>
          </a:xfrm>
          <a:prstGeom prst="rect">
            <a:avLst/>
          </a:prstGeom>
        </p:spPr>
      </p:pic>
      <p:sp>
        <p:nvSpPr>
          <p:cNvPr id="7" name="Rectangle 6"/>
          <p:cNvSpPr/>
          <p:nvPr/>
        </p:nvSpPr>
        <p:spPr>
          <a:xfrm>
            <a:off x="3820160" y="3614581"/>
            <a:ext cx="7945120" cy="1106805"/>
          </a:xfrm>
          <a:prstGeom prst="rect">
            <a:avLst/>
          </a:prstGeom>
          <a:noFill/>
        </p:spPr>
        <p:txBody>
          <a:bodyPr wrap="square" lIns="91440" tIns="45720" rIns="91440" bIns="45720">
            <a:spAutoFit/>
          </a:bodyPr>
          <a:lstStyle/>
          <a:p>
            <a:pPr algn="ctr"/>
            <a:r>
              <a:rPr lang="en-US" sz="6600" b="1" dirty="0" err="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Nghe</a:t>
            </a: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kể</a:t>
            </a: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endPar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4" y="58021"/>
            <a:ext cx="883799" cy="8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Title 8"/>
          <p:cNvSpPr>
            <a:spLocks noGrp="1"/>
          </p:cNvSpPr>
          <p:nvPr>
            <p:ph type="ctrTitle"/>
          </p:nvPr>
        </p:nvSpPr>
        <p:spPr>
          <a:xfrm>
            <a:off x="1524000" y="2269502"/>
            <a:ext cx="9144000" cy="2318994"/>
          </a:xfrm>
        </p:spPr>
        <p:txBody>
          <a:bodyPr>
            <a:normAutofit/>
          </a:bodyPr>
          <a:lstStyle/>
          <a:p>
            <a:r>
              <a:rPr lang="en-US" sz="6600" b="1" dirty="0" err="1" smtClean="0">
                <a:solidFill>
                  <a:srgbClr val="FF0000"/>
                </a:solidFill>
                <a:latin typeface="Times New Roman" panose="02020603050405020304" pitchFamily="18" charset="0"/>
                <a:cs typeface="Times New Roman" panose="02020603050405020304" pitchFamily="18" charset="0"/>
              </a:rPr>
              <a:t>Cảm</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ơn</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các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bạn</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đã</a:t>
            </a:r>
            <a:br>
              <a:rPr lang="en-US" sz="6600" b="1" dirty="0">
                <a:solidFill>
                  <a:srgbClr val="FF0000"/>
                </a:solidFill>
                <a:latin typeface="Times New Roman" panose="02020603050405020304" pitchFamily="18" charset="0"/>
                <a:cs typeface="Times New Roman" panose="02020603050405020304" pitchFamily="18" charset="0"/>
              </a:rPr>
            </a:br>
            <a:r>
              <a:rPr lang="en-US" sz="6600" b="1" dirty="0" err="1" smtClean="0">
                <a:solidFill>
                  <a:srgbClr val="FF0000"/>
                </a:solidFill>
                <a:latin typeface="Times New Roman" panose="02020603050405020304" pitchFamily="18" charset="0"/>
                <a:cs typeface="Times New Roman" panose="02020603050405020304" pitchFamily="18" charset="0"/>
              </a:rPr>
              <a:t>lắng</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nghe</a:t>
            </a:r>
            <a:r>
              <a:rPr lang="en-US" sz="6600" b="1" dirty="0" smtClean="0">
                <a:solidFill>
                  <a:srgbClr val="FF0000"/>
                </a:solidFill>
                <a:latin typeface="Times New Roman" panose="02020603050405020304" pitchFamily="18" charset="0"/>
                <a:cs typeface="Times New Roman" panose="02020603050405020304" pitchFamily="18" charset="0"/>
              </a:rPr>
              <a:t>!</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4" y="58021"/>
            <a:ext cx="883799" cy="8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p:sndAc>
          <p:stSnd>
            <p:snd r:embed="rId3" name="chimes.wav"/>
          </p:stSnd>
        </p:sndAc>
      </p:transition>
    </mc:Choice>
    <mc:Fallback>
      <p:transition spd="slow">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068" y="455494"/>
            <a:ext cx="12192000" cy="2209954"/>
            <a:chOff x="0" y="441426"/>
            <a:chExt cx="12192000" cy="2209954"/>
          </a:xfrm>
        </p:grpSpPr>
        <p:sp>
          <p:nvSpPr>
            <p:cNvPr id="16" name="Rectangle 30"/>
            <p:cNvSpPr/>
            <p:nvPr/>
          </p:nvSpPr>
          <p:spPr>
            <a:xfrm>
              <a:off x="0" y="441426"/>
              <a:ext cx="12192000" cy="1143000"/>
            </a:xfrm>
            <a:prstGeom prst="rect">
              <a:avLst/>
            </a:prstGeom>
            <a:blipFill rotWithShape="1">
              <a:blip r:embed="rId1"/>
            </a:blipFill>
            <a:ln w="12700">
              <a:noFill/>
            </a:ln>
          </p:spPr>
          <p:txBody>
            <a:bodyPr lIns="91440" tIns="45720" rIns="91440" bIns="45720" anchor="ctr" anchorCtr="0"/>
            <a:lstStyle/>
            <a:p>
              <a:pPr algn="ctr" defTabSz="685800">
                <a:defRPr/>
              </a:pPr>
              <a:endParaRPr sz="1865" dirty="0">
                <a:solidFill>
                  <a:srgbClr val="FFFFFF"/>
                </a:solidFill>
              </a:endParaRPr>
            </a:p>
          </p:txBody>
        </p:sp>
        <p:sp>
          <p:nvSpPr>
            <p:cNvPr id="18" name="Rectangle 30"/>
            <p:cNvSpPr/>
            <p:nvPr/>
          </p:nvSpPr>
          <p:spPr>
            <a:xfrm>
              <a:off x="0" y="1508380"/>
              <a:ext cx="12192000" cy="1143000"/>
            </a:xfrm>
            <a:prstGeom prst="rect">
              <a:avLst/>
            </a:prstGeom>
            <a:blipFill rotWithShape="1">
              <a:blip r:embed="rId1"/>
            </a:blipFill>
            <a:ln w="12700">
              <a:noFill/>
            </a:ln>
          </p:spPr>
          <p:txBody>
            <a:bodyPr lIns="91440" tIns="45720" rIns="91440" bIns="45720" anchor="ctr" anchorCtr="0"/>
            <a:lstStyle/>
            <a:p>
              <a:pPr algn="ctr" defTabSz="685800">
                <a:defRPr/>
              </a:pPr>
              <a:endParaRPr sz="1865" dirty="0">
                <a:solidFill>
                  <a:srgbClr val="FFFFFF"/>
                </a:solidFill>
              </a:endParaRPr>
            </a:p>
          </p:txBody>
        </p:sp>
      </p:grpSp>
      <p:grpSp>
        <p:nvGrpSpPr>
          <p:cNvPr id="19" name="Group 18"/>
          <p:cNvGrpSpPr/>
          <p:nvPr/>
        </p:nvGrpSpPr>
        <p:grpSpPr>
          <a:xfrm>
            <a:off x="0" y="2653837"/>
            <a:ext cx="12192000" cy="2209954"/>
            <a:chOff x="0" y="441426"/>
            <a:chExt cx="12192000" cy="2209954"/>
          </a:xfrm>
        </p:grpSpPr>
        <p:sp>
          <p:nvSpPr>
            <p:cNvPr id="20" name="Rectangle 30"/>
            <p:cNvSpPr/>
            <p:nvPr/>
          </p:nvSpPr>
          <p:spPr>
            <a:xfrm>
              <a:off x="0" y="441426"/>
              <a:ext cx="12192000" cy="1143000"/>
            </a:xfrm>
            <a:prstGeom prst="rect">
              <a:avLst/>
            </a:prstGeom>
            <a:blipFill rotWithShape="1">
              <a:blip r:embed="rId1"/>
            </a:blipFill>
            <a:ln w="12700">
              <a:noFill/>
            </a:ln>
          </p:spPr>
          <p:txBody>
            <a:bodyPr lIns="91440" tIns="45720" rIns="91440" bIns="45720" anchor="ctr" anchorCtr="0"/>
            <a:lstStyle/>
            <a:p>
              <a:pPr algn="ctr" defTabSz="685800">
                <a:defRPr/>
              </a:pPr>
              <a:endParaRPr sz="1865" dirty="0">
                <a:solidFill>
                  <a:srgbClr val="FFFFFF"/>
                </a:solidFill>
              </a:endParaRPr>
            </a:p>
          </p:txBody>
        </p:sp>
        <p:sp>
          <p:nvSpPr>
            <p:cNvPr id="21" name="Rectangle 30"/>
            <p:cNvSpPr/>
            <p:nvPr/>
          </p:nvSpPr>
          <p:spPr>
            <a:xfrm>
              <a:off x="0" y="1508380"/>
              <a:ext cx="12192000" cy="1143000"/>
            </a:xfrm>
            <a:prstGeom prst="rect">
              <a:avLst/>
            </a:prstGeom>
            <a:blipFill rotWithShape="1">
              <a:blip r:embed="rId1"/>
            </a:blipFill>
            <a:ln w="12700">
              <a:noFill/>
            </a:ln>
          </p:spPr>
          <p:txBody>
            <a:bodyPr lIns="91440" tIns="45720" rIns="91440" bIns="45720" anchor="ctr" anchorCtr="0"/>
            <a:lstStyle/>
            <a:p>
              <a:pPr algn="ctr" defTabSz="685800">
                <a:defRPr/>
              </a:pPr>
              <a:endParaRPr sz="1865" dirty="0">
                <a:solidFill>
                  <a:srgbClr val="FFFFFF"/>
                </a:solidFill>
              </a:endParaRPr>
            </a:p>
          </p:txBody>
        </p:sp>
      </p:grpSp>
      <p:grpSp>
        <p:nvGrpSpPr>
          <p:cNvPr id="22" name="Group 21"/>
          <p:cNvGrpSpPr/>
          <p:nvPr/>
        </p:nvGrpSpPr>
        <p:grpSpPr>
          <a:xfrm>
            <a:off x="0" y="4825768"/>
            <a:ext cx="12192000" cy="2209954"/>
            <a:chOff x="0" y="441426"/>
            <a:chExt cx="12192000" cy="2209954"/>
          </a:xfrm>
        </p:grpSpPr>
        <p:sp>
          <p:nvSpPr>
            <p:cNvPr id="23" name="Rectangle 30"/>
            <p:cNvSpPr/>
            <p:nvPr/>
          </p:nvSpPr>
          <p:spPr>
            <a:xfrm>
              <a:off x="0" y="441426"/>
              <a:ext cx="12192000" cy="1143000"/>
            </a:xfrm>
            <a:prstGeom prst="rect">
              <a:avLst/>
            </a:prstGeom>
            <a:blipFill rotWithShape="1">
              <a:blip r:embed="rId1"/>
            </a:blipFill>
            <a:ln w="12700">
              <a:noFill/>
            </a:ln>
          </p:spPr>
          <p:txBody>
            <a:bodyPr lIns="91440" tIns="45720" rIns="91440" bIns="45720" anchor="ctr" anchorCtr="0"/>
            <a:lstStyle/>
            <a:p>
              <a:pPr algn="ctr" defTabSz="685800">
                <a:defRPr/>
              </a:pPr>
              <a:endParaRPr sz="1865" dirty="0">
                <a:solidFill>
                  <a:srgbClr val="FFFFFF"/>
                </a:solidFill>
              </a:endParaRPr>
            </a:p>
          </p:txBody>
        </p:sp>
        <p:sp>
          <p:nvSpPr>
            <p:cNvPr id="24" name="Rectangle 30"/>
            <p:cNvSpPr/>
            <p:nvPr/>
          </p:nvSpPr>
          <p:spPr>
            <a:xfrm>
              <a:off x="0" y="1508380"/>
              <a:ext cx="12192000" cy="1143000"/>
            </a:xfrm>
            <a:prstGeom prst="rect">
              <a:avLst/>
            </a:prstGeom>
            <a:blipFill rotWithShape="1">
              <a:blip r:embed="rId1"/>
            </a:blipFill>
            <a:ln w="12700">
              <a:noFill/>
            </a:ln>
          </p:spPr>
          <p:txBody>
            <a:bodyPr lIns="91440" tIns="45720" rIns="91440" bIns="45720" anchor="ctr" anchorCtr="0"/>
            <a:lstStyle/>
            <a:p>
              <a:pPr algn="ctr" defTabSz="685800">
                <a:defRPr/>
              </a:pPr>
              <a:endParaRPr sz="1865" dirty="0">
                <a:solidFill>
                  <a:srgbClr val="FFFFFF"/>
                </a:solidFill>
              </a:endParaRPr>
            </a:p>
          </p:txBody>
        </p:sp>
      </p:grpSp>
      <p:sp>
        <p:nvSpPr>
          <p:cNvPr id="23554" name="Rectangle 30"/>
          <p:cNvSpPr/>
          <p:nvPr/>
        </p:nvSpPr>
        <p:spPr>
          <a:xfrm>
            <a:off x="450762" y="3131124"/>
            <a:ext cx="11191740" cy="1143000"/>
          </a:xfrm>
          <a:prstGeom prst="rect">
            <a:avLst/>
          </a:prstGeom>
          <a:blipFill rotWithShape="1">
            <a:blip r:embed="rId1"/>
          </a:blipFill>
          <a:ln w="12700">
            <a:noFill/>
          </a:ln>
        </p:spPr>
        <p:txBody>
          <a:bodyPr lIns="91440" tIns="45720" rIns="91440" bIns="45720" anchor="ctr" anchorCtr="0"/>
          <a:lstStyle/>
          <a:p>
            <a:pPr algn="ctr" defTabSz="685800">
              <a:defRPr/>
            </a:pPr>
            <a:endParaRPr sz="1865" dirty="0">
              <a:solidFill>
                <a:srgbClr val="FFFFFF"/>
              </a:solidFill>
            </a:endParaRPr>
          </a:p>
        </p:txBody>
      </p:sp>
      <p:pic>
        <p:nvPicPr>
          <p:cNvPr id="10" name="Picture 9">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98483" y="1900708"/>
            <a:ext cx="1968361" cy="2189656"/>
          </a:xfrm>
          <a:prstGeom prst="rect">
            <a:avLst/>
          </a:prstGeom>
          <a:noFill/>
          <a:ln w="9525">
            <a:noFill/>
          </a:ln>
        </p:spPr>
      </p:pic>
      <p:pic>
        <p:nvPicPr>
          <p:cNvPr id="12" name="Picture 11">
            <a:hlinkClick r:id="rId2"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567251" y="1764205"/>
            <a:ext cx="1968360" cy="2148359"/>
          </a:xfrm>
          <a:prstGeom prst="rect">
            <a:avLst/>
          </a:prstGeom>
          <a:noFill/>
          <a:ln w="9525">
            <a:noFill/>
          </a:ln>
        </p:spPr>
      </p:pic>
      <p:pic>
        <p:nvPicPr>
          <p:cNvPr id="14" name="Picture 13">
            <a:hlinkClick r:id="rId2"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535987" y="1815005"/>
            <a:ext cx="1962115" cy="2165293"/>
          </a:xfrm>
          <a:prstGeom prst="rect">
            <a:avLst/>
          </a:prstGeom>
          <a:noFill/>
          <a:ln w="9525">
            <a:noFill/>
          </a:ln>
        </p:spPr>
      </p:pic>
      <p:pic>
        <p:nvPicPr>
          <p:cNvPr id="23570" name="Picture 38"/>
          <p:cNvPicPr>
            <a:picLocks noChangeAspect="1"/>
          </p:cNvPicPr>
          <p:nvPr/>
        </p:nvPicPr>
        <p:blipFill>
          <a:blip r:embed="rId6"/>
          <a:stretch>
            <a:fillRect/>
          </a:stretch>
        </p:blipFill>
        <p:spPr>
          <a:xfrm>
            <a:off x="334434" y="515207"/>
            <a:ext cx="6096000" cy="334433"/>
          </a:xfrm>
          <a:prstGeom prst="rect">
            <a:avLst/>
          </a:prstGeom>
          <a:noFill/>
          <a:ln w="9525">
            <a:noFill/>
          </a:ln>
        </p:spPr>
      </p:pic>
      <p:pic>
        <p:nvPicPr>
          <p:cNvPr id="23571" name="Picture 39"/>
          <p:cNvPicPr>
            <a:picLocks noChangeAspect="1"/>
          </p:cNvPicPr>
          <p:nvPr/>
        </p:nvPicPr>
        <p:blipFill>
          <a:blip r:embed="rId6"/>
          <a:stretch>
            <a:fillRect/>
          </a:stretch>
        </p:blipFill>
        <p:spPr>
          <a:xfrm>
            <a:off x="6362049" y="508924"/>
            <a:ext cx="5546502" cy="334433"/>
          </a:xfrm>
          <a:prstGeom prst="rect">
            <a:avLst/>
          </a:prstGeom>
          <a:noFill/>
          <a:ln w="9525">
            <a:noFill/>
          </a:ln>
        </p:spPr>
      </p:pic>
      <p:sp>
        <p:nvSpPr>
          <p:cNvPr id="2" name="Right Arrow 1">
            <a:hlinkClick r:id="rId2" action="ppaction://hlinksldjump"/>
          </p:cNvPr>
          <p:cNvSpPr/>
          <p:nvPr/>
        </p:nvSpPr>
        <p:spPr>
          <a:xfrm>
            <a:off x="9414456" y="5306096"/>
            <a:ext cx="1584102" cy="875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8"/>
          <p:cNvPicPr>
            <a:picLocks noChangeAspect="1"/>
          </p:cNvPicPr>
          <p:nvPr/>
        </p:nvPicPr>
        <p:blipFill>
          <a:blip r:embed="rId6"/>
          <a:stretch>
            <a:fillRect/>
          </a:stretch>
        </p:blipFill>
        <p:spPr>
          <a:xfrm rot="5400000" flipH="1" flipV="1">
            <a:off x="-2901870" y="3414279"/>
            <a:ext cx="6096000" cy="334433"/>
          </a:xfrm>
          <a:prstGeom prst="rect">
            <a:avLst/>
          </a:prstGeom>
          <a:noFill/>
          <a:ln w="9525">
            <a:noFill/>
          </a:ln>
        </p:spPr>
      </p:pic>
      <p:pic>
        <p:nvPicPr>
          <p:cNvPr id="27" name="Picture 39"/>
          <p:cNvPicPr>
            <a:picLocks noChangeAspect="1"/>
          </p:cNvPicPr>
          <p:nvPr/>
        </p:nvPicPr>
        <p:blipFill>
          <a:blip r:embed="rId6"/>
          <a:stretch>
            <a:fillRect/>
          </a:stretch>
        </p:blipFill>
        <p:spPr>
          <a:xfrm rot="16200000" flipV="1">
            <a:off x="9205659" y="3570086"/>
            <a:ext cx="5546502" cy="334433"/>
          </a:xfrm>
          <a:prstGeom prst="rect">
            <a:avLst/>
          </a:prstGeom>
          <a:noFill/>
          <a:ln w="9525">
            <a:noFill/>
          </a:ln>
        </p:spPr>
      </p:pic>
      <p:pic>
        <p:nvPicPr>
          <p:cNvPr id="28" name="Picture 38"/>
          <p:cNvPicPr>
            <a:picLocks noChangeAspect="1"/>
          </p:cNvPicPr>
          <p:nvPr/>
        </p:nvPicPr>
        <p:blipFill>
          <a:blip r:embed="rId6"/>
          <a:stretch>
            <a:fillRect/>
          </a:stretch>
        </p:blipFill>
        <p:spPr>
          <a:xfrm flipV="1">
            <a:off x="-61353" y="6506541"/>
            <a:ext cx="6096000" cy="334433"/>
          </a:xfrm>
          <a:prstGeom prst="rect">
            <a:avLst/>
          </a:prstGeom>
          <a:noFill/>
          <a:ln w="9525">
            <a:noFill/>
          </a:ln>
        </p:spPr>
      </p:pic>
      <p:pic>
        <p:nvPicPr>
          <p:cNvPr id="29" name="Picture 38"/>
          <p:cNvPicPr>
            <a:picLocks noChangeAspect="1"/>
          </p:cNvPicPr>
          <p:nvPr/>
        </p:nvPicPr>
        <p:blipFill>
          <a:blip r:embed="rId6"/>
          <a:stretch>
            <a:fillRect/>
          </a:stretch>
        </p:blipFill>
        <p:spPr>
          <a:xfrm flipV="1">
            <a:off x="6096000" y="6514508"/>
            <a:ext cx="6096000" cy="334433"/>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p:cNvPicPr>
          <p:nvPr/>
        </p:nvPicPr>
        <p:blipFill>
          <a:blip r:embed="rId1"/>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2"/>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a:defRPr/>
            </a:pPr>
            <a:r>
              <a:rPr lang="en-US" sz="2000" b="1" dirty="0" err="1">
                <a:solidFill>
                  <a:srgbClr val="FF0000"/>
                </a:solidFill>
                <a:ea typeface="Arial-Rounded" panose="020B0500000000000000" pitchFamily="34" charset="0"/>
                <a:cs typeface="Times New Roman" panose="02020603050405020304" pitchFamily="18" charset="0"/>
              </a:rPr>
              <a:t>Tặng</a:t>
            </a:r>
            <a:r>
              <a:rPr lang="en-US" sz="2000" b="1" dirty="0">
                <a:solidFill>
                  <a:srgbClr val="FF0000"/>
                </a:solidFill>
                <a:ea typeface="Arial-Rounded" panose="020B0500000000000000" pitchFamily="34" charset="0"/>
                <a:cs typeface="Times New Roman" panose="02020603050405020304" pitchFamily="18" charset="0"/>
              </a:rPr>
              <a:t> con </a:t>
            </a:r>
            <a:r>
              <a:rPr lang="vi-VN" altLang="en-US" sz="2000" b="1" dirty="0">
                <a:solidFill>
                  <a:srgbClr val="FF0000"/>
                </a:solidFill>
                <a:ea typeface="Arial-Rounded" panose="020B0500000000000000" pitchFamily="34" charset="0"/>
                <a:cs typeface="Times New Roman" panose="02020603050405020304" pitchFamily="18" charset="0"/>
              </a:rPr>
              <a:t>2 Sticker</a:t>
            </a:r>
            <a:r>
              <a:rPr lang="en-US" sz="2000" b="1" dirty="0">
                <a:solidFill>
                  <a:srgbClr val="FF0000"/>
                </a:solidFill>
                <a:ea typeface="Arial-Rounded" panose="020B0500000000000000" pitchFamily="34" charset="0"/>
                <a:cs typeface="Times New Roman" panose="02020603050405020304" pitchFamily="18" charset="0"/>
              </a:rPr>
              <a:t>!</a:t>
            </a:r>
            <a:endParaRPr sz="2000" b="1" dirty="0">
              <a:solidFill>
                <a:srgbClr val="FF0000"/>
              </a:solidFill>
              <a:ea typeface="Arial-Rounded" panose="020B0500000000000000" pitchFamily="34" charset="0"/>
              <a:cs typeface="Times New Roman" panose="02020603050405020304" pitchFamily="18" charset="0"/>
            </a:endParaRPr>
          </a:p>
        </p:txBody>
      </p:sp>
      <p:sp>
        <p:nvSpPr>
          <p:cNvPr id="26632" name="Rectangle 32"/>
          <p:cNvSpPr/>
          <p:nvPr/>
        </p:nvSpPr>
        <p:spPr>
          <a:xfrm rot="5600923">
            <a:off x="1539414" y="4913842"/>
            <a:ext cx="2438400" cy="251883"/>
          </a:xfrm>
          <a:prstGeom prst="rect">
            <a:avLst/>
          </a:prstGeom>
          <a:blipFill rotWithShape="1">
            <a:blip r:embed="rId3"/>
          </a:blipFill>
          <a:ln w="12700">
            <a:noFill/>
          </a:ln>
        </p:spPr>
        <p:txBody>
          <a:bodyPr lIns="91440" tIns="45720" rIns="91440" bIns="45720" anchor="ctr" anchorCtr="0"/>
          <a:lstStyle/>
          <a:p>
            <a:pPr algn="ctr" defTabSz="685800">
              <a:defRPr/>
            </a:pPr>
            <a:endParaRPr sz="1865" dirty="0">
              <a:solidFill>
                <a:srgbClr val="FFFFFF"/>
              </a:solidFill>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4"/>
          <a:stretch>
            <a:fillRect/>
          </a:stretch>
        </p:blipFill>
        <p:spPr>
          <a:xfrm>
            <a:off x="2246409"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5"/>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800">
                <a:defRPr/>
              </a:pPr>
              <a:endParaRPr sz="1865" dirty="0">
                <a:solidFill>
                  <a:srgbClr val="FFFFFF"/>
                </a:solidFill>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6"/>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6"/>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7"/>
          <a:stretch>
            <a:fillRect/>
          </a:stretch>
        </p:blipFill>
        <p:spPr>
          <a:xfrm>
            <a:off x="1683376" y="3437467"/>
            <a:ext cx="778933" cy="770467"/>
          </a:xfrm>
          <a:prstGeom prst="rect">
            <a:avLst/>
          </a:prstGeom>
          <a:noFill/>
          <a:ln w="9525">
            <a:noFill/>
          </a:ln>
        </p:spPr>
      </p:pic>
      <p:pic>
        <p:nvPicPr>
          <p:cNvPr id="26639" name="Picture 50"/>
          <p:cNvPicPr>
            <a:picLocks noChangeAspect="1"/>
          </p:cNvPicPr>
          <p:nvPr/>
        </p:nvPicPr>
        <p:blipFill>
          <a:blip r:embed="rId8"/>
          <a:stretch>
            <a:fillRect/>
          </a:stretch>
        </p:blipFill>
        <p:spPr>
          <a:xfrm flipH="1">
            <a:off x="3420374" y="3668152"/>
            <a:ext cx="882649" cy="842433"/>
          </a:xfrm>
          <a:prstGeom prst="rect">
            <a:avLst/>
          </a:prstGeom>
          <a:noFill/>
          <a:ln w="9525">
            <a:noFill/>
          </a:ln>
        </p:spPr>
      </p:pic>
      <p:pic>
        <p:nvPicPr>
          <p:cNvPr id="53" name="Picture 52"/>
          <p:cNvPicPr>
            <a:picLocks noChangeAspect="1"/>
          </p:cNvPicPr>
          <p:nvPr/>
        </p:nvPicPr>
        <p:blipFill>
          <a:blip r:embed="rId9"/>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0"/>
          <a:stretch>
            <a:fillRect/>
          </a:stretch>
        </p:blipFill>
        <p:spPr>
          <a:xfrm>
            <a:off x="11051117" y="3822700"/>
            <a:ext cx="713316" cy="1191684"/>
          </a:xfrm>
          <a:prstGeom prst="rect">
            <a:avLst/>
          </a:prstGeom>
          <a:noFill/>
          <a:ln w="9525">
            <a:noFill/>
          </a:ln>
        </p:spPr>
      </p:pic>
      <p:sp>
        <p:nvSpPr>
          <p:cNvPr id="3" name="Arrow: Pentagon 30">
            <a:hlinkClick r:id="rId11" action="ppaction://hlinksldjump"/>
          </p:cNvPr>
          <p:cNvSpPr/>
          <p:nvPr/>
        </p:nvSpPr>
        <p:spPr>
          <a:xfrm rot="586976" flipH="1">
            <a:off x="1518276" y="4038600"/>
            <a:ext cx="2309284" cy="901700"/>
          </a:xfrm>
          <a:prstGeom prst="homePlate">
            <a:avLst>
              <a:gd name="adj" fmla="val 49845"/>
            </a:avLst>
          </a:prstGeom>
          <a:blipFill rotWithShape="1">
            <a:blip r:embed="rId3"/>
          </a:blipFill>
          <a:ln w="12700">
            <a:noFill/>
          </a:ln>
        </p:spPr>
        <p:txBody>
          <a:bodyPr lIns="91440" tIns="45720" rIns="91440" bIns="45720" anchor="ctr" anchorCtr="0"/>
          <a:lstStyle/>
          <a:p>
            <a:pPr algn="ctr" defTabSz="685800">
              <a:defRPr/>
            </a:pPr>
            <a:r>
              <a:rPr sz="2800" b="1" dirty="0">
                <a:solidFill>
                  <a:schemeClr val="accent1">
                    <a:lumMod val="75000"/>
                  </a:schemeClr>
                </a:solidFill>
                <a:ea typeface="Arial-Rounded" panose="020B0500000000000000" pitchFamily="34" charset="0"/>
                <a:cs typeface="Arial-Rounded" panose="020B0500000000000000" pitchFamily="34" charset="0"/>
              </a:rPr>
              <a:t>GO HOME</a:t>
            </a:r>
            <a:endParaRPr sz="2800" b="1" dirty="0">
              <a:solidFill>
                <a:schemeClr val="accent1">
                  <a:lumMod val="75000"/>
                </a:schemeClr>
              </a:solidFill>
              <a:ea typeface="Arial-Rounded" panose="020B0500000000000000" pitchFamily="34" charset="0"/>
              <a:cs typeface="Arial-Rounded" panose="020B0500000000000000" pitchFamily="34" charset="0"/>
            </a:endParaRPr>
          </a:p>
        </p:txBody>
      </p:sp>
      <p:sp>
        <p:nvSpPr>
          <p:cNvPr id="19" name="Rectangle 18"/>
          <p:cNvSpPr/>
          <p:nvPr/>
        </p:nvSpPr>
        <p:spPr>
          <a:xfrm>
            <a:off x="10746658" y="6086168"/>
            <a:ext cx="550607" cy="5178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ph idx="1"/>
          </p:nvPr>
        </p:nvPicPr>
        <p:blipFill rotWithShape="1">
          <a:blip r:embed="rId12"/>
          <a:srcRect l="54167" t="18889" r="20833" b="42593"/>
          <a:stretch>
            <a:fillRect/>
          </a:stretch>
        </p:blipFill>
        <p:spPr>
          <a:xfrm>
            <a:off x="-74930" y="88265"/>
            <a:ext cx="9168130" cy="61760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00"/>
                                    </p:animMotion>
                                  </p:childTnLst>
                                  <p:subTnLst>
                                    <p:audio>
                                      <p:cMediaNode>
                                        <p:cTn display="0" masterRel="sameClick">
                                          <p:stCondLst>
                                            <p:cond evt="begin" delay="0">
                                              <p:tn val="5"/>
                                            </p:cond>
                                          </p:stCondLst>
                                          <p:endCondLst>
                                            <p:cond evt="onStopAudio" delay="0">
                                              <p:tgtEl>
                                                <p:sldTgt/>
                                              </p:tgtEl>
                                            </p:cond>
                                          </p:endCondLst>
                                        </p:cTn>
                                        <p:tgtEl>
                                          <p:sndTgt r:embed="rId1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1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pic>
        <p:nvPicPr>
          <p:cNvPr id="27651" name="Picture 4"/>
          <p:cNvPicPr>
            <a:picLocks noChangeAspect="1"/>
          </p:cNvPicPr>
          <p:nvPr/>
        </p:nvPicPr>
        <p:blipFill>
          <a:blip r:embed="rId1"/>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2"/>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a:defRPr/>
            </a:pPr>
            <a:r>
              <a:rPr lang="en-US" sz="2000" b="1" dirty="0" err="1">
                <a:solidFill>
                  <a:srgbClr val="FF0000"/>
                </a:solidFill>
                <a:ea typeface="Arial-Rounded" panose="020B0500000000000000" pitchFamily="34" charset="0"/>
                <a:cs typeface="Times New Roman" panose="02020603050405020304" pitchFamily="18" charset="0"/>
              </a:rPr>
              <a:t>Tặng</a:t>
            </a:r>
            <a:r>
              <a:rPr lang="en-US" sz="2000" b="1" dirty="0">
                <a:solidFill>
                  <a:srgbClr val="FF0000"/>
                </a:solidFill>
                <a:ea typeface="Arial-Rounded" panose="020B0500000000000000" pitchFamily="34" charset="0"/>
                <a:cs typeface="Times New Roman" panose="02020603050405020304" pitchFamily="18" charset="0"/>
              </a:rPr>
              <a:t> con 1</a:t>
            </a:r>
            <a:r>
              <a:rPr lang="vi-VN" altLang="en-US" sz="2000" b="1" dirty="0">
                <a:solidFill>
                  <a:srgbClr val="FF0000"/>
                </a:solidFill>
                <a:ea typeface="Arial-Rounded" panose="020B0500000000000000" pitchFamily="34" charset="0"/>
                <a:cs typeface="Times New Roman" panose="02020603050405020304" pitchFamily="18" charset="0"/>
              </a:rPr>
              <a:t> Sticker</a:t>
            </a:r>
            <a:r>
              <a:rPr lang="en-US" sz="2000" b="1" dirty="0">
                <a:solidFill>
                  <a:srgbClr val="FF0000"/>
                </a:solidFill>
                <a:ea typeface="Arial-Rounded" panose="020B0500000000000000" pitchFamily="34" charset="0"/>
                <a:cs typeface="Times New Roman" panose="02020603050405020304" pitchFamily="18" charset="0"/>
              </a:rPr>
              <a:t>!</a:t>
            </a:r>
            <a:endParaRPr sz="2000" b="1" dirty="0">
              <a:solidFill>
                <a:srgbClr val="FF0000"/>
              </a:solidFill>
              <a:ea typeface="Arial-Rounded" panose="020B0500000000000000" pitchFamily="34" charset="0"/>
              <a:cs typeface="Times New Roman" panose="02020603050405020304" pitchFamily="18" charset="0"/>
            </a:endParaRPr>
          </a:p>
        </p:txBody>
      </p:sp>
      <p:sp>
        <p:nvSpPr>
          <p:cNvPr id="27656" name="Rectangle 32"/>
          <p:cNvSpPr/>
          <p:nvPr/>
        </p:nvSpPr>
        <p:spPr>
          <a:xfrm rot="5600923">
            <a:off x="1725808" y="4621853"/>
            <a:ext cx="1937005" cy="270652"/>
          </a:xfrm>
          <a:prstGeom prst="rect">
            <a:avLst/>
          </a:prstGeom>
          <a:blipFill rotWithShape="1">
            <a:blip r:embed="rId3"/>
          </a:blipFill>
          <a:ln w="12700">
            <a:noFill/>
          </a:ln>
        </p:spPr>
        <p:txBody>
          <a:bodyPr rot="10800000" vert="eaVert" lIns="91440" tIns="45720" rIns="91440" bIns="45720" anchor="ctr" anchorCtr="0"/>
          <a:lstStyle/>
          <a:p>
            <a:pPr algn="ctr" defTabSz="685800">
              <a:defRPr/>
            </a:pPr>
            <a:endParaRPr sz="1865" dirty="0">
              <a:solidFill>
                <a:srgbClr val="FFFFFF"/>
              </a:solidFill>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4"/>
          <a:stretch>
            <a:fillRect/>
          </a:stretch>
        </p:blipFill>
        <p:spPr>
          <a:xfrm>
            <a:off x="2226870" y="5164555"/>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5"/>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algn="ctr" defTabSz="685800">
                <a:defRPr/>
              </a:pPr>
              <a:endParaRPr sz="1865" dirty="0">
                <a:solidFill>
                  <a:srgbClr val="FFFFFF"/>
                </a:solidFill>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6"/>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6"/>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7"/>
          <a:stretch>
            <a:fillRect/>
          </a:stretch>
        </p:blipFill>
        <p:spPr>
          <a:xfrm>
            <a:off x="1615199" y="3417039"/>
            <a:ext cx="778933" cy="768349"/>
          </a:xfrm>
          <a:prstGeom prst="rect">
            <a:avLst/>
          </a:prstGeom>
          <a:noFill/>
          <a:ln w="9525">
            <a:noFill/>
          </a:ln>
        </p:spPr>
      </p:pic>
      <p:pic>
        <p:nvPicPr>
          <p:cNvPr id="27663" name="Picture 50"/>
          <p:cNvPicPr>
            <a:picLocks noChangeAspect="1"/>
          </p:cNvPicPr>
          <p:nvPr/>
        </p:nvPicPr>
        <p:blipFill>
          <a:blip r:embed="rId8"/>
          <a:stretch>
            <a:fillRect/>
          </a:stretch>
        </p:blipFill>
        <p:spPr>
          <a:xfrm flipH="1">
            <a:off x="3413230" y="3644899"/>
            <a:ext cx="878417" cy="844551"/>
          </a:xfrm>
          <a:prstGeom prst="rect">
            <a:avLst/>
          </a:prstGeom>
          <a:noFill/>
          <a:ln w="9525">
            <a:noFill/>
          </a:ln>
        </p:spPr>
      </p:pic>
      <p:pic>
        <p:nvPicPr>
          <p:cNvPr id="53" name="Picture 52"/>
          <p:cNvPicPr>
            <a:picLocks noChangeAspect="1"/>
          </p:cNvPicPr>
          <p:nvPr/>
        </p:nvPicPr>
        <p:blipFill>
          <a:blip r:embed="rId9"/>
          <a:stretch>
            <a:fillRect/>
          </a:stretch>
        </p:blipFill>
        <p:spPr>
          <a:xfrm>
            <a:off x="9884833" y="3920067"/>
            <a:ext cx="495300" cy="438151"/>
          </a:xfrm>
          <a:prstGeom prst="rect">
            <a:avLst/>
          </a:prstGeom>
          <a:noFill/>
          <a:ln w="9525">
            <a:noFill/>
          </a:ln>
        </p:spPr>
      </p:pic>
      <p:sp>
        <p:nvSpPr>
          <p:cNvPr id="3" name="Arrow: Pentagon 30">
            <a:hlinkClick r:id="rId10" action="ppaction://hlinksldjump"/>
          </p:cNvPr>
          <p:cNvSpPr/>
          <p:nvPr/>
        </p:nvSpPr>
        <p:spPr>
          <a:xfrm rot="586976" flipH="1">
            <a:off x="1441004" y="4038600"/>
            <a:ext cx="2309284" cy="901700"/>
          </a:xfrm>
          <a:prstGeom prst="homePlate">
            <a:avLst>
              <a:gd name="adj" fmla="val 49845"/>
            </a:avLst>
          </a:prstGeom>
          <a:blipFill rotWithShape="1">
            <a:blip r:embed="rId3"/>
          </a:blipFill>
          <a:ln w="12700">
            <a:noFill/>
          </a:ln>
        </p:spPr>
        <p:txBody>
          <a:bodyPr lIns="91440" tIns="45720" rIns="91440" bIns="45720" anchor="ctr" anchorCtr="0"/>
          <a:lstStyle/>
          <a:p>
            <a:pPr algn="ctr" defTabSz="685800">
              <a:defRPr/>
            </a:pPr>
            <a:r>
              <a:rPr sz="2800" b="1" dirty="0">
                <a:solidFill>
                  <a:schemeClr val="accent1">
                    <a:lumMod val="75000"/>
                  </a:schemeClr>
                </a:solidFill>
                <a:ea typeface="Arial-Rounded" panose="020B0500000000000000" pitchFamily="34" charset="0"/>
                <a:cs typeface="Arial-Rounded" panose="020B0500000000000000" pitchFamily="34" charset="0"/>
              </a:rPr>
              <a:t>GO HOME</a:t>
            </a:r>
            <a:endParaRPr sz="2800" b="1" dirty="0">
              <a:solidFill>
                <a:schemeClr val="accent1">
                  <a:lumMod val="75000"/>
                </a:schemeClr>
              </a:solidFill>
              <a:ea typeface="Arial-Rounded" panose="020B0500000000000000" pitchFamily="34" charset="0"/>
              <a:cs typeface="Arial-Rounded" panose="020B0500000000000000" pitchFamily="34" charset="0"/>
            </a:endParaRPr>
          </a:p>
        </p:txBody>
      </p:sp>
      <p:sp>
        <p:nvSpPr>
          <p:cNvPr id="18" name="Rectangle 17"/>
          <p:cNvSpPr/>
          <p:nvPr/>
        </p:nvSpPr>
        <p:spPr>
          <a:xfrm>
            <a:off x="10746658" y="6086168"/>
            <a:ext cx="550607" cy="517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ChangeAspect="1"/>
          </p:cNvPicPr>
          <p:nvPr>
            <p:ph idx="1"/>
          </p:nvPr>
        </p:nvPicPr>
        <p:blipFill rotWithShape="1">
          <a:blip r:embed="rId11"/>
          <a:srcRect l="23333" t="40370" r="51667" b="20371"/>
          <a:stretch>
            <a:fillRect/>
          </a:stretch>
        </p:blipFill>
        <p:spPr>
          <a:xfrm>
            <a:off x="285750" y="137795"/>
            <a:ext cx="8954770" cy="57315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00"/>
                                    </p:animMotion>
                                  </p:childTnLst>
                                  <p:subTnLst>
                                    <p:audio>
                                      <p:cMediaNode>
                                        <p:cTn display="0" masterRel="sameClick">
                                          <p:stCondLst>
                                            <p:cond evt="begin" delay="0">
                                              <p:tn val="5"/>
                                            </p:cond>
                                          </p:stCondLst>
                                          <p:endCondLst>
                                            <p:cond evt="onStopAudio" delay="0">
                                              <p:tgtEl>
                                                <p:sldTgt/>
                                              </p:tgtEl>
                                            </p:cond>
                                          </p:endCondLst>
                                        </p:cTn>
                                        <p:tgtEl>
                                          <p:sndTgt r:embed="rId1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1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par>
                          <p:cTn id="14" fill="hold">
                            <p:stCondLst>
                              <p:cond delay="2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pic>
        <p:nvPicPr>
          <p:cNvPr id="28675" name="Picture 4"/>
          <p:cNvPicPr>
            <a:picLocks noChangeAspect="1"/>
          </p:cNvPicPr>
          <p:nvPr/>
        </p:nvPicPr>
        <p:blipFill>
          <a:blip r:embed="rId1"/>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2"/>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a:defRPr/>
            </a:pPr>
            <a:r>
              <a:rPr lang="en-US" sz="2000" b="1" dirty="0" err="1">
                <a:solidFill>
                  <a:srgbClr val="FF0000"/>
                </a:solidFill>
                <a:ea typeface="Arial-Rounded" panose="020B0500000000000000" pitchFamily="34" charset="0"/>
                <a:cs typeface="Times New Roman" panose="02020603050405020304" pitchFamily="18" charset="0"/>
              </a:rPr>
              <a:t>Tặng</a:t>
            </a:r>
            <a:r>
              <a:rPr lang="en-US" sz="2000" b="1" dirty="0">
                <a:solidFill>
                  <a:srgbClr val="FF0000"/>
                </a:solidFill>
                <a:ea typeface="Arial-Rounded" panose="020B0500000000000000" pitchFamily="34" charset="0"/>
                <a:cs typeface="Times New Roman" panose="02020603050405020304" pitchFamily="18" charset="0"/>
              </a:rPr>
              <a:t> con </a:t>
            </a:r>
            <a:r>
              <a:rPr lang="vi-VN" altLang="en-US" sz="2000" b="1" dirty="0">
                <a:solidFill>
                  <a:srgbClr val="FF0000"/>
                </a:solidFill>
                <a:ea typeface="Arial-Rounded" panose="020B0500000000000000" pitchFamily="34" charset="0"/>
                <a:cs typeface="Times New Roman" panose="02020603050405020304" pitchFamily="18" charset="0"/>
              </a:rPr>
              <a:t>3 Sticker</a:t>
            </a:r>
            <a:r>
              <a:rPr lang="en-US" sz="2000" b="1" dirty="0">
                <a:solidFill>
                  <a:srgbClr val="FF0000"/>
                </a:solidFill>
                <a:ea typeface="Arial-Rounded" panose="020B0500000000000000" pitchFamily="34" charset="0"/>
                <a:cs typeface="Times New Roman" panose="02020603050405020304" pitchFamily="18" charset="0"/>
              </a:rPr>
              <a:t>!</a:t>
            </a:r>
            <a:endParaRPr sz="2000" b="1" dirty="0">
              <a:solidFill>
                <a:srgbClr val="FF0000"/>
              </a:solidFill>
              <a:ea typeface="Arial-Rounded" panose="020B0500000000000000" pitchFamily="34" charset="0"/>
              <a:cs typeface="Times New Roman" panose="02020603050405020304" pitchFamily="18" charset="0"/>
            </a:endParaRPr>
          </a:p>
        </p:txBody>
      </p:sp>
      <p:sp>
        <p:nvSpPr>
          <p:cNvPr id="28680" name="Rectangle 32"/>
          <p:cNvSpPr/>
          <p:nvPr/>
        </p:nvSpPr>
        <p:spPr>
          <a:xfrm rot="5600923">
            <a:off x="1464824" y="5212160"/>
            <a:ext cx="2438400" cy="251883"/>
          </a:xfrm>
          <a:prstGeom prst="rect">
            <a:avLst/>
          </a:prstGeom>
          <a:blipFill rotWithShape="1">
            <a:blip r:embed="rId3"/>
          </a:blipFill>
          <a:ln w="12700">
            <a:noFill/>
          </a:ln>
        </p:spPr>
        <p:txBody>
          <a:bodyPr lIns="91440" tIns="45720" rIns="91440" bIns="45720" anchor="ctr" anchorCtr="0"/>
          <a:lstStyle/>
          <a:p>
            <a:pPr algn="ctr" defTabSz="685800">
              <a:defRPr/>
            </a:pPr>
            <a:endParaRPr sz="2800" dirty="0">
              <a:solidFill>
                <a:srgbClr val="FFFFFF"/>
              </a:solidFill>
              <a:ea typeface="Arial-Rounded" panose="020B0500000000000000" pitchFamily="34" charset="0"/>
              <a:cs typeface="Times New Roman" panose="02020603050405020304" pitchFamily="18" charset="0"/>
            </a:endParaRPr>
          </a:p>
        </p:txBody>
      </p:sp>
      <p:pic>
        <p:nvPicPr>
          <p:cNvPr id="28682" name="Picture 34"/>
          <p:cNvPicPr>
            <a:picLocks noChangeAspect="1"/>
          </p:cNvPicPr>
          <p:nvPr/>
        </p:nvPicPr>
        <p:blipFill>
          <a:blip r:embed="rId4"/>
          <a:stretch>
            <a:fillRect/>
          </a:stretch>
        </p:blipFill>
        <p:spPr>
          <a:xfrm>
            <a:off x="2207773" y="5677827"/>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5"/>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800">
                <a:defRPr/>
              </a:pPr>
              <a:endParaRPr sz="2800" dirty="0">
                <a:solidFill>
                  <a:srgbClr val="FFFFFF"/>
                </a:solidFill>
                <a:ea typeface="Arial-Rounded" panose="020B0500000000000000" pitchFamily="34" charset="0"/>
                <a:cs typeface="Times New Roman" panose="02020603050405020304" pitchFamily="18" charset="0"/>
              </a:endParaRPr>
            </a:p>
          </p:txBody>
        </p:sp>
      </p:grpSp>
      <p:pic>
        <p:nvPicPr>
          <p:cNvPr id="28684" name="Picture 37"/>
          <p:cNvPicPr>
            <a:picLocks noChangeAspect="1"/>
          </p:cNvPicPr>
          <p:nvPr/>
        </p:nvPicPr>
        <p:blipFill>
          <a:blip r:embed="rId6"/>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6"/>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7"/>
          <a:stretch>
            <a:fillRect/>
          </a:stretch>
        </p:blipFill>
        <p:spPr>
          <a:xfrm>
            <a:off x="1193891" y="3814233"/>
            <a:ext cx="778933" cy="770467"/>
          </a:xfrm>
          <a:prstGeom prst="rect">
            <a:avLst/>
          </a:prstGeom>
          <a:noFill/>
          <a:ln w="9525">
            <a:noFill/>
          </a:ln>
        </p:spPr>
      </p:pic>
      <p:pic>
        <p:nvPicPr>
          <p:cNvPr id="28687" name="Picture 50"/>
          <p:cNvPicPr>
            <a:picLocks noChangeAspect="1"/>
          </p:cNvPicPr>
          <p:nvPr/>
        </p:nvPicPr>
        <p:blipFill>
          <a:blip r:embed="rId8"/>
          <a:stretch>
            <a:fillRect/>
          </a:stretch>
        </p:blipFill>
        <p:spPr>
          <a:xfrm flipH="1">
            <a:off x="3192024" y="3885010"/>
            <a:ext cx="882649" cy="842433"/>
          </a:xfrm>
          <a:prstGeom prst="rect">
            <a:avLst/>
          </a:prstGeom>
          <a:noFill/>
          <a:ln w="9525">
            <a:noFill/>
          </a:ln>
        </p:spPr>
      </p:pic>
      <p:pic>
        <p:nvPicPr>
          <p:cNvPr id="53" name="Picture 52"/>
          <p:cNvPicPr>
            <a:picLocks noChangeAspect="1"/>
          </p:cNvPicPr>
          <p:nvPr/>
        </p:nvPicPr>
        <p:blipFill>
          <a:blip r:embed="rId9"/>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0"/>
          <a:stretch>
            <a:fillRect/>
          </a:stretch>
        </p:blipFill>
        <p:spPr>
          <a:xfrm>
            <a:off x="11051117" y="3822700"/>
            <a:ext cx="713316" cy="1191684"/>
          </a:xfrm>
          <a:prstGeom prst="rect">
            <a:avLst/>
          </a:prstGeom>
          <a:noFill/>
          <a:ln w="9525">
            <a:noFill/>
          </a:ln>
        </p:spPr>
      </p:pic>
      <p:sp>
        <p:nvSpPr>
          <p:cNvPr id="3" name="Arrow: Pentagon 30">
            <a:hlinkClick r:id="rId11" action="ppaction://hlinksldjump"/>
          </p:cNvPr>
          <p:cNvSpPr/>
          <p:nvPr/>
        </p:nvSpPr>
        <p:spPr>
          <a:xfrm rot="586976" flipH="1">
            <a:off x="1479640" y="4257543"/>
            <a:ext cx="2309284" cy="901700"/>
          </a:xfrm>
          <a:prstGeom prst="homePlate">
            <a:avLst>
              <a:gd name="adj" fmla="val 49845"/>
            </a:avLst>
          </a:prstGeom>
          <a:blipFill rotWithShape="1">
            <a:blip r:embed="rId3"/>
          </a:blipFill>
          <a:ln w="12700">
            <a:noFill/>
          </a:ln>
        </p:spPr>
        <p:txBody>
          <a:bodyPr lIns="91440" tIns="45720" rIns="91440" bIns="45720" anchor="ctr" anchorCtr="0"/>
          <a:lstStyle/>
          <a:p>
            <a:pPr algn="ctr" defTabSz="685800">
              <a:defRPr/>
            </a:pPr>
            <a:r>
              <a:rPr sz="2800" b="1" dirty="0">
                <a:solidFill>
                  <a:schemeClr val="accent1">
                    <a:lumMod val="75000"/>
                  </a:schemeClr>
                </a:solidFill>
                <a:ea typeface="Arial-Rounded" panose="020B0500000000000000" pitchFamily="34" charset="0"/>
                <a:cs typeface="Times New Roman" panose="02020603050405020304" pitchFamily="18" charset="0"/>
              </a:rPr>
              <a:t>GO HOME</a:t>
            </a:r>
            <a:endParaRPr sz="2800" b="1" dirty="0">
              <a:solidFill>
                <a:schemeClr val="accent1">
                  <a:lumMod val="75000"/>
                </a:schemeClr>
              </a:solidFill>
              <a:ea typeface="Arial-Rounded" panose="020B0500000000000000" pitchFamily="34" charset="0"/>
              <a:cs typeface="Times New Roman" panose="02020603050405020304" pitchFamily="18" charset="0"/>
            </a:endParaRPr>
          </a:p>
        </p:txBody>
      </p:sp>
      <p:sp>
        <p:nvSpPr>
          <p:cNvPr id="19" name="Rectangle 18"/>
          <p:cNvSpPr/>
          <p:nvPr/>
        </p:nvSpPr>
        <p:spPr>
          <a:xfrm>
            <a:off x="10746658" y="6086168"/>
            <a:ext cx="550607" cy="5178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p:cNvPicPr>
            <a:picLocks noChangeAspect="1"/>
          </p:cNvPicPr>
          <p:nvPr>
            <p:ph idx="1"/>
          </p:nvPr>
        </p:nvPicPr>
        <p:blipFill rotWithShape="1">
          <a:blip r:embed="rId12"/>
          <a:srcRect l="54167" t="39630" r="20833" b="21111"/>
          <a:stretch>
            <a:fillRect/>
          </a:stretch>
        </p:blipFill>
        <p:spPr>
          <a:xfrm>
            <a:off x="84455" y="8890"/>
            <a:ext cx="8785225" cy="6553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00"/>
                                    </p:animMotion>
                                  </p:childTnLst>
                                  <p:subTnLst>
                                    <p:audio>
                                      <p:cMediaNode>
                                        <p:cTn display="0" masterRel="sameClick">
                                          <p:stCondLst>
                                            <p:cond evt="begin" delay="0">
                                              <p:tn val="5"/>
                                            </p:cond>
                                          </p:stCondLst>
                                          <p:endCondLst>
                                            <p:cond evt="onStopAudio" delay="0">
                                              <p:tgtEl>
                                                <p:sldTgt/>
                                              </p:tgtEl>
                                            </p:cond>
                                          </p:endCondLst>
                                        </p:cTn>
                                        <p:tgtEl>
                                          <p:sndTgt r:embed="rId1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1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2021 - 2022\Dự giờ\z2906893740937_179f7c2d612bdae782bcf577073aef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622" y="914400"/>
            <a:ext cx="35718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2021 - 2022\Dự giờ\z2906893721715_324edcff962d02b679933a9827dd18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838" y="914401"/>
            <a:ext cx="35337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2021 - 2022\Dự giờ\z2906893726419_7e108f33712b1629fc4dfbc43f1599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192" y="914401"/>
            <a:ext cx="3524250" cy="245744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2021 - 2022\Dự giờ\z2906893729460_61b4c6de3740d902700ff29446eba34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47" y="3760883"/>
            <a:ext cx="35242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2021 - 2022\Dự giờ\z2906893714144_0cea708d38f25210def4a564541d3d8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838" y="3760883"/>
            <a:ext cx="7418603" cy="2447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38200" y="779145"/>
            <a:ext cx="10515600" cy="1325563"/>
          </a:xfrm>
        </p:spPr>
        <p:txBody>
          <a:bodyPr>
            <a:normAutofit fontScale="90000"/>
          </a:bodyPr>
          <a:p>
            <a:pPr algn="ctr">
              <a:lnSpc>
                <a:spcPct val="150000"/>
              </a:lnSpc>
            </a:pPr>
            <a:r>
              <a:rPr lang="vi-VN" altLang="en-US" b="1">
                <a:latin typeface="HP001 4 hang 1 ô ly" panose="020B0603050302020204" charset="0"/>
                <a:cs typeface="HP001 4 hang 1 ô ly" panose="020B0603050302020204" charset="0"/>
              </a:rPr>
              <a:t>Thứ Ba ngày 5 tháng 11 năm 2024</a:t>
            </a:r>
            <a:br>
              <a:rPr lang="vi-VN" altLang="en-US" b="1">
                <a:latin typeface="HP001 4 hang 1 ô ly" panose="020B0603050302020204" charset="0"/>
                <a:cs typeface="HP001 4 hang 1 ô ly" panose="020B0603050302020204" charset="0"/>
              </a:rPr>
            </a:br>
            <a:r>
              <a:rPr lang="vi-VN" altLang="en-US" b="1" u="sng">
                <a:latin typeface="HP001 4 hang 1 ô ly" panose="020B0603050302020204" charset="0"/>
                <a:cs typeface="HP001 4 hang 1 ô ly" panose="020B0603050302020204" charset="0"/>
              </a:rPr>
              <a:t>Kể chuyện:</a:t>
            </a:r>
            <a:br>
              <a:rPr lang="vi-VN" altLang="en-US" b="1" u="sng">
                <a:latin typeface="HP001 4 hang 1 ô ly" panose="020B0603050302020204" charset="0"/>
                <a:cs typeface="HP001 4 hang 1 ô ly" panose="020B0603050302020204" charset="0"/>
              </a:rPr>
            </a:br>
            <a:r>
              <a:rPr lang="vi-VN" altLang="en-US" b="1">
                <a:latin typeface="HP001 4 hang 1 ô ly" panose="020B0603050302020204" charset="0"/>
                <a:cs typeface="HP001 4 hang 1 ô ly" panose="020B0603050302020204" charset="0"/>
              </a:rPr>
              <a:t>Bài 50: Vịt và </a:t>
            </a:r>
            <a:r>
              <a:rPr lang="vi-VN" altLang="en-US" b="1">
                <a:latin typeface="HP001 4 hang 1 ô ly" panose="020B0603050302020204" charset="0"/>
                <a:cs typeface="HP001 4 hang 1 ô ly" panose="020B0603050302020204" charset="0"/>
              </a:rPr>
              <a:t>sơn ca</a:t>
            </a:r>
            <a:endParaRPr lang="vi-VN" altLang="en-US" b="1">
              <a:latin typeface="HP001 4 hang 1 ô ly" panose="020B0603050302020204" charset="0"/>
              <a:cs typeface="HP001 4 hang 1 ô ly" panose="020B060305030202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TSBVN] Kể chuyện- Vịt và Sơn ca">
            <a:hlinkClick r:id="" action="ppaction://media"/>
          </p:cNvPr>
          <p:cNvPicPr/>
          <p:nvPr>
            <p:ph idx="1"/>
            <a:videoFile r:link="rId1"/>
            <p:extLst>
              <p:ext uri="{DAA4B4D4-6D71-4841-9C94-3DE7FCFB9230}">
                <p14:media xmlns:p14="http://schemas.microsoft.com/office/powerpoint/2010/main" r:embed="rId2">
                  <p14:trim st="5315,000000" end="106014,000000"/>
                </p14:media>
              </p:ext>
            </p:extLst>
          </p:nvPr>
        </p:nvPicPr>
        <p:blipFill>
          <a:blip r:embed="rId3"/>
          <a:stretch>
            <a:fillRect/>
          </a:stretch>
        </p:blipFill>
        <p:spPr>
          <a:xfrm>
            <a:off x="233680" y="365760"/>
            <a:ext cx="11319510" cy="532511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Words>
  <Application>WPS Presentation</Application>
  <PresentationFormat>Custom</PresentationFormat>
  <Paragraphs>37</Paragraphs>
  <Slides>29</Slides>
  <Notes>0</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29</vt:i4>
      </vt:variant>
    </vt:vector>
  </HeadingPairs>
  <TitlesOfParts>
    <vt:vector size="41" baseType="lpstr">
      <vt:lpstr>Arial</vt:lpstr>
      <vt:lpstr>SimSun</vt:lpstr>
      <vt:lpstr>Wingdings</vt:lpstr>
      <vt:lpstr>Times New Roman</vt:lpstr>
      <vt:lpstr>Arial-Rounded</vt:lpstr>
      <vt:lpstr>Ubuntu</vt:lpstr>
      <vt:lpstr>HP001 4 hang 1 ô ly</vt:lpstr>
      <vt:lpstr>Microsoft YaHei</vt:lpstr>
      <vt:lpstr>Arial Unicode MS</vt:lpstr>
      <vt:lpstr>Calibri Light</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Thứ Ba ngày 5 tháng 11 năm 2024 Kể chuyện: Bài 50: Vịt và sơn ca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Cảm ơn các bạn đã lắng nghe!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Tran Thi Gai Mai</cp:lastModifiedBy>
  <cp:revision>174</cp:revision>
  <dcterms:created xsi:type="dcterms:W3CDTF">2018-10-29T09:59:00Z</dcterms:created>
  <dcterms:modified xsi:type="dcterms:W3CDTF">2024-11-24T13:54:25Z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E183F31C455D4621938329A24114EDF3_13</vt:lpwstr>
  </property>
  <property fmtid="{D5CDD505-2E9C-101B-9397-08002B2CF9AE}" pid="3" name="KSOProductBuildVer">
    <vt:lpwstr>1033-12.2.0.18911</vt:lpwstr>
  </property>
</Properties>
</file>