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25"/>
  </p:notesMasterIdLst>
  <p:sldIdLst>
    <p:sldId id="364" r:id="rId3"/>
    <p:sldId id="371" r:id="rId4"/>
    <p:sldId id="278" r:id="rId5"/>
    <p:sldId id="275" r:id="rId6"/>
    <p:sldId id="279" r:id="rId7"/>
    <p:sldId id="276" r:id="rId8"/>
    <p:sldId id="283" r:id="rId9"/>
    <p:sldId id="293" r:id="rId10"/>
    <p:sldId id="365" r:id="rId11"/>
    <p:sldId id="366" r:id="rId12"/>
    <p:sldId id="367" r:id="rId13"/>
    <p:sldId id="368" r:id="rId14"/>
    <p:sldId id="369" r:id="rId15"/>
    <p:sldId id="370" r:id="rId16"/>
    <p:sldId id="288" r:id="rId17"/>
    <p:sldId id="289" r:id="rId18"/>
    <p:sldId id="290" r:id="rId19"/>
    <p:sldId id="291" r:id="rId20"/>
    <p:sldId id="292" r:id="rId21"/>
    <p:sldId id="294" r:id="rId22"/>
    <p:sldId id="295" r:id="rId23"/>
    <p:sldId id="299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UTM Avo" panose="020B06040202020202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5C5C"/>
    <a:srgbClr val="E5F111"/>
    <a:srgbClr val="FAC33F"/>
    <a:srgbClr val="5A5A5A"/>
    <a:srgbClr val="C2E8FF"/>
    <a:srgbClr val="7A3F39"/>
    <a:srgbClr val="37BD0B"/>
    <a:srgbClr val="FF8119"/>
    <a:srgbClr val="FF7707"/>
    <a:srgbClr val="FFA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3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06816-AE66-44A8-B9BB-EC69DD7065F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80CBF-A3E7-4A17-AB92-D8D2018F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từng ô cửa để dẫn đến từng bức tranh 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kể được nội dung tranh, thầy cô bấm vào mũi tên để quay lại ô cửa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ô cửa để lật mở mảnh ghép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con bướm để hiện lên bức tranh bí mật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mũi tên xanh để chuyển sang nội dung tiếp theo của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80CBF-A3E7-4A17-AB92-D8D2018FB9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3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69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267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920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275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05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33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59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23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822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7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44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32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025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3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40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4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12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649" r:id="rId8"/>
    <p:sldLayoutId id="2147483650" r:id="rId9"/>
    <p:sldLayoutId id="2147483685" r:id="rId10"/>
    <p:sldLayoutId id="2147483652" r:id="rId11"/>
    <p:sldLayoutId id="2147483651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8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17.xml"/><Relationship Id="rId18" Type="http://schemas.openxmlformats.org/officeDocument/2006/relationships/image" Target="../media/image40.png"/><Relationship Id="rId3" Type="http://schemas.openxmlformats.org/officeDocument/2006/relationships/audio" Target="../media/audio1.wav"/><Relationship Id="rId21" Type="http://schemas.openxmlformats.org/officeDocument/2006/relationships/image" Target="../media/image43.gif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slide" Target="slide19.xml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20" Type="http://schemas.openxmlformats.org/officeDocument/2006/relationships/image" Target="../media/image42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11" Type="http://schemas.openxmlformats.org/officeDocument/2006/relationships/slide" Target="slide16.xml"/><Relationship Id="rId24" Type="http://schemas.openxmlformats.org/officeDocument/2006/relationships/image" Target="../media/image45.png"/><Relationship Id="rId5" Type="http://schemas.openxmlformats.org/officeDocument/2006/relationships/image" Target="../media/image31.png"/><Relationship Id="rId15" Type="http://schemas.openxmlformats.org/officeDocument/2006/relationships/slide" Target="slide18.xml"/><Relationship Id="rId23" Type="http://schemas.openxmlformats.org/officeDocument/2006/relationships/slide" Target="slide20.xml"/><Relationship Id="rId10" Type="http://schemas.openxmlformats.org/officeDocument/2006/relationships/image" Target="../media/image36.png"/><Relationship Id="rId19" Type="http://schemas.openxmlformats.org/officeDocument/2006/relationships/image" Target="../media/image41.gif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525193" y="1331740"/>
            <a:ext cx="10664009" cy="452667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ĐÓN 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VỀ DỰ GIỜ </a:t>
            </a:r>
            <a:br>
              <a:rPr lang="en-US" sz="53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</a:t>
            </a:r>
            <a:b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65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1C</a:t>
            </a:r>
            <a:br>
              <a:rPr lang="en-US" sz="2665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65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Trần Thị Phượng</a:t>
            </a:r>
            <a:endParaRPr sz="2665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27767" y="93693"/>
            <a:ext cx="5011420" cy="53213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2665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PHẢ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16B0F9-0767-4301-9465-98B1ED537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834501" y="444969"/>
            <a:ext cx="10031767" cy="61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5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18DB41-FB17-453B-A4BD-B878038EA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r="1518"/>
          <a:stretch/>
        </p:blipFill>
        <p:spPr>
          <a:xfrm>
            <a:off x="816747" y="607927"/>
            <a:ext cx="9510202" cy="60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171955-1A3B-4BC8-91AA-9034A058E7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r="1155"/>
          <a:stretch/>
        </p:blipFill>
        <p:spPr>
          <a:xfrm>
            <a:off x="469224" y="115410"/>
            <a:ext cx="11169401" cy="67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5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21187-0092-4F90-8140-85ECD7775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1554"/>
          <a:stretch/>
        </p:blipFill>
        <p:spPr>
          <a:xfrm>
            <a:off x="701336" y="648070"/>
            <a:ext cx="10983870" cy="60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1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430" r="3066" b="-430"/>
          <a:stretch/>
        </p:blipFill>
        <p:spPr>
          <a:xfrm>
            <a:off x="237437" y="448127"/>
            <a:ext cx="3792455" cy="3421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4110384" y="444970"/>
            <a:ext cx="3735978" cy="3392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r="1518"/>
          <a:stretch/>
        </p:blipFill>
        <p:spPr>
          <a:xfrm>
            <a:off x="7741856" y="448127"/>
            <a:ext cx="3792455" cy="3421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r="1155"/>
          <a:stretch/>
        </p:blipFill>
        <p:spPr>
          <a:xfrm>
            <a:off x="469224" y="3691240"/>
            <a:ext cx="3409373" cy="3166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1554"/>
          <a:stretch/>
        </p:blipFill>
        <p:spPr>
          <a:xfrm>
            <a:off x="3798506" y="4020511"/>
            <a:ext cx="7886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42" y="1095540"/>
            <a:ext cx="7562501" cy="4676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6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48" y="3419941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64" y="1069720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1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70" y="1042756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3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155" y="3417908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7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71" y="348594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C20DA1-C20E-4DFD-BC59-ADE5A987B633}"/>
              </a:ext>
            </a:extLst>
          </p:cNvPr>
          <p:cNvSpPr/>
          <p:nvPr/>
        </p:nvSpPr>
        <p:spPr>
          <a:xfrm>
            <a:off x="9496289" y="5690410"/>
            <a:ext cx="2164080" cy="238539"/>
          </a:xfrm>
          <a:prstGeom prst="roundRect">
            <a:avLst/>
          </a:prstGeom>
          <a:solidFill>
            <a:srgbClr val="E5F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BD1A20-2C5B-46A9-A2A2-8E5FD2F064AC}"/>
              </a:ext>
            </a:extLst>
          </p:cNvPr>
          <p:cNvSpPr/>
          <p:nvPr/>
        </p:nvSpPr>
        <p:spPr>
          <a:xfrm>
            <a:off x="800100" y="980309"/>
            <a:ext cx="1756690" cy="276991"/>
          </a:xfrm>
          <a:prstGeom prst="roundRect">
            <a:avLst/>
          </a:prstGeom>
          <a:solidFill>
            <a:srgbClr val="5C5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12F792-82DB-4B5E-B835-F04C33DEB31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3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r="2006"/>
          <a:stretch/>
        </p:blipFill>
        <p:spPr>
          <a:xfrm>
            <a:off x="2616199" y="717550"/>
            <a:ext cx="7239001" cy="4948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B43CDD-0AFA-41DF-BBFA-204FCC00B748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E871F0-65E4-43F8-B05E-45953020F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71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4270" r="4181"/>
          <a:stretch/>
        </p:blipFill>
        <p:spPr>
          <a:xfrm>
            <a:off x="2768600" y="876300"/>
            <a:ext cx="7333756" cy="4930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35C56C-25C3-4A4A-8A87-5366DC5886CB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0E36A-2773-44E0-8C9B-4A6BDA313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52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t="5550" r="4960"/>
          <a:stretch/>
        </p:blipFill>
        <p:spPr>
          <a:xfrm>
            <a:off x="2612231" y="866361"/>
            <a:ext cx="6967537" cy="4529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CAFE7F-132D-433A-B024-68A096E8A609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CB534-1D2F-43B8-88D3-C404B19E4A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52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6950" r="2922"/>
          <a:stretch/>
        </p:blipFill>
        <p:spPr>
          <a:xfrm>
            <a:off x="2426425" y="840961"/>
            <a:ext cx="7339149" cy="4676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F4AAD4-AA29-49DC-9370-06119F4E6FBC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1AC6A-81E5-48E4-865D-59C48CC7EF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1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539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5037"/>
          <a:stretch/>
        </p:blipFill>
        <p:spPr>
          <a:xfrm>
            <a:off x="419099" y="889000"/>
            <a:ext cx="3480741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5902"/>
          <a:stretch/>
        </p:blipFill>
        <p:spPr>
          <a:xfrm>
            <a:off x="4184649" y="889000"/>
            <a:ext cx="3480741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7520"/>
          <a:stretch/>
        </p:blipFill>
        <p:spPr>
          <a:xfrm>
            <a:off x="7950199" y="889000"/>
            <a:ext cx="3480741" cy="2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5820"/>
          <a:stretch/>
        </p:blipFill>
        <p:spPr>
          <a:xfrm>
            <a:off x="1206499" y="3683000"/>
            <a:ext cx="3637374" cy="2654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r="3848"/>
          <a:stretch/>
        </p:blipFill>
        <p:spPr>
          <a:xfrm>
            <a:off x="5511798" y="3683000"/>
            <a:ext cx="5130801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339130"/>
            <a:ext cx="9329748" cy="518536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8AE8AD87-C1DA-4C74-B560-9C24A866D7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9" y="3982864"/>
            <a:ext cx="3764084" cy="1860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7861" y="2090306"/>
            <a:ext cx="6790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Em nhận xét gì về </a:t>
            </a:r>
          </a:p>
          <a:p>
            <a:pPr algn="ctr"/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vịt con?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32916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49905" y="2534556"/>
            <a:ext cx="5787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ột Con Vịt 🦆 Chú Vịt Con Cho Bé 🦆 Nhạc Thiếu Nhi Sôi Động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F9CF0C-DC42-481A-9CCE-63E0AB84BBBB}"/>
              </a:ext>
            </a:extLst>
          </p:cNvPr>
          <p:cNvSpPr/>
          <p:nvPr/>
        </p:nvSpPr>
        <p:spPr>
          <a:xfrm>
            <a:off x="238539" y="212035"/>
            <a:ext cx="1378226" cy="927652"/>
          </a:xfrm>
          <a:prstGeom prst="rect">
            <a:avLst/>
          </a:prstGeom>
          <a:solidFill>
            <a:srgbClr val="C2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8731B-C606-4EC6-B870-59AD7402B5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5037"/>
          <a:stretch/>
        </p:blipFill>
        <p:spPr>
          <a:xfrm>
            <a:off x="419099" y="889000"/>
            <a:ext cx="3480741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5902"/>
          <a:stretch/>
        </p:blipFill>
        <p:spPr>
          <a:xfrm>
            <a:off x="4184649" y="889000"/>
            <a:ext cx="3480741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7520"/>
          <a:stretch/>
        </p:blipFill>
        <p:spPr>
          <a:xfrm>
            <a:off x="7950199" y="889000"/>
            <a:ext cx="3480741" cy="2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5820"/>
          <a:stretch/>
        </p:blipFill>
        <p:spPr>
          <a:xfrm>
            <a:off x="1206499" y="3797300"/>
            <a:ext cx="3480741" cy="25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r="3848"/>
          <a:stretch/>
        </p:blipFill>
        <p:spPr>
          <a:xfrm>
            <a:off x="5384798" y="3683000"/>
            <a:ext cx="5130801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430" r="3066" b="-430"/>
          <a:stretch/>
        </p:blipFill>
        <p:spPr>
          <a:xfrm>
            <a:off x="237437" y="448127"/>
            <a:ext cx="3792455" cy="3421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4110384" y="444970"/>
            <a:ext cx="3735978" cy="3392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r="1518"/>
          <a:stretch/>
        </p:blipFill>
        <p:spPr>
          <a:xfrm>
            <a:off x="7741856" y="448127"/>
            <a:ext cx="3792455" cy="3421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r="1155"/>
          <a:stretch/>
        </p:blipFill>
        <p:spPr>
          <a:xfrm>
            <a:off x="469224" y="3691240"/>
            <a:ext cx="3409373" cy="3166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1554"/>
          <a:stretch/>
        </p:blipFill>
        <p:spPr>
          <a:xfrm>
            <a:off x="3798506" y="4020511"/>
            <a:ext cx="7886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EA18B-A857-4C8F-910B-A98F4E06F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430" r="3066" b="-430"/>
          <a:stretch/>
        </p:blipFill>
        <p:spPr>
          <a:xfrm>
            <a:off x="958788" y="470517"/>
            <a:ext cx="9783193" cy="595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6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125</Words>
  <Application>Microsoft Office PowerPoint</Application>
  <PresentationFormat>Widescreen</PresentationFormat>
  <Paragraphs>14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等线</vt:lpstr>
      <vt:lpstr>Calibri Light</vt:lpstr>
      <vt:lpstr>Times New Roman</vt:lpstr>
      <vt:lpstr>Arial</vt:lpstr>
      <vt:lpstr>Calibri</vt:lpstr>
      <vt:lpstr>UTM Avo</vt:lpstr>
      <vt:lpstr>Office Theme</vt:lpstr>
      <vt:lpstr>1_Office Theme</vt:lpstr>
      <vt:lpstr>NHIỆT LIỆT CHÀO ĐÓN  CÁC THẦY CÔ GIÁO VỀ DỰ GIỜ  MÔN: TIẾNG VIỆT  LỚP: 1C GV: Trần Thị Phượng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63</cp:revision>
  <dcterms:created xsi:type="dcterms:W3CDTF">2021-11-01T08:16:43Z</dcterms:created>
  <dcterms:modified xsi:type="dcterms:W3CDTF">2024-11-06T19:27:53Z</dcterms:modified>
</cp:coreProperties>
</file>