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3"/>
    <p:sldMasterId id="2147483677" r:id="rId4"/>
  </p:sldMasterIdLst>
  <p:notesMasterIdLst>
    <p:notesMasterId r:id="rId17"/>
  </p:notesMasterIdLst>
  <p:sldIdLst>
    <p:sldId id="4288" r:id="rId5"/>
    <p:sldId id="4274" r:id="rId6"/>
    <p:sldId id="4279" r:id="rId7"/>
    <p:sldId id="4249" r:id="rId8"/>
    <p:sldId id="4286" r:id="rId9"/>
    <p:sldId id="4248" r:id="rId10"/>
    <p:sldId id="4251" r:id="rId11"/>
    <p:sldId id="4252" r:id="rId12"/>
    <p:sldId id="4253" r:id="rId13"/>
    <p:sldId id="4255" r:id="rId14"/>
    <p:sldId id="4256" r:id="rId15"/>
    <p:sldId id="4257" r:id="rId16"/>
    <p:sldId id="4273" r:id="rId18"/>
    <p:sldId id="4259" r:id="rId19"/>
    <p:sldId id="4287" r:id="rId20"/>
    <p:sldId id="4247" r:id="rId21"/>
    <p:sldId id="4261" r:id="rId22"/>
    <p:sldId id="4263" r:id="rId23"/>
    <p:sldId id="4268" r:id="rId24"/>
    <p:sldId id="4282" r:id="rId25"/>
    <p:sldId id="4272" r:id="rId26"/>
    <p:sldId id="298" r:id="rId27"/>
    <p:sldId id="4289" r:id="rId28"/>
    <p:sldId id="4269" r:id="rId29"/>
    <p:sldId id="4290" r:id="rId30"/>
    <p:sldId id="4204" r:id="rId31"/>
    <p:sldId id="4264" r:id="rId32"/>
    <p:sldId id="4250" r:id="rId33"/>
    <p:sldId id="4265" r:id="rId34"/>
    <p:sldId id="283" r:id="rId35"/>
  </p:sldIdLst>
  <p:sldSz cx="12192000" cy="6858000"/>
  <p:notesSz cx="6858000" cy="9144000"/>
  <p:embeddedFontLs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Roboto Black" pitchFamily="2" charset="0"/>
      <p:regular r:id="rId43"/>
    </p:embeddedFont>
    <p:embeddedFont>
      <p:font typeface="Calibri Light" panose="020F0302020204030204" charset="0"/>
      <p:regular r:id="rId44"/>
      <p: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HP001 4 hàng" panose="020B0603050302020204" pitchFamily="34" charset="0"/>
      <p:regular r:id="rId50"/>
      <p:bold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5CBF1"/>
    <a:srgbClr val="31BEB9"/>
    <a:srgbClr val="E17070"/>
    <a:srgbClr val="FCAF19"/>
    <a:srgbClr val="D1232A"/>
    <a:srgbClr val="5AAEDF"/>
    <a:srgbClr val="FFFFFF"/>
    <a:srgbClr val="DD8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84039" autoAdjust="0"/>
  </p:normalViewPr>
  <p:slideViewPr>
    <p:cSldViewPr snapToGrid="0">
      <p:cViewPr varScale="1">
        <p:scale>
          <a:sx n="72" d="100"/>
          <a:sy n="72" d="100"/>
        </p:scale>
        <p:origin x="8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1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9" Type="http://schemas.openxmlformats.org/officeDocument/2006/relationships/theme" Target="../theme/theme3.xml"/><Relationship Id="rId38" Type="http://schemas.openxmlformats.org/officeDocument/2006/relationships/image" Target="../media/image2.png"/><Relationship Id="rId37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6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5.pn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openxmlformats.org/officeDocument/2006/relationships/image" Target="../media/image5.png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1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3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29.emf"/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h làm cây thông Noel từ chai nhựa đơn giản mà đẹp | websosanh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5"/>
            <a:ext cx="12261304" cy="68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ĩ Thuật| Xé Dán Vườn Cây | Màu Sắc Quanh Em| Khu Vườn Kì Diệu| Học Vẽ Thật  Là Vui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6 Cách làm tranh sáng tạo cho trẻ mầm non từ ống hút, giấy và vật liệu khác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r="28904"/>
          <a:stretch>
            <a:fillRect/>
          </a:stretch>
        </p:blipFill>
        <p:spPr bwMode="auto">
          <a:xfrm>
            <a:off x="2806996" y="-106325"/>
            <a:ext cx="6339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ách tái chế võ nhựa vô cùng độc đáo - Phuongphap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3"/>
          <a:stretch>
            <a:fillRect/>
          </a:stretch>
        </p:blipFill>
        <p:spPr bwMode="auto">
          <a:xfrm>
            <a:off x="-287078" y="0"/>
            <a:ext cx="3965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r="11211"/>
          <a:stretch>
            <a:fillRect/>
          </a:stretch>
        </p:blipFill>
        <p:spPr bwMode="auto">
          <a:xfrm>
            <a:off x="7981507" y="0"/>
            <a:ext cx="4210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lkboard with flags and flowe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06" y="2083322"/>
            <a:ext cx="2766948" cy="453354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61344" y="2910324"/>
          <a:ext cx="9990249" cy="1323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57789" y="592064"/>
            <a:ext cx="5167131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96" y="299961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411" y="452178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61344" y="1446893"/>
          <a:ext cx="9990249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50627" y="1578058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111776" y="4874079"/>
          <a:ext cx="9990249" cy="546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11776" y="4429536"/>
          <a:ext cx="9713802" cy="1323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…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74015490134509693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599" y="5147192"/>
            <a:ext cx="4183065" cy="2352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ài giảng Đạo đức lớp 2 - Tuần 16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1056454"/>
            <a:ext cx="78028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động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 2:</a:t>
            </a:r>
            <a:endParaRPr kumimoji="0" lang="en-US" altLang="zh-CN" sz="8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Làm</a:t>
            </a:r>
            <a:r>
              <a:rPr lang="en-US" altLang="zh-CN" sz="72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72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mô</a:t>
            </a:r>
            <a:r>
              <a:rPr lang="en-US" altLang="zh-CN" sz="72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72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hình</a:t>
            </a:r>
            <a:r>
              <a:rPr lang="en-US" altLang="zh-CN" sz="72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72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cây</a:t>
            </a:r>
            <a:endParaRPr kumimoji="0" lang="en-US" altLang="zh-CN" sz="72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307265" y="947461"/>
            <a:ext cx="7293935" cy="808045"/>
            <a:chOff x="1212112" y="1671801"/>
            <a:chExt cx="7293935" cy="80804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1212112" y="1671801"/>
              <a:ext cx="794877" cy="80804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06989" y="1781754"/>
              <a:ext cx="6499058" cy="61555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bộ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phận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03666" y="33872"/>
            <a:ext cx="638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MÔ HÌNH CÂY</a:t>
            </a:r>
            <a:endParaRPr lang="vi-VN" altLang="zh-CN" sz="4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63441" y="2219681"/>
            <a:ext cx="8321570" cy="4482025"/>
            <a:chOff x="2703501" y="2375975"/>
            <a:chExt cx="8321570" cy="4482025"/>
          </a:xfrm>
        </p:grpSpPr>
        <p:sp>
          <p:nvSpPr>
            <p:cNvPr id="7" name="Oval 6"/>
            <p:cNvSpPr/>
            <p:nvPr/>
          </p:nvSpPr>
          <p:spPr>
            <a:xfrm>
              <a:off x="2794449" y="4529943"/>
              <a:ext cx="8230622" cy="23280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501" y="2375975"/>
              <a:ext cx="7930319" cy="331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60188" y="864922"/>
            <a:ext cx="9374448" cy="950617"/>
            <a:chOff x="665035" y="1589262"/>
            <a:chExt cx="7288936" cy="9506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665035" y="1589262"/>
              <a:ext cx="772591" cy="95061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54915" y="1745607"/>
              <a:ext cx="6499056" cy="61555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Ghép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bộ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phận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thành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03666" y="33872"/>
            <a:ext cx="638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MÔ HÌNH CÂY</a:t>
            </a:r>
            <a:endParaRPr lang="vi-VN" altLang="zh-CN" sz="4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76069" y="5332986"/>
            <a:ext cx="6625430" cy="149114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40" y="1403839"/>
            <a:ext cx="4583670" cy="54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60188" y="864922"/>
            <a:ext cx="9374448" cy="950617"/>
            <a:chOff x="665035" y="1589262"/>
            <a:chExt cx="7288936" cy="9506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665035" y="1589262"/>
              <a:ext cx="772591" cy="95061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54915" y="1745607"/>
              <a:ext cx="6499056" cy="61555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Ghép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thành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vườn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03666" y="33872"/>
            <a:ext cx="638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MÔ HÌNH CÂY</a:t>
            </a:r>
            <a:endParaRPr lang="vi-VN" altLang="zh-CN" sz="4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15" y="3544709"/>
            <a:ext cx="2122190" cy="29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1" y="2113335"/>
            <a:ext cx="3321198" cy="43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11" y="1464192"/>
            <a:ext cx="3621416" cy="502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32556" y="5656938"/>
            <a:ext cx="12457112" cy="16655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Ce0fmkzAxZ9vaHQcvmpo4lftQmXTU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6.000000" end="26476.312500"/>
                </p14:media>
              </p:ext>
            </p:extLst>
          </p:nvPr>
        </p:nvPicPr>
        <p:blipFill rotWithShape="1">
          <a:blip r:embed="rId3"/>
          <a:srcRect l="10465" r="101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lkboard with flags and flowe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06" y="2083322"/>
            <a:ext cx="2766948" cy="453354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61344" y="2910324"/>
          <a:ext cx="9990249" cy="1323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57789" y="592064"/>
            <a:ext cx="5167131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96" y="299961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411" y="452178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61344" y="1446893"/>
          <a:ext cx="9990249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50627" y="1578058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111776" y="4874079"/>
          <a:ext cx="9990249" cy="546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11776" y="4429536"/>
          <a:ext cx="9713802" cy="1323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…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740154901345096936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599" y="5147192"/>
            <a:ext cx="4183065" cy="2352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7284198611434460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06593" y="7556367"/>
            <a:ext cx="3147646" cy="1770551"/>
          </a:xfrm>
          <a:prstGeom prst="rect">
            <a:avLst/>
          </a:prstGeom>
        </p:spPr>
      </p:pic>
      <p:pic>
        <p:nvPicPr>
          <p:cNvPr id="4" name="Picture 3" descr="A room with a white board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r="19215" b="35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11261" y="2898643"/>
          <a:ext cx="9990249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thay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so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ý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tưởng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ban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26567" y="869631"/>
            <a:ext cx="4907077" cy="769441"/>
          </a:xfrm>
          <a:prstGeom prst="rect">
            <a:avLst/>
          </a:prstGeom>
          <a:solidFill>
            <a:srgbClr val="31BEB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SỐ LƯU Ý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113" y="298793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62970" y="3811392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sz="28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60830" y="2093174"/>
          <a:ext cx="9990249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Lựa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liệu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kích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thước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phù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hợp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50113" y="2224339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sz="28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011261" y="3699212"/>
          <a:ext cx="9713802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Cẩn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toàn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khi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548217" y="4692840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sz="28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034582" y="4600589"/>
          <a:ext cx="9713802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Giữ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vệ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3" y="1639072"/>
            <a:ext cx="3384636" cy="554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>
            <a:fillRect/>
          </a:stretch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/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3"/>
          <a:srcRect l="66309" t="17606" r="1991"/>
          <a:stretch>
            <a:fillRect/>
          </a:stretch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8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99527" y="1701607"/>
            <a:ext cx="7528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66309" t="17606" r="1991"/>
          <a:stretch>
            <a:fillRect/>
          </a:stretch>
        </p:blipFill>
        <p:spPr>
          <a:xfrm>
            <a:off x="8236499" y="297372"/>
            <a:ext cx="3943350" cy="427047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931" y="1916317"/>
            <a:ext cx="2857803" cy="4682403"/>
          </a:xfrm>
          <a:prstGeom prst="rect">
            <a:avLst/>
          </a:prstGeom>
        </p:spPr>
      </p:pic>
      <p:pic>
        <p:nvPicPr>
          <p:cNvPr id="3" name="White_Riv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886" y="49727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7508" y="2041849"/>
            <a:ext cx="7528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ntitled-720p-231105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71" y="2175597"/>
            <a:ext cx="2857803" cy="4682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5728" y="3010556"/>
            <a:ext cx="93714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TẠM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 BIỆT </a:t>
            </a:r>
            <a:endParaRPr kumimoji="0" lang="en-US" sz="8000" b="1" i="0" u="none" strike="noStrike" kern="120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VÀ HẸN GẶP LẠI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68" y="1301445"/>
            <a:ext cx="3767995" cy="2602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1.48148E-6 L 2.083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72360" y="2024165"/>
          <a:ext cx="9990249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sáng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69313" y="1"/>
            <a:ext cx="566988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1212" y="2113459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36427" y="363562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sz="2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72360" y="560734"/>
          <a:ext cx="9990249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61643" y="691899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sz="28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22792" y="3987920"/>
          <a:ext cx="9990249" cy="546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322792" y="3543377"/>
          <a:ext cx="9713802" cy="2032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quả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36" y="2677292"/>
            <a:ext cx="2551604" cy="4180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72360" y="2616745"/>
          <a:ext cx="9990249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sáng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88607" y="241718"/>
            <a:ext cx="5853375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1212" y="2706039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36427" y="422820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sz="2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72360" y="1153314"/>
          <a:ext cx="9990249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61643" y="1284479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sz="28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22792" y="4580500"/>
          <a:ext cx="9990249" cy="546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322792" y="4135957"/>
          <a:ext cx="9713802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quả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33508" y="3167647"/>
          <a:ext cx="9990249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thay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so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ý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tưởng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ban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82011" y="927959"/>
            <a:ext cx="4907077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SỐ LƯU Ý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2360" y="3256941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825255" y="408622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sz="2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72360" y="2259117"/>
          <a:ext cx="9990249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Lựa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liệu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kích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thước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phù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hợp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61643" y="2390282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sz="28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311620" y="3993976"/>
          <a:ext cx="9713802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Cẩn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toàn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khi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kéo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19916" y="5023081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06281" y="4930830"/>
          <a:ext cx="9713802" cy="6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/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Giữ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vệ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-2883842" y="4752647"/>
            <a:ext cx="2952298" cy="3186957"/>
            <a:chOff x="-66528" y="3702611"/>
            <a:chExt cx="2952298" cy="3186957"/>
          </a:xfrm>
        </p:grpSpPr>
        <p:sp>
          <p:nvSpPr>
            <p:cNvPr id="6" name="Oval 5"/>
            <p:cNvSpPr/>
            <p:nvPr/>
          </p:nvSpPr>
          <p:spPr>
            <a:xfrm>
              <a:off x="-66528" y="6076425"/>
              <a:ext cx="2952298" cy="81314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7" y="3702611"/>
              <a:ext cx="2499548" cy="297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1" y="380999"/>
            <a:ext cx="3718560" cy="6096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86" y="3175"/>
            <a:ext cx="5291667" cy="3651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604728" y="1690579"/>
            <a:ext cx="10011462" cy="4238816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74" y="-67320"/>
            <a:ext cx="8872989" cy="1879015"/>
          </a:xfrm>
          <a:prstGeom prst="rect">
            <a:avLst/>
          </a:prstGeom>
        </p:spPr>
      </p:pic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567" y="5268202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22390" y="2230641"/>
            <a:ext cx="5487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Tự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</a:t>
            </a:r>
            <a:r>
              <a:rPr lang="el-GR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ηΗ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łn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và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xã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hĖ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Roboto Black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2100" y="2793806"/>
            <a:ext cx="10436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Bài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9: 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Cây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xung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Ǖ</a:t>
            </a:r>
            <a:r>
              <a:rPr lang="el-GR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ί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a</a:t>
            </a:r>
            <a:r>
              <a:rPr lang="el-GR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ζ 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em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</a:t>
            </a:r>
            <a:endParaRPr lang="en-US" altLang="zh-CN" sz="4800" b="1" noProof="0" dirty="0">
              <a:solidFill>
                <a:srgbClr val="FFFF00"/>
              </a:solidFill>
              <a:latin typeface="HP001 4 hàng" panose="020B0603050302020204" pitchFamily="34" charset="0"/>
              <a:ea typeface="Roboto Blac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(T</a:t>
            </a:r>
            <a:r>
              <a:rPr lang="el-GR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Η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Ğt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itchFamily="2" charset="0"/>
              </a:rPr>
              <a:t> 2)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Roboto Black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3330" cy="1639471"/>
          </a:xfrm>
          <a:prstGeom prst="rect">
            <a:avLst/>
          </a:prstGeom>
        </p:spPr>
      </p:pic>
      <p:pic>
        <p:nvPicPr>
          <p:cNvPr id="5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28" y="4176258"/>
            <a:ext cx="1871963" cy="2172088"/>
          </a:xfrm>
          <a:prstGeom prst="rect">
            <a:avLst/>
          </a:prstGeom>
        </p:spPr>
      </p:pic>
      <p:pic>
        <p:nvPicPr>
          <p:cNvPr id="6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5821" y="3836639"/>
            <a:ext cx="1782934" cy="2377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4895" y="2967335"/>
            <a:ext cx="5502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 KHỞI ĐỘNG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761995245184031259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660214"/>
            <a:ext cx="7802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Hoạt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động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 1:</a:t>
            </a:r>
            <a:endParaRPr kumimoji="0" lang="en-US" altLang="zh-CN" sz="66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Đề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xuất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ý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tưởng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và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cách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làm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mô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hình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itchFamily="2" charset="0"/>
                <a:ea typeface="Roboto Black" pitchFamily="2" charset="0"/>
              </a:rPr>
              <a:t>cây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Mô hình Cây 3D - lớp 6 ; 3 Khu nhà tương lai - Cây trong vườn - 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m hơn 100 ảnh về hình vẽ vườn cây ăn quả - NE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IY - How to make a paper coconut tree || Làm cây dừa bằng giấy đơn giản - 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1588</Words>
  <Application>WPS Presentation</Application>
  <PresentationFormat>Widescreen</PresentationFormat>
  <Paragraphs>139</Paragraphs>
  <Slides>30</Slides>
  <Notes>2</Notes>
  <HiddenSlides>0</HiddenSlides>
  <MMClips>7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Times New Roman</vt:lpstr>
      <vt:lpstr>Roboto Black</vt:lpstr>
      <vt:lpstr>Calibri Light</vt:lpstr>
      <vt:lpstr>Microsoft YaHei</vt:lpstr>
      <vt:lpstr>Arial Unicode MS</vt:lpstr>
      <vt:lpstr>Calibri</vt:lpstr>
      <vt:lpstr>Roboto</vt:lpstr>
      <vt:lpstr>等线</vt:lpstr>
      <vt:lpstr>Muli</vt:lpstr>
      <vt:lpstr>Segoe Print</vt:lpstr>
      <vt:lpstr>HP001 4 hàng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 Hai Le</cp:lastModifiedBy>
  <cp:revision>179</cp:revision>
  <dcterms:created xsi:type="dcterms:W3CDTF">2023-04-01T23:44:00Z</dcterms:created>
  <dcterms:modified xsi:type="dcterms:W3CDTF">2024-11-23T14:51:06Z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68D2D71B6BD34C64AAD68A284778700F_12</vt:lpwstr>
  </property>
  <property fmtid="{D5CDD505-2E9C-101B-9397-08002B2CF9AE}" pid="3" name="KSOProductBuildVer">
    <vt:lpwstr>1033-12.2.0.18911</vt:lpwstr>
  </property>
</Properties>
</file>