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6"/>
  </p:notesMasterIdLst>
  <p:sldIdLst>
    <p:sldId id="310" r:id="rId2"/>
    <p:sldId id="445" r:id="rId3"/>
    <p:sldId id="382" r:id="rId4"/>
    <p:sldId id="376" r:id="rId5"/>
    <p:sldId id="409" r:id="rId6"/>
    <p:sldId id="476" r:id="rId7"/>
    <p:sldId id="427" r:id="rId8"/>
    <p:sldId id="448" r:id="rId9"/>
    <p:sldId id="459" r:id="rId10"/>
    <p:sldId id="444" r:id="rId11"/>
    <p:sldId id="460" r:id="rId12"/>
    <p:sldId id="461" r:id="rId13"/>
    <p:sldId id="477" r:id="rId14"/>
    <p:sldId id="463" r:id="rId15"/>
    <p:sldId id="464" r:id="rId16"/>
    <p:sldId id="465" r:id="rId17"/>
    <p:sldId id="441" r:id="rId18"/>
    <p:sldId id="481" r:id="rId19"/>
    <p:sldId id="474" r:id="rId20"/>
    <p:sldId id="482" r:id="rId21"/>
    <p:sldId id="475" r:id="rId22"/>
    <p:sldId id="467" r:id="rId23"/>
    <p:sldId id="483" r:id="rId24"/>
    <p:sldId id="484" r:id="rId25"/>
    <p:sldId id="479" r:id="rId26"/>
    <p:sldId id="480" r:id="rId27"/>
    <p:sldId id="358" r:id="rId28"/>
    <p:sldId id="428" r:id="rId29"/>
    <p:sldId id="456" r:id="rId30"/>
    <p:sldId id="485" r:id="rId31"/>
    <p:sldId id="451" r:id="rId32"/>
    <p:sldId id="452" r:id="rId33"/>
    <p:sldId id="432" r:id="rId34"/>
    <p:sldId id="429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6" autoAdjust="0"/>
    <p:restoredTop sz="86061" autoAdjust="0"/>
  </p:normalViewPr>
  <p:slideViewPr>
    <p:cSldViewPr>
      <p:cViewPr varScale="1">
        <p:scale>
          <a:sx n="85" d="100"/>
          <a:sy n="85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15/04/2022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18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22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25</a:t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163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16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81516-CAA9-4984-AD68-C8CF53E73E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E9CD9-FFA7-4D6A-9890-9A29AC2C6C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F31AC-EEF1-48B8-9870-87F8144F516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40E12-A310-479F-90B8-E9DF425114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B9152-B3B3-4A4C-993E-414D8BF663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3F107-C259-4A57-AFE9-960E02CCC2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84D63-2EAB-4E6A-8FDA-758A171019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9720D-8441-4486-8AD3-BC8DCA80CAF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6531C-5C17-4EEF-9121-082506BD69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BFCD5-D05B-42B6-B91D-100D6F5F396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B836B-B185-4E90-8873-8871D9C2DA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2F79C-7D59-4230-8238-A18482C3DBCC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&#431;&#416;NG\tr&#7901;i%20n&#7855;ng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&#431;&#416;NG\B&#224;i%20h&#225;t%20tr&#7901;i%20n&#7855;ng,%20tr&#7901;i%20m&#432;a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&#431;&#416;NG\M&#432;a%20r&#224;o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&#431;&#416;NG\D&#7921;%20b&#225;o%20th&#7901;i%20ti&#7871;t%20(1)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2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1" y="4040982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7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1340769"/>
            <a:ext cx="9525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TIẾT:  TỰ NHIÊN VÀ XÃ HỘI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54" y="790576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68" y="500042"/>
            <a:ext cx="8501122" cy="59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44" y="500042"/>
            <a:ext cx="1714512" cy="17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-1"/>
            <a:ext cx="814393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214290"/>
            <a:ext cx="1428760" cy="13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81554" y="6150114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274" y="285728"/>
            <a:ext cx="9858444" cy="631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64" y="500042"/>
            <a:ext cx="1571636" cy="15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81554" y="6150114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UTER\Downloads\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588" y="0"/>
            <a:ext cx="11001452" cy="664371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48" y="928670"/>
            <a:ext cx="809606" cy="78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90" y="1056492"/>
            <a:ext cx="785818" cy="78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2880578"/>
            <a:ext cx="857256" cy="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6066" y="2928934"/>
            <a:ext cx="761981" cy="75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9786" y="4786321"/>
            <a:ext cx="785818" cy="76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504" y="4668007"/>
            <a:ext cx="785818" cy="7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024298" y="2500306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5604" y="4214818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6132" y="2571744"/>
            <a:ext cx="34290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0578" y="4357694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9918" y="6273225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7636" y="6273225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3776" y="214290"/>
            <a:ext cx="10572824" cy="632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02" y="108332"/>
            <a:ext cx="1571636" cy="152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285728"/>
            <a:ext cx="1171583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8" y="500042"/>
            <a:ext cx="1571636" cy="15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24364" y="6150114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68" y="500042"/>
            <a:ext cx="8501122" cy="59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44" y="500042"/>
            <a:ext cx="1714512" cy="17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9200" y="1033462"/>
            <a:ext cx="5715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68696" y="1004664"/>
            <a:ext cx="6172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14" y="1000108"/>
            <a:ext cx="1571636" cy="155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58161"/>
            <a:ext cx="1452530" cy="140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63752" y="5229200"/>
            <a:ext cx="1591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6400" y="5229818"/>
            <a:ext cx="1521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5562600" cy="533400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953000" cy="838199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765800" cy="5334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3733800"/>
            <a:ext cx="4953000" cy="838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724400"/>
            <a:ext cx="5105400" cy="838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5715000"/>
            <a:ext cx="5334000" cy="838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</a:t>
            </a:r>
            <a:r>
              <a:rPr lang="vi-VN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ây cỏ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mọi vật khô ráo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2667000"/>
            <a:ext cx="5029200" cy="838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00800" y="1524000"/>
            <a:ext cx="54864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 trời phủ nhiều mây xám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00800" y="2971800"/>
            <a:ext cx="5410200" cy="838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 rơi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24600" y="4343400"/>
            <a:ext cx="5562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400800" y="5638800"/>
            <a:ext cx="5562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"/>
            <a:ext cx="281939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52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ời nắ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hát trời nắng, trời mư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65084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278" y="214290"/>
            <a:ext cx="11644394" cy="640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2" y="214289"/>
            <a:ext cx="1714512" cy="16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Gió thổi mạnh theo hướng bắc nam khiến các hàng cây xanh, hàng dừa vít cành  tạo ra những tiếng rít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196" name="AutoShape 4" descr="Gió thổi mạnh theo hướng bắc nam khiến các hàng cây xanh, hàng dừa vít cành  tạo ra những tiếng rít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197" name="Picture 5" descr="E:\Lớp 1 2021-2022\Tổ 1 .21-22\HƯƠNG THI GVG\Gi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1066800"/>
            <a:ext cx="3809999" cy="4038600"/>
          </a:xfrm>
          <a:prstGeom prst="rect">
            <a:avLst/>
          </a:prstGeom>
          <a:noFill/>
        </p:spPr>
      </p:pic>
      <p:pic>
        <p:nvPicPr>
          <p:cNvPr id="9" name="Picture 4" descr="Mây của trời hãy để gió cuốn đ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60" y="1071546"/>
            <a:ext cx="3733800" cy="4038600"/>
          </a:xfrm>
          <a:prstGeom prst="rect">
            <a:avLst/>
          </a:prstGeom>
          <a:noFill/>
        </p:spPr>
      </p:pic>
      <p:pic>
        <p:nvPicPr>
          <p:cNvPr id="1026" name="Picture 2" descr="C:\Users\Admin\Downloads\gió nh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1" y="1000108"/>
            <a:ext cx="4267199" cy="40385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1" y="4385002"/>
            <a:ext cx="73676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40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7198" y="4385002"/>
            <a:ext cx="73676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9872" y="4431632"/>
            <a:ext cx="73676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12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-1"/>
            <a:ext cx="814393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214290"/>
            <a:ext cx="1428760" cy="13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81554" y="6150114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9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274" y="285728"/>
            <a:ext cx="9858444" cy="631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64" y="500042"/>
            <a:ext cx="1571636" cy="15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81554" y="6150114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UTER\Downloads\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254" y="11731"/>
            <a:ext cx="11001452" cy="664371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48" y="928670"/>
            <a:ext cx="809606" cy="78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90" y="1056492"/>
            <a:ext cx="785818" cy="78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2880578"/>
            <a:ext cx="857256" cy="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6066" y="2928934"/>
            <a:ext cx="761981" cy="75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9786" y="4786321"/>
            <a:ext cx="785818" cy="76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504" y="4668007"/>
            <a:ext cx="785818" cy="7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646102" y="2571743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7240" y="4375619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6132" y="2571744"/>
            <a:ext cx="34290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30639" y="4380019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1457" y="6204481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0644" y="6273225"/>
            <a:ext cx="2000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ưa rà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000" y="-12795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52400" y="1752600"/>
            <a:ext cx="12496800" cy="2362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 dirty="0" err="1">
                <a:solidFill>
                  <a:schemeClr val="bg1"/>
                </a:solidFill>
              </a:rPr>
              <a:t>Hoạt</a:t>
            </a:r>
            <a:r>
              <a:rPr lang="en-US" sz="4400" u="sng" dirty="0">
                <a:solidFill>
                  <a:schemeClr val="bg1"/>
                </a:solidFill>
              </a:rPr>
              <a:t> </a:t>
            </a:r>
            <a:r>
              <a:rPr lang="en-US" sz="4400" u="sng" dirty="0" err="1">
                <a:solidFill>
                  <a:schemeClr val="bg1"/>
                </a:solidFill>
              </a:rPr>
              <a:t>động</a:t>
            </a:r>
            <a:r>
              <a:rPr lang="en-US" sz="4400" u="sng" dirty="0">
                <a:solidFill>
                  <a:schemeClr val="bg1"/>
                </a:solidFill>
              </a:rPr>
              <a:t> </a:t>
            </a:r>
            <a:r>
              <a:rPr lang="en-US" sz="4400" u="sng" dirty="0" smtClean="0">
                <a:solidFill>
                  <a:schemeClr val="bg1"/>
                </a:solidFill>
              </a:rPr>
              <a:t>2: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 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 HIỆN TƯỢNG THỜI TIẾT</a:t>
            </a:r>
            <a:endParaRPr lang="vi-VN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Admin\Downloads\image (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000306" y="714356"/>
            <a:ext cx="16341305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3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ự báo thời tiết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2042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433" y="381000"/>
            <a:ext cx="495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57200"/>
            <a:ext cx="533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838200"/>
            <a:ext cx="762000" cy="163121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0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-357214"/>
            <a:ext cx="7500991" cy="653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52728" y="0"/>
            <a:ext cx="1785950" cy="193899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1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8348" y="82143"/>
            <a:ext cx="785818" cy="184665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sz="96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414" y="214290"/>
            <a:ext cx="7143800" cy="631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0" y="1752600"/>
            <a:ext cx="12649200" cy="3124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 dirty="0" err="1">
                <a:solidFill>
                  <a:srgbClr val="FFFF00"/>
                </a:solidFill>
              </a:rPr>
              <a:t>Hoạt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err="1">
                <a:solidFill>
                  <a:srgbClr val="FFFF00"/>
                </a:solidFill>
              </a:rPr>
              <a:t>động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smtClean="0">
                <a:solidFill>
                  <a:srgbClr val="FFFF00"/>
                </a:solidFill>
              </a:rPr>
              <a:t>3: 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THỰC HÀNH QUAN SÁT BẦU TRỜI VÀ CẢNH VẬT XUNG QUANH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\Downloads\image (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5227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8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0" y="1905000"/>
            <a:ext cx="12192000" cy="228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 dirty="0" err="1" smtClean="0"/>
              <a:t>Hoạt</a:t>
            </a:r>
            <a:r>
              <a:rPr lang="en-US" sz="4400" u="sng" dirty="0" smtClean="0"/>
              <a:t> </a:t>
            </a:r>
            <a:r>
              <a:rPr lang="en-US" sz="4400" u="sng" dirty="0" err="1" smtClean="0"/>
              <a:t>động</a:t>
            </a:r>
            <a:r>
              <a:rPr lang="en-US" sz="4400" u="sng" dirty="0" smtClean="0"/>
              <a:t> 1</a:t>
            </a:r>
            <a:r>
              <a:rPr lang="en-US" sz="4400" dirty="0" smtClean="0"/>
              <a:t>:</a:t>
            </a:r>
          </a:p>
          <a:p>
            <a:pPr algn="ctr"/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 SÁT VÀ NHẬN XÉT VỀ HIỆN TƯỢNG THỜI TIẾT</a:t>
            </a:r>
            <a:endParaRPr lang="vi-VN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UTER\Downloads\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588" y="0"/>
            <a:ext cx="11001452" cy="664371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48" y="928670"/>
            <a:ext cx="809606" cy="78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90" y="1056492"/>
            <a:ext cx="785818" cy="78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2880578"/>
            <a:ext cx="857256" cy="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6066" y="2928934"/>
            <a:ext cx="761981" cy="75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9786" y="4786321"/>
            <a:ext cx="785818" cy="76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504" y="4668007"/>
            <a:ext cx="785818" cy="7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lvl="0" indent="0">
              <a:buNone/>
            </a:pP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7608" y="69269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9588" y="214290"/>
            <a:ext cx="10572824" cy="632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02" y="108332"/>
            <a:ext cx="1571636" cy="152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285728"/>
            <a:ext cx="1171583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8" y="500042"/>
            <a:ext cx="1571636" cy="15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24364" y="6150114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278" y="214290"/>
            <a:ext cx="11644394" cy="640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2" y="214289"/>
            <a:ext cx="1714512" cy="16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38810" y="6000768"/>
            <a:ext cx="23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3310</TotalTime>
  <Words>207</Words>
  <Application>Microsoft Office PowerPoint</Application>
  <PresentationFormat>Custom</PresentationFormat>
  <Paragraphs>59</Paragraphs>
  <Slides>34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Windows User</cp:lastModifiedBy>
  <cp:revision>287</cp:revision>
  <dcterms:created xsi:type="dcterms:W3CDTF">2020-02-15T03:55:30Z</dcterms:created>
  <dcterms:modified xsi:type="dcterms:W3CDTF">2022-04-14T22:07:53Z</dcterms:modified>
</cp:coreProperties>
</file>