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73" r:id="rId4"/>
    <p:sldId id="272" r:id="rId5"/>
    <p:sldId id="271" r:id="rId6"/>
    <p:sldId id="270" r:id="rId7"/>
    <p:sldId id="279" r:id="rId8"/>
    <p:sldId id="280" r:id="rId9"/>
    <p:sldId id="27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588" autoAdjust="0"/>
    <p:restoredTop sz="94660"/>
  </p:normalViewPr>
  <p:slideViewPr>
    <p:cSldViewPr snapToGrid="0">
      <p:cViewPr>
        <p:scale>
          <a:sx n="84" d="100"/>
          <a:sy n="84" d="100"/>
        </p:scale>
        <p:origin x="-19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DBB404-43CF-4864-B11C-AB4B3EBEC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134D56-AF15-4727-89ED-AF325BC80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1AF33A-FE5C-4DA8-A0F3-1E908DA8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52C-B6A0-47FC-971C-37F53491EA38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48D1AA-0288-4DD0-B077-2A69FA65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7CD982-6C27-4A75-92F9-A2FA3684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785-5441-4B63-A8A9-4400D94A417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66838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BE92F-1C9B-4827-BB34-8D4D2422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7071C2-63A6-434F-9D80-BAE081176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E69B19-6232-40A8-81B9-486B4A60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52C-B6A0-47FC-971C-37F53491EA38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EC8C7-3323-4730-AF4A-602CCF30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8B5430-D594-41E4-8132-426D9777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785-5441-4B63-A8A9-4400D94A417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39425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116542-0D1E-4604-8A06-0C9433B77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14BCC4-C63C-4BB7-AADE-D3C5E1C66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4F63B1-D861-45B0-ACE2-C80BE77F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52C-B6A0-47FC-971C-37F53491EA38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00803A-6319-40C6-80A0-03EF784F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4500DD-C50B-429D-A652-B1F43920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785-5441-4B63-A8A9-4400D94A417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3995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1B0F4A-A12E-433E-B039-CFB69A46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1638C5-D709-459A-88EC-4D9FED3BD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9ACB3D-BD05-4176-A20E-902060DC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52C-B6A0-47FC-971C-37F53491EA38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B9FDE5-526F-47AC-B2F5-9F6EFF88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B9C0CA-6286-45FE-8F7A-040B347B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785-5441-4B63-A8A9-4400D94A417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6519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71D3F-D9D2-4038-89DE-7F4C033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FE6B1F-DEA7-44F4-9910-8BC44F675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B47896-BEE9-4F69-B59B-E6CE96E6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52C-B6A0-47FC-971C-37F53491EA38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93524E-104D-48E8-9F9C-05558925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B2A06-3B24-4FE5-B83C-05C4AB3F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785-5441-4B63-A8A9-4400D94A417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35167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AB5E9-0A81-4D0E-BC5B-2E1582A2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EC4DF-03AF-4461-BF07-6CFD49E9F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6CD582-4326-4F63-BA72-2DB910AE6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B9D713-4D2E-42F6-A47D-83394638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52C-B6A0-47FC-971C-37F53491EA38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97B474-973A-4E3A-8C5E-CAC3DA46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3C59AF-98CC-4021-90BF-38D3A474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785-5441-4B63-A8A9-4400D94A417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08639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F5250-2F1A-4B20-8DC7-4C496BDE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9E9CFD-4902-4556-A7F0-C6F90B6DE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E0D3A0-0D0C-4F36-8298-FCBA016C0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D71C8BE-F006-47C3-A93A-70E2E72A1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FF294B-A35E-4909-92D2-A3A557718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3DE2247-ECD7-4321-B1DF-E219A36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52C-B6A0-47FC-971C-37F53491EA38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AC1530E-780B-4E6D-82E0-A662DCED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9BC3D24-30CD-42A0-8A24-0F0D82E8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785-5441-4B63-A8A9-4400D94A417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53124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93A25-A9E9-4B35-9C49-1C018B10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89BD43-3BA3-4DE0-8C17-114EE19F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52C-B6A0-47FC-971C-37F53491EA38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1DAE6C-BCDA-40C4-8153-90C72EFE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0DB091-17B5-4CC4-A1C9-F4711F9D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785-5441-4B63-A8A9-4400D94A417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555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C3685E-F497-484C-B47E-1D238657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52C-B6A0-47FC-971C-37F53491EA38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900939-DA16-44EF-946F-59DFCA7F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DDE9E2-464E-45CD-9F87-06E9A72D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785-5441-4B63-A8A9-4400D94A417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76567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4A56B1-C39A-4E4F-A6DF-4C6A10FDD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0905D2-C9AF-4CDB-A5CA-15AFCC7F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0CB9A1-18D5-474C-986F-BA7531BA8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C8BEDB-D6D1-4EBB-8163-94DF5C44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52C-B6A0-47FC-971C-37F53491EA38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058BD6-6C47-4EB0-969E-BC05E2AF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308110-61B2-4ADC-A088-64863D7A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785-5441-4B63-A8A9-4400D94A417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1179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954358-DA6F-4B94-91C5-AA6E0688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FD03EC-63CE-4226-B587-E7C36AF88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25EF65-083C-4F95-9875-7C0DE8BFF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5A21C2-3E79-41E1-9CCD-BA965812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52C-B6A0-47FC-971C-37F53491EA38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868FB6-1083-4A3A-B6C4-BEDFCCE7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AF8F1E-7458-44E2-AE53-61743056F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785-5441-4B63-A8A9-4400D94A417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31542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D670DA6-FE45-4C95-B1B9-DC1993BE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6F22F6-5D4A-4FD6-81A7-56FF9B968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6B727C-734A-4EE9-8D6A-9300CEE91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6752C-B6A0-47FC-971C-37F53491EA38}" type="datetimeFigureOut">
              <a:rPr lang="vi-VN" smtClean="0"/>
              <a:pPr/>
              <a:t>04/08/2021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171E32-432B-4B37-A504-E5FD23497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9A408C-FD61-4B05-A81E-57C2D2FC5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C1785-5441-4B63-A8A9-4400D94A417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37211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0268" y="158044"/>
            <a:ext cx="10972799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u="sng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u="sng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trải</a:t>
            </a:r>
            <a:r>
              <a:rPr lang="en-US" altLang="en-US" sz="3600" b="1" u="sng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nghiệm</a:t>
            </a:r>
            <a:endParaRPr lang="en-US" altLang="en-US" sz="3600" b="1" u="sng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97956" y="1928239"/>
            <a:ext cx="5599288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Líp</a:t>
            </a:r>
            <a:r>
              <a:rPr lang="en-US" alt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häc</a:t>
            </a:r>
            <a:r>
              <a:rPr lang="en-US" alt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s¹ch ®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Ñp</a:t>
            </a:r>
            <a:endParaRPr lang="en-US" altLang="en-US" sz="4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3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2645103138040_d6ee72ecdb72bcadb4c008f820670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22" y="124177"/>
            <a:ext cx="9973463" cy="6378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36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645103140364_210b1c95b8974274fde834c7a62bf49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5" y="146755"/>
            <a:ext cx="11829216" cy="6296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36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645103144685_ab40abba9461670064e5f05b142cb2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70" y="0"/>
            <a:ext cx="9527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36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645103149448_b7126e3142b8cd9a777d0439c55715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7" y="0"/>
            <a:ext cx="996808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36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645103152565_f03fc732a137afd8ab3d026ef32e13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9" y="222555"/>
            <a:ext cx="10709195" cy="62459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36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376" y="500945"/>
            <a:ext cx="10385779" cy="606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136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66" y="498475"/>
            <a:ext cx="5350933" cy="456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7645" y="2416881"/>
            <a:ext cx="6073421" cy="427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136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0268" y="158044"/>
            <a:ext cx="10972799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u="sng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u="sng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trải</a:t>
            </a:r>
            <a:r>
              <a:rPr lang="en-US" altLang="en-US" sz="3600" b="1" u="sng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nghiệm</a:t>
            </a:r>
            <a:endParaRPr lang="en-US" altLang="en-US" sz="3600" b="1" u="sng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06045" y="1928239"/>
            <a:ext cx="5599288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Líp</a:t>
            </a:r>
            <a:r>
              <a:rPr lang="en-US" alt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häc</a:t>
            </a:r>
            <a:r>
              <a:rPr lang="en-US" alt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s¹ch ®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Ñp</a:t>
            </a:r>
            <a:endParaRPr lang="en-US" altLang="en-US" sz="4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3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34</Words>
  <Application>Microsoft Office PowerPoint</Application>
  <PresentationFormat>Custom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Admin</cp:lastModifiedBy>
  <cp:revision>32</cp:revision>
  <dcterms:created xsi:type="dcterms:W3CDTF">2020-09-18T23:54:10Z</dcterms:created>
  <dcterms:modified xsi:type="dcterms:W3CDTF">2021-08-04T08:51:38Z</dcterms:modified>
</cp:coreProperties>
</file>