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  <p:sldMasterId id="2147483685" r:id="rId3"/>
  </p:sldMasterIdLst>
  <p:notesMasterIdLst>
    <p:notesMasterId r:id="rId14"/>
  </p:notesMasterIdLst>
  <p:sldIdLst>
    <p:sldId id="307" r:id="rId4"/>
    <p:sldId id="305" r:id="rId5"/>
    <p:sldId id="297" r:id="rId6"/>
    <p:sldId id="298" r:id="rId7"/>
    <p:sldId id="294" r:id="rId8"/>
    <p:sldId id="295" r:id="rId9"/>
    <p:sldId id="291" r:id="rId10"/>
    <p:sldId id="299" r:id="rId11"/>
    <p:sldId id="293" r:id="rId12"/>
    <p:sldId id="306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9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DA9DE-0033-45F5-819F-5F5ABE65DFC6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02BFF-529A-44EF-A77F-276C339897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686566" y="4342939"/>
            <a:ext cx="5486400" cy="41145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31748" name="灯片编号占位符 1"/>
          <p:cNvSpPr txBox="1">
            <a:spLocks noGrp="1"/>
          </p:cNvSpPr>
          <p:nvPr/>
        </p:nvSpPr>
        <p:spPr bwMode="auto">
          <a:xfrm>
            <a:off x="3884923" y="8685878"/>
            <a:ext cx="297154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 anchor="b"/>
          <a:lstStyle>
            <a:lvl1pPr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52F7DAC0-87CA-41E0-A584-AA6EFAE28707}" type="slidenum">
              <a:rPr lang="en-US" altLang="zh-CN" sz="12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</a:t>
            </a:fld>
            <a:endParaRPr lang="en-US" altLang="zh-CN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4D76-CE67-480B-8CEB-6CA6D67AA68C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219200"/>
            <a:ext cx="7844872" cy="318331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vi-VN" sz="16600" b="1" i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vi-VN" sz="8000" b="1" i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</a:rPr>
              <a:t>Kh▫ đųg</a:t>
            </a:r>
            <a:endParaRPr lang="en-US" sz="8000" b="1" i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HP001 4 hàng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</a:t>
            </a:r>
            <a:r>
              <a:rPr lang="en-US" sz="4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cố</a:t>
            </a:r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5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en-US" sz="4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Dặn</a:t>
            </a:r>
            <a:r>
              <a:rPr lang="en-US" sz="45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500" b="1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dò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/>
          <p:nvPr/>
        </p:nvSpPr>
        <p:spPr>
          <a:xfrm>
            <a:off x="2962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“Hái táo”</a:t>
            </a:r>
          </a:p>
          <a:p>
            <a:pPr algn="ctr">
              <a:spcBef>
                <a:spcPct val="50000"/>
              </a:spcBef>
            </a:pPr>
            <a:endParaRPr lang="en-US" altLang="en-US" sz="2700" b="1" dirty="0">
              <a:solidFill>
                <a:srgbClr val="CC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66" y="1314450"/>
            <a:ext cx="3838575" cy="468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1510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28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2 - 1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436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2815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056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3 - 2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43650" y="188595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3469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219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6 - 4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3650" y="248007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2134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257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3 - 3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00800" y="3040856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</a:p>
        </p:txBody>
      </p:sp>
      <p:grpSp>
        <p:nvGrpSpPr>
          <p:cNvPr id="8" name="Group 46"/>
          <p:cNvGrpSpPr/>
          <p:nvPr/>
        </p:nvGrpSpPr>
        <p:grpSpPr>
          <a:xfrm>
            <a:off x="857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212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6 - 2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950" y="357425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</a:p>
        </p:txBody>
      </p:sp>
      <p:grpSp>
        <p:nvGrpSpPr>
          <p:cNvPr id="9" name="Group 51"/>
          <p:cNvGrpSpPr/>
          <p:nvPr/>
        </p:nvGrpSpPr>
        <p:grpSpPr>
          <a:xfrm>
            <a:off x="1240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336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6 - 5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391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/>
          <p:nvPr/>
        </p:nvSpPr>
        <p:spPr>
          <a:xfrm>
            <a:off x="800100" y="2520950"/>
            <a:ext cx="7543800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sz="32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TRỪ TRONG PHẠM </a:t>
            </a: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>
                <a:schemeClr val="accent1"/>
              </a:buClr>
            </a:pPr>
            <a:r>
              <a:rPr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Admin\Downloads\Screenshot_2020-08-14 Cloud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-635"/>
            <a:ext cx="8649970" cy="656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Admin\Downloads\Screenshot_2020-08-14 CloudBook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" y="1884680"/>
            <a:ext cx="8270875" cy="2880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800350" y="2889250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800350" y="3455670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893695" y="3988435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630545" y="2889250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630545" y="3455670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630545" y="3988435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201025" y="2889250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201025" y="3455670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201025" y="3988435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:\Users\Admin\Downloads\Screenshot_2020-08-14 CloudBook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7993063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Oval 5"/>
          <p:cNvSpPr/>
          <p:nvPr/>
        </p:nvSpPr>
        <p:spPr>
          <a:xfrm>
            <a:off x="3581400" y="2362200"/>
            <a:ext cx="1447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81400" y="3048000"/>
            <a:ext cx="1447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57800" y="3097213"/>
            <a:ext cx="1447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0400" y="2349500"/>
            <a:ext cx="1447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Users\Admin\Downloads\Screenshot_2020-08-14 CloudBook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87630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565900" y="22098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5  - 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28194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3  - 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5313" y="28194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4  - 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28194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6  - 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9713" y="33528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5  - 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39624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6  -  5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Screenshot_2020-08-14 CloudBook(4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5" y="1714500"/>
            <a:ext cx="7653338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893695" y="3061970"/>
            <a:ext cx="687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893695" y="3583940"/>
            <a:ext cx="687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57825" y="3061970"/>
            <a:ext cx="687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457825" y="3583940"/>
            <a:ext cx="687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014335" y="3061970"/>
            <a:ext cx="687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014335" y="3583940"/>
            <a:ext cx="687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C:\Users\Admin\Downloads\Screenshot_2020-08-14 CloudBook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772400" cy="5611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657600" y="2816225"/>
            <a:ext cx="457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2816225"/>
            <a:ext cx="2209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5       1       4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00" y="5181600"/>
            <a:ext cx="2209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4       2       2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5181600"/>
            <a:ext cx="2209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2       2       0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124</Words>
  <Application>WPS Presentation</Application>
  <PresentationFormat>On-screen Show (4:3)</PresentationFormat>
  <Paragraphs>49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1_Default Design</vt:lpstr>
      <vt:lpstr>2_Office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Minh Thuy</cp:lastModifiedBy>
  <cp:revision>152</cp:revision>
  <dcterms:created xsi:type="dcterms:W3CDTF">2002-01-01T10:07:35Z</dcterms:created>
  <dcterms:modified xsi:type="dcterms:W3CDTF">2024-11-23T13:44:52Z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