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0" r:id="rId2"/>
    <p:sldId id="259" r:id="rId3"/>
    <p:sldId id="261" r:id="rId4"/>
    <p:sldId id="277" r:id="rId5"/>
    <p:sldId id="278" r:id="rId6"/>
    <p:sldId id="279" r:id="rId7"/>
    <p:sldId id="260" r:id="rId8"/>
    <p:sldId id="263" r:id="rId9"/>
    <p:sldId id="264" r:id="rId10"/>
    <p:sldId id="265" r:id="rId11"/>
    <p:sldId id="266" r:id="rId12"/>
    <p:sldId id="281" r:id="rId13"/>
    <p:sldId id="28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AB5C59-9EB6-42BE-A129-345B134B81C6}" type="datetimeFigureOut">
              <a:rPr lang="en-US" smtClean="0"/>
              <a:pPr/>
              <a:t>11/23/2024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AD26B7-94BB-4260-9226-B45E6C1691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94220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0098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88275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56453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13401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07174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07017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154304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06984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DF3D-D601-4B99-8E1D-0C7D6D6BE0FA}" type="datetimeFigureOut">
              <a:rPr lang="en-US" smtClean="0"/>
              <a:pPr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D898C-C652-48DD-8E29-A0E7DD0AE4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2359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DF3D-D601-4B99-8E1D-0C7D6D6BE0FA}" type="datetimeFigureOut">
              <a:rPr lang="en-US" smtClean="0"/>
              <a:pPr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D898C-C652-48DD-8E29-A0E7DD0AE4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854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DF3D-D601-4B99-8E1D-0C7D6D6BE0FA}" type="datetimeFigureOut">
              <a:rPr lang="en-US" smtClean="0"/>
              <a:pPr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D898C-C652-48DD-8E29-A0E7DD0AE4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6919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DF3D-D601-4B99-8E1D-0C7D6D6BE0FA}" type="datetimeFigureOut">
              <a:rPr lang="en-US" smtClean="0"/>
              <a:pPr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D898C-C652-48DD-8E29-A0E7DD0AE4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6969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DF3D-D601-4B99-8E1D-0C7D6D6BE0FA}" type="datetimeFigureOut">
              <a:rPr lang="en-US" smtClean="0"/>
              <a:pPr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D898C-C652-48DD-8E29-A0E7DD0AE4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9250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DF3D-D601-4B99-8E1D-0C7D6D6BE0FA}" type="datetimeFigureOut">
              <a:rPr lang="en-US" smtClean="0"/>
              <a:pPr/>
              <a:t>11/23/2024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D898C-C652-48DD-8E29-A0E7DD0AE4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3039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DF3D-D601-4B99-8E1D-0C7D6D6BE0FA}" type="datetimeFigureOut">
              <a:rPr lang="en-US" smtClean="0"/>
              <a:pPr/>
              <a:t>11/23/2024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D898C-C652-48DD-8E29-A0E7DD0AE4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6947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DF3D-D601-4B99-8E1D-0C7D6D6BE0FA}" type="datetimeFigureOut">
              <a:rPr lang="en-US" smtClean="0"/>
              <a:pPr/>
              <a:t>11/23/2024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D898C-C652-48DD-8E29-A0E7DD0AE4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5718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DF3D-D601-4B99-8E1D-0C7D6D6BE0FA}" type="datetimeFigureOut">
              <a:rPr lang="en-US" smtClean="0"/>
              <a:pPr/>
              <a:t>11/23/2024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D898C-C652-48DD-8E29-A0E7DD0AE4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3612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DF3D-D601-4B99-8E1D-0C7D6D6BE0FA}" type="datetimeFigureOut">
              <a:rPr lang="en-US" smtClean="0"/>
              <a:pPr/>
              <a:t>11/23/2024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D898C-C652-48DD-8E29-A0E7DD0AE4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6373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DF3D-D601-4B99-8E1D-0C7D6D6BE0FA}" type="datetimeFigureOut">
              <a:rPr lang="en-US" smtClean="0"/>
              <a:pPr/>
              <a:t>11/23/2024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D898C-C652-48DD-8E29-A0E7DD0AE4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7492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9DF3D-D601-4B99-8E1D-0C7D6D6BE0FA}" type="datetimeFigureOut">
              <a:rPr lang="en-US" smtClean="0"/>
              <a:pPr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D898C-C652-48DD-8E29-A0E7DD0AE4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3685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microsoft.com/office/2007/relationships/hdphoto" Target="../media/hdphoto3.wdp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21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3.xml"/><Relationship Id="rId7" Type="http://schemas.microsoft.com/office/2007/relationships/hdphoto" Target="../media/hdphoto1.wdp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12" Type="http://schemas.openxmlformats.org/officeDocument/2006/relationships/image" Target="../media/image14.jpe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11" Type="http://schemas.openxmlformats.org/officeDocument/2006/relationships/image" Target="../media/image13.jpeg"/><Relationship Id="rId5" Type="http://schemas.openxmlformats.org/officeDocument/2006/relationships/image" Target="../media/image11.png"/><Relationship Id="rId10" Type="http://schemas.microsoft.com/office/2007/relationships/hdphoto" Target="../media/hdphoto1.wdp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microsoft.com/office/2007/relationships/hdphoto" Target="../media/hdphoto2.wdp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2.png"/><Relationship Id="rId5" Type="http://schemas.openxmlformats.org/officeDocument/2006/relationships/image" Target="../media/image15.gif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12.xml"/><Relationship Id="rId7" Type="http://schemas.microsoft.com/office/2007/relationships/hdphoto" Target="../media/hdphoto2.wdp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15.xml"/><Relationship Id="rId7" Type="http://schemas.microsoft.com/office/2007/relationships/hdphoto" Target="../media/hdphoto1.wdp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166255" y="0"/>
            <a:ext cx="1202574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2768" y="2465833"/>
            <a:ext cx="8912352" cy="1445623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XIN CHÀO TẤT CẢ CÁC CON!</a:t>
            </a:r>
            <a:endParaRPr lang="en-US" sz="48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A_图片 1">
            <a:extLst>
              <a:ext uri="{FF2B5EF4-FFF2-40B4-BE49-F238E27FC236}">
                <a16:creationId xmlns:a16="http://schemas.microsoft.com/office/drawing/2014/main" xmlns="" id="{35D32B8A-2F83-411A-B0DA-86A87510319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0000" b="90000" l="10000" r="90000">
                        <a14:foregroundMark x1="70060" y1="19463" x2="70060" y2="19463"/>
                        <a14:foregroundMark x1="75449" y1="21477" x2="75449" y2="2147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66713">
            <a:off x="-755243" y="5160506"/>
            <a:ext cx="2730307" cy="2459334"/>
          </a:xfrm>
          <a:prstGeom prst="rect">
            <a:avLst/>
          </a:prstGeom>
        </p:spPr>
      </p:pic>
      <p:pic>
        <p:nvPicPr>
          <p:cNvPr id="24" name="PA_图片 1">
            <a:extLst>
              <a:ext uri="{FF2B5EF4-FFF2-40B4-BE49-F238E27FC236}">
                <a16:creationId xmlns:a16="http://schemas.microsoft.com/office/drawing/2014/main" xmlns="" id="{35D32B8A-2F83-411A-B0DA-86A87510319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0000" b="90000" l="10000" r="90000">
                        <a14:foregroundMark x1="70060" y1="19463" x2="70060" y2="19463"/>
                        <a14:foregroundMark x1="75449" y1="21477" x2="75449" y2="2147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66713">
            <a:off x="903226" y="5203666"/>
            <a:ext cx="2730307" cy="2459334"/>
          </a:xfrm>
          <a:prstGeom prst="rect">
            <a:avLst/>
          </a:prstGeom>
        </p:spPr>
      </p:pic>
      <p:pic>
        <p:nvPicPr>
          <p:cNvPr id="25" name="PA_图片 1">
            <a:extLst>
              <a:ext uri="{FF2B5EF4-FFF2-40B4-BE49-F238E27FC236}">
                <a16:creationId xmlns:a16="http://schemas.microsoft.com/office/drawing/2014/main" xmlns="" id="{35D32B8A-2F83-411A-B0DA-86A87510319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0000" b="90000" l="10000" r="90000">
                        <a14:foregroundMark x1="70060" y1="19463" x2="70060" y2="19463"/>
                        <a14:foregroundMark x1="75449" y1="21477" x2="75449" y2="2147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66713">
            <a:off x="2561695" y="5246826"/>
            <a:ext cx="2730307" cy="2459334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08641" y="160212"/>
            <a:ext cx="3993776" cy="59167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UTM Avo" panose="02040603050506020204" pitchFamily="18" charset="0"/>
              </a:rPr>
              <a:t>Những</a:t>
            </a:r>
            <a:r>
              <a:rPr lang="en-US" sz="2400" dirty="0" smtClean="0">
                <a:latin typeface="UTM Avo" panose="02040603050506020204" pitchFamily="18" charset="0"/>
              </a:rPr>
              <a:t> ý </a:t>
            </a:r>
            <a:r>
              <a:rPr lang="en-US" sz="2400" dirty="0" err="1" smtClean="0">
                <a:latin typeface="UTM Avo" panose="02040603050506020204" pitchFamily="18" charset="0"/>
              </a:rPr>
              <a:t>nào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đúng</a:t>
            </a:r>
            <a:r>
              <a:rPr lang="en-US" sz="2400" dirty="0" smtClean="0">
                <a:latin typeface="UTM Avo" panose="02040603050506020204" pitchFamily="18" charset="0"/>
              </a:rPr>
              <a:t>?</a:t>
            </a:r>
            <a:endParaRPr lang="en-US" sz="2400" dirty="0">
              <a:latin typeface="UTM Avo" panose="020406030505060202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431230" y="1183341"/>
            <a:ext cx="7828876" cy="84716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UTM Avo" panose="02040603050506020204" pitchFamily="18" charset="0"/>
              </a:rPr>
              <a:t>a. </a:t>
            </a:r>
            <a:r>
              <a:rPr lang="en-US" sz="3200" dirty="0" err="1" smtClean="0">
                <a:latin typeface="UTM Avo" panose="02040603050506020204" pitchFamily="18" charset="0"/>
              </a:rPr>
              <a:t>Giàn</a:t>
            </a:r>
            <a:r>
              <a:rPr lang="en-US" sz="3200" dirty="0" smtClean="0"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</a:rPr>
              <a:t>mướp</a:t>
            </a:r>
            <a:r>
              <a:rPr lang="en-US" sz="3200" dirty="0" smtClean="0"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</a:rPr>
              <a:t>thơm</a:t>
            </a:r>
            <a:r>
              <a:rPr lang="en-US" sz="3200" dirty="0" smtClean="0"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</a:rPr>
              <a:t>ngát</a:t>
            </a:r>
            <a:r>
              <a:rPr lang="en-US" sz="3200" dirty="0" smtClean="0">
                <a:latin typeface="UTM Avo" panose="02040603050506020204" pitchFamily="18" charset="0"/>
              </a:rPr>
              <a:t>.</a:t>
            </a:r>
            <a:endParaRPr lang="en-US" sz="3200" dirty="0">
              <a:latin typeface="UTM Avo" panose="02040603050506020204" pitchFamily="18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2431229" y="2234740"/>
            <a:ext cx="7828877" cy="84716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UTM Avo" panose="02040603050506020204" pitchFamily="18" charset="0"/>
              </a:rPr>
              <a:t>b. </a:t>
            </a:r>
            <a:r>
              <a:rPr lang="en-US" sz="3200" dirty="0" err="1" smtClean="0">
                <a:latin typeface="UTM Avo" panose="02040603050506020204" pitchFamily="18" charset="0"/>
              </a:rPr>
              <a:t>Hà</a:t>
            </a:r>
            <a:r>
              <a:rPr lang="en-US" sz="3200" dirty="0" smtClean="0"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</a:rPr>
              <a:t>khẽ</a:t>
            </a:r>
            <a:r>
              <a:rPr lang="en-US" sz="3200" dirty="0" smtClean="0"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</a:rPr>
              <a:t>hát</a:t>
            </a:r>
            <a:r>
              <a:rPr lang="en-US" sz="3200" dirty="0" smtClean="0"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</a:rPr>
              <a:t>cho</a:t>
            </a:r>
            <a:r>
              <a:rPr lang="en-US" sz="3200" dirty="0" smtClean="0"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</a:rPr>
              <a:t>giàn</a:t>
            </a:r>
            <a:r>
              <a:rPr lang="en-US" sz="3200" dirty="0" smtClean="0"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</a:rPr>
              <a:t>mướp</a:t>
            </a:r>
            <a:r>
              <a:rPr lang="en-US" sz="3200" dirty="0" smtClean="0"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</a:rPr>
              <a:t>nghe</a:t>
            </a:r>
            <a:r>
              <a:rPr lang="en-US" sz="3200" dirty="0" smtClean="0">
                <a:latin typeface="UTM Avo" panose="02040603050506020204" pitchFamily="18" charset="0"/>
              </a:rPr>
              <a:t>.</a:t>
            </a:r>
            <a:endParaRPr lang="en-US" sz="3200" dirty="0">
              <a:latin typeface="UTM Avo" panose="02040603050506020204" pitchFamily="18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2431229" y="3311624"/>
            <a:ext cx="7828877" cy="84716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UTM Avo" panose="02040603050506020204" pitchFamily="18" charset="0"/>
              </a:rPr>
              <a:t>c. </a:t>
            </a:r>
            <a:r>
              <a:rPr lang="en-US" sz="3200" dirty="0" err="1" smtClean="0">
                <a:latin typeface="UTM Avo" panose="02040603050506020204" pitchFamily="18" charset="0"/>
              </a:rPr>
              <a:t>Năm</a:t>
            </a:r>
            <a:r>
              <a:rPr lang="en-US" sz="3200" dirty="0" smtClean="0"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</a:rPr>
              <a:t>đó</a:t>
            </a:r>
            <a:r>
              <a:rPr lang="en-US" sz="3200" dirty="0" smtClean="0">
                <a:latin typeface="UTM Avo" panose="02040603050506020204" pitchFamily="18" charset="0"/>
              </a:rPr>
              <a:t>, </a:t>
            </a:r>
            <a:r>
              <a:rPr lang="en-US" sz="3200" dirty="0" err="1" smtClean="0">
                <a:latin typeface="UTM Avo" panose="02040603050506020204" pitchFamily="18" charset="0"/>
              </a:rPr>
              <a:t>giàn</a:t>
            </a:r>
            <a:r>
              <a:rPr lang="en-US" sz="3200" dirty="0" smtClean="0"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</a:rPr>
              <a:t>mướp</a:t>
            </a:r>
            <a:r>
              <a:rPr lang="en-US" sz="3200" dirty="0" smtClean="0"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</a:rPr>
              <a:t>chậm</a:t>
            </a:r>
            <a:r>
              <a:rPr lang="en-US" sz="3200" dirty="0" smtClean="0"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</a:rPr>
              <a:t>ra</a:t>
            </a:r>
            <a:r>
              <a:rPr lang="en-US" sz="3200" dirty="0" smtClean="0"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</a:rPr>
              <a:t>quả</a:t>
            </a:r>
            <a:r>
              <a:rPr lang="en-US" sz="3200" dirty="0" smtClean="0">
                <a:latin typeface="UTM Avo" panose="02040603050506020204" pitchFamily="18" charset="0"/>
              </a:rPr>
              <a:t>.</a:t>
            </a:r>
            <a:endParaRPr lang="en-US" sz="3200" dirty="0">
              <a:latin typeface="UTM Avo" panose="02040603050506020204" pitchFamily="18" charset="0"/>
            </a:endParaRPr>
          </a:p>
        </p:txBody>
      </p:sp>
      <p:sp>
        <p:nvSpPr>
          <p:cNvPr id="9" name="Donut 8"/>
          <p:cNvSpPr/>
          <p:nvPr/>
        </p:nvSpPr>
        <p:spPr>
          <a:xfrm>
            <a:off x="2431229" y="1353253"/>
            <a:ext cx="701936" cy="658906"/>
          </a:xfrm>
          <a:prstGeom prst="donut">
            <a:avLst>
              <a:gd name="adj" fmla="val 898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Donut 37"/>
          <p:cNvSpPr/>
          <p:nvPr/>
        </p:nvSpPr>
        <p:spPr>
          <a:xfrm>
            <a:off x="2439017" y="2328869"/>
            <a:ext cx="701936" cy="658906"/>
          </a:xfrm>
          <a:prstGeom prst="donut">
            <a:avLst>
              <a:gd name="adj" fmla="val 898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448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4500">
        <p:random/>
      </p:transition>
    </mc:Choice>
    <mc:Fallback>
      <p:transition spd="slow" advTm="45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8" grpId="0" animBg="1"/>
      <p:bldP spid="37" grpId="0" animBg="1"/>
      <p:bldP spid="9" grpId="0" animBg="1"/>
      <p:bldP spid="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09B6A8AA-FF9D-4CEC-BB45-A428792DF0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6278" b="95067" l="9783" r="89946">
                        <a14:foregroundMark x1="25000" y1="78027" x2="26359" y2="71749"/>
                        <a14:foregroundMark x1="38859" y1="42152" x2="43750" y2="31390"/>
                        <a14:foregroundMark x1="68478" y1="33184" x2="76630" y2="36771"/>
                        <a14:foregroundMark x1="49457" y1="44843" x2="49457" y2="45740"/>
                        <a14:foregroundMark x1="30978" y1="12108" x2="30978" y2="12108"/>
                        <a14:foregroundMark x1="19565" y1="6726" x2="19565" y2="6726"/>
                        <a14:foregroundMark x1="37228" y1="18386" x2="36685" y2="19283"/>
                        <a14:foregroundMark x1="39402" y1="23318" x2="38587" y2="25561"/>
                        <a14:foregroundMark x1="43750" y1="13004" x2="43750" y2="13901"/>
                        <a14:foregroundMark x1="15217" y1="95067" x2="15217" y2="95067"/>
                        <a14:foregroundMark x1="33967" y1="13004" x2="33967" y2="130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622185">
            <a:off x="8572222" y="4550113"/>
            <a:ext cx="3632651" cy="247098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08641" y="160212"/>
            <a:ext cx="2268799" cy="59167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UTM Avo" panose="02040603050506020204" pitchFamily="18" charset="0"/>
              </a:rPr>
              <a:t>4. </a:t>
            </a:r>
            <a:r>
              <a:rPr lang="en-US" sz="2400" dirty="0" err="1" smtClean="0">
                <a:latin typeface="UTM Avo" panose="02040603050506020204" pitchFamily="18" charset="0"/>
              </a:rPr>
              <a:t>Tập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viết</a:t>
            </a:r>
            <a:endParaRPr lang="en-US" sz="2400" dirty="0">
              <a:latin typeface="UTM Avo" panose="02040603050506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18007" t="25447" r="16535" b="53482"/>
          <a:stretch/>
        </p:blipFill>
        <p:spPr>
          <a:xfrm>
            <a:off x="0" y="1799013"/>
            <a:ext cx="12192000" cy="221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1417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5500">
        <p:random/>
      </p:transition>
    </mc:Choice>
    <mc:Fallback>
      <p:transition spd="slow" advTm="55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1.NĂM 21-22\BOY TNXH- TV\BẢNG L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466" y="85725"/>
            <a:ext cx="12192000" cy="67722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95444" y="1765242"/>
            <a:ext cx="310900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b="1" dirty="0" smtClean="0">
                <a:solidFill>
                  <a:srgbClr val="FFFF00"/>
                </a:solidFill>
                <a:latin typeface="HP001 4 hàng" pitchFamily="34" charset="0"/>
              </a:rPr>
              <a:t>  </a:t>
            </a:r>
            <a:r>
              <a:rPr lang="en-US" sz="11500" b="1" dirty="0" smtClean="0">
                <a:solidFill>
                  <a:srgbClr val="FFFF00"/>
                </a:solidFill>
                <a:latin typeface="HP001 4 hàng" pitchFamily="34" charset="0"/>
              </a:rPr>
              <a:t>an</a:t>
            </a:r>
            <a:endParaRPr lang="en-US" sz="13800" b="1" dirty="0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36449" y="1780740"/>
            <a:ext cx="354296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err="1" smtClean="0">
                <a:solidFill>
                  <a:schemeClr val="bg1"/>
                </a:solidFill>
                <a:latin typeface="HP001 4 hàng" pitchFamily="34" charset="0"/>
              </a:rPr>
              <a:t>bàn</a:t>
            </a:r>
            <a:endParaRPr lang="en-US" sz="13800" b="1" dirty="0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5451" y="4136479"/>
            <a:ext cx="310900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b="1" dirty="0" smtClean="0">
                <a:solidFill>
                  <a:srgbClr val="FFFF00"/>
                </a:solidFill>
                <a:latin typeface="HP001 4 hàng" pitchFamily="34" charset="0"/>
              </a:rPr>
              <a:t>  </a:t>
            </a:r>
            <a:r>
              <a:rPr lang="en-US" sz="11500" b="1" dirty="0" smtClean="0">
                <a:solidFill>
                  <a:srgbClr val="FFFF00"/>
                </a:solidFill>
                <a:latin typeface="HP001 4 hàng" pitchFamily="34" charset="0"/>
              </a:rPr>
              <a:t>at</a:t>
            </a:r>
            <a:endParaRPr lang="en-US" sz="13800" b="1" dirty="0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8042" y="4136474"/>
            <a:ext cx="601754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500" b="1" dirty="0" smtClean="0">
                <a:solidFill>
                  <a:schemeClr val="bg1"/>
                </a:solidFill>
                <a:latin typeface="HP001 4 hàng" pitchFamily="34" charset="0"/>
              </a:rPr>
              <a:t> η</a:t>
            </a:r>
            <a:r>
              <a:rPr lang="en-US" sz="11500" b="1" dirty="0" smtClean="0">
                <a:solidFill>
                  <a:schemeClr val="bg1"/>
                </a:solidFill>
                <a:latin typeface="HP001 4 hàng" pitchFamily="34" charset="0"/>
              </a:rPr>
              <a:t>à </a:t>
            </a:r>
            <a:r>
              <a:rPr lang="en-US" sz="11500" b="1" dirty="0" err="1" smtClean="0">
                <a:solidFill>
                  <a:schemeClr val="bg1"/>
                </a:solidFill>
                <a:latin typeface="HP001 4 hàng" pitchFamily="34" charset="0"/>
              </a:rPr>
              <a:t>hát</a:t>
            </a:r>
            <a:endParaRPr lang="en-US" sz="13800" b="1" dirty="0">
              <a:solidFill>
                <a:schemeClr val="bg1"/>
              </a:solidFill>
              <a:latin typeface="HP001 4 hàng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29280" y="2494915"/>
            <a:ext cx="7487920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Củng </a:t>
            </a:r>
            <a:r>
              <a:rPr lang="en-US" sz="4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cố</a:t>
            </a:r>
            <a:r>
              <a:rPr lang="en-US" sz="45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5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 </a:t>
            </a:r>
            <a:r>
              <a:rPr lang="en-US" sz="45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Dặn</a:t>
            </a:r>
            <a:r>
              <a:rPr lang="en-US" sz="45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500" b="1" smtClean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dò</a:t>
            </a:r>
            <a:endParaRPr lang="en-US" sz="4500" b="1" dirty="0">
              <a:solidFill>
                <a:srgbClr val="FFFF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BF821F8B-9324-47D0-8DF6-501CD7094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631" y="-219043"/>
            <a:ext cx="10404741" cy="660863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8114330F-0087-43F7-8559-B24273475D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" y="2850792"/>
            <a:ext cx="4771549" cy="400745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D640171F-9C99-4A5D-B0E4-302E347641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7770" y="2850792"/>
            <a:ext cx="4763421" cy="4007451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BE7F5242-15D2-4686-8845-71F0D23D1CA1}"/>
              </a:ext>
            </a:extLst>
          </p:cNvPr>
          <p:cNvSpPr/>
          <p:nvPr/>
        </p:nvSpPr>
        <p:spPr>
          <a:xfrm>
            <a:off x="1248004" y="418012"/>
            <a:ext cx="9191386" cy="5072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30DE03B9-1CA8-4ED6-BEA2-F185E39EEDAB}"/>
              </a:ext>
            </a:extLst>
          </p:cNvPr>
          <p:cNvSpPr txBox="1"/>
          <p:nvPr/>
        </p:nvSpPr>
        <p:spPr>
          <a:xfrm>
            <a:off x="810" y="0"/>
            <a:ext cx="41412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dirty="0">
                <a:solidFill>
                  <a:srgbClr val="F9D3D4"/>
                </a:solidFill>
                <a:latin typeface="Brush Script MT" panose="03060802040406070304" pitchFamily="66" charset="0"/>
              </a:rPr>
              <a:t>Summer</a:t>
            </a:r>
            <a:endParaRPr lang="zh-CN" altLang="en-US" sz="9600" dirty="0">
              <a:solidFill>
                <a:srgbClr val="F9D3D4"/>
              </a:solidFill>
              <a:latin typeface="Brush Script MT" panose="03060802040406070304" pitchFamily="66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D74DD1A1-9C02-4EA0-B1C0-7137C2912E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28598" y="63267"/>
            <a:ext cx="1186791" cy="1251820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xmlns="" id="{76704266-928C-4140-B952-8C51897D2401}"/>
              </a:ext>
            </a:extLst>
          </p:cNvPr>
          <p:cNvSpPr txBox="1"/>
          <p:nvPr/>
        </p:nvSpPr>
        <p:spPr>
          <a:xfrm>
            <a:off x="5194852" y="6271618"/>
            <a:ext cx="1802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accent3"/>
                </a:solidFill>
              </a:rPr>
              <a:t>Janice</a:t>
            </a:r>
            <a:r>
              <a:rPr lang="zh-CN" altLang="en-US" sz="2400" dirty="0">
                <a:solidFill>
                  <a:schemeClr val="accent3"/>
                </a:solidFill>
              </a:rPr>
              <a:t>作品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545316" y="1207400"/>
            <a:ext cx="2860766" cy="152835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itchFamily="18" charset="0"/>
                <a:cs typeface="Times New Roman" pitchFamily="18" charset="0"/>
              </a:rPr>
              <a:t>gươm</a:t>
            </a:r>
            <a:endParaRPr lang="en-US" sz="4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715834" y="15333"/>
            <a:ext cx="8255726" cy="56170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413314" y="1207400"/>
            <a:ext cx="2860766" cy="152835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itchFamily="18" charset="0"/>
                <a:cs typeface="Times New Roman" pitchFamily="18" charset="0"/>
              </a:rPr>
              <a:t>ườm</a:t>
            </a:r>
            <a:endParaRPr lang="en-US" sz="4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248004" y="1193927"/>
            <a:ext cx="2860766" cy="152835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itchFamily="18" charset="0"/>
                <a:cs typeface="Times New Roman" pitchFamily="18" charset="0"/>
              </a:rPr>
              <a:t>ườm</a:t>
            </a:r>
            <a:endParaRPr lang="en-US" sz="44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678387" y="3079239"/>
            <a:ext cx="2860766" cy="152835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itchFamily="18" charset="0"/>
                <a:cs typeface="Times New Roman" pitchFamily="18" charset="0"/>
              </a:rPr>
              <a:t>uả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itchFamily="18" charset="0"/>
                <a:cs typeface="Times New Roman" pitchFamily="18" charset="0"/>
              </a:rPr>
              <a:t>mướp</a:t>
            </a:r>
            <a:endParaRPr lang="en-US" sz="4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997387" y="3079239"/>
            <a:ext cx="2860766" cy="152835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itchFamily="18" charset="0"/>
                <a:cs typeface="Times New Roman" pitchFamily="18" charset="0"/>
              </a:rPr>
              <a:t>ươm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itchFamily="18" charset="0"/>
                <a:cs typeface="Times New Roman" pitchFamily="18" charset="0"/>
              </a:rPr>
              <a:t>bướm</a:t>
            </a:r>
            <a:endParaRPr lang="en-US" sz="4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40174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8" grpId="0" animBg="1"/>
      <p:bldP spid="19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1B3D0A18-478D-40D5-9D21-72F884227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628" y="-559677"/>
            <a:ext cx="10404741" cy="767349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F4202328-919A-4A7E-914A-95964EF4AA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86" y="5476875"/>
            <a:ext cx="2080948" cy="138188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4CD9FA54-D10D-4FA0-8E70-E26A722335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2539" y="5476875"/>
            <a:ext cx="2080948" cy="13818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09949" y="655380"/>
            <a:ext cx="7696200" cy="830989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Tiếng</a:t>
            </a:r>
            <a:r>
              <a:rPr lang="en-US" sz="32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Việt</a:t>
            </a:r>
            <a:endParaRPr lang="en-US" sz="3200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56216" y="1581126"/>
            <a:ext cx="3136895" cy="1162298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an - at</a:t>
            </a:r>
            <a:endParaRPr lang="en-US" sz="5400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62102" y="1742709"/>
            <a:ext cx="2286000" cy="101565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55: </a:t>
            </a:r>
            <a:endParaRPr lang="en-US" sz="4000" b="1" dirty="0">
              <a:solidFill>
                <a:srgbClr val="7030A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828800" y="2641705"/>
            <a:ext cx="4038600" cy="3682896"/>
            <a:chOff x="1828800" y="2641705"/>
            <a:chExt cx="4038600" cy="3682896"/>
          </a:xfrm>
        </p:grpSpPr>
        <p:sp>
          <p:nvSpPr>
            <p:cNvPr id="16" name="Oval 15"/>
            <p:cNvSpPr/>
            <p:nvPr/>
          </p:nvSpPr>
          <p:spPr>
            <a:xfrm>
              <a:off x="1828800" y="2641705"/>
              <a:ext cx="4038600" cy="368289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095499" y="3366363"/>
              <a:ext cx="3505201" cy="2092873"/>
            </a:xfrm>
            <a:prstGeom prst="rect">
              <a:avLst/>
            </a:prstGeom>
            <a:noFill/>
          </p:spPr>
          <p:txBody>
            <a:bodyPr wrap="square" lIns="91431" tIns="45716" rIns="91431" bIns="45716" rtlCol="0">
              <a:spAutoFit/>
            </a:bodyPr>
            <a:lstStyle/>
            <a:p>
              <a:pPr algn="ctr"/>
              <a:r>
                <a:rPr lang="en-US" sz="13000" dirty="0" smtClean="0">
                  <a:solidFill>
                    <a:srgbClr val="008000"/>
                  </a:solidFill>
                  <a:latin typeface="UTM Avo" panose="02040603050506020204" pitchFamily="18" charset="0"/>
                </a:rPr>
                <a:t>an</a:t>
              </a:r>
              <a:endParaRPr lang="en-US" sz="13000" dirty="0">
                <a:solidFill>
                  <a:srgbClr val="008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400800" y="2743200"/>
            <a:ext cx="4038600" cy="3682896"/>
            <a:chOff x="6400800" y="2743200"/>
            <a:chExt cx="4038600" cy="3682896"/>
          </a:xfrm>
        </p:grpSpPr>
        <p:sp>
          <p:nvSpPr>
            <p:cNvPr id="19" name="Oval 18"/>
            <p:cNvSpPr/>
            <p:nvPr/>
          </p:nvSpPr>
          <p:spPr>
            <a:xfrm>
              <a:off x="6400800" y="2743200"/>
              <a:ext cx="4038600" cy="368289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856927" y="3436716"/>
              <a:ext cx="3201473" cy="2092873"/>
            </a:xfrm>
            <a:prstGeom prst="rect">
              <a:avLst/>
            </a:prstGeom>
            <a:noFill/>
          </p:spPr>
          <p:txBody>
            <a:bodyPr wrap="square" lIns="91431" tIns="45716" rIns="91431" bIns="45716" rtlCol="0">
              <a:spAutoFit/>
            </a:bodyPr>
            <a:lstStyle/>
            <a:p>
              <a:pPr algn="ctr"/>
              <a:r>
                <a:rPr lang="en-US" sz="13000" dirty="0" smtClean="0">
                  <a:solidFill>
                    <a:srgbClr val="008000"/>
                  </a:solidFill>
                  <a:latin typeface="UTM Avo" panose="02040603050506020204" pitchFamily="18" charset="0"/>
                </a:rPr>
                <a:t>at</a:t>
              </a:r>
              <a:endParaRPr lang="en-US" sz="13000" dirty="0">
                <a:solidFill>
                  <a:srgbClr val="008000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2206716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 advTm="3000">
        <p15:prstTrans prst="origami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28800" y="2029732"/>
            <a:ext cx="1855694" cy="120032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008000"/>
                </a:solidFill>
                <a:latin typeface="UTM Avo" panose="02040603050506020204" pitchFamily="18" charset="0"/>
              </a:rPr>
              <a:t>an</a:t>
            </a:r>
            <a:endParaRPr lang="en-US" sz="7200" dirty="0">
              <a:solidFill>
                <a:srgbClr val="008000"/>
              </a:solidFill>
              <a:latin typeface="UTM Avo" panose="020406030505060202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815353" y="3230053"/>
            <a:ext cx="941294" cy="871300"/>
          </a:xfrm>
          <a:prstGeom prst="round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UTM Avo" panose="02040603050506020204" pitchFamily="18" charset="0"/>
              </a:rPr>
              <a:t>a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770094" y="3230053"/>
            <a:ext cx="914400" cy="8713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UTM Avo" panose="02040603050506020204" pitchFamily="18" charset="0"/>
              </a:rPr>
              <a:t>n</a:t>
            </a:r>
            <a:endParaRPr lang="en-US" sz="5400" dirty="0">
              <a:latin typeface="UTM Avo" panose="02040603050506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80294" y="2029731"/>
            <a:ext cx="1855694" cy="120032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008000"/>
                </a:solidFill>
                <a:latin typeface="UTM Avo" panose="02040603050506020204" pitchFamily="18" charset="0"/>
              </a:rPr>
              <a:t>at</a:t>
            </a:r>
            <a:endParaRPr lang="en-US" sz="7200" dirty="0">
              <a:solidFill>
                <a:srgbClr val="008000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180294" y="3230053"/>
            <a:ext cx="941294" cy="871300"/>
          </a:xfrm>
          <a:prstGeom prst="round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UTM Avo" panose="02040603050506020204" pitchFamily="18" charset="0"/>
              </a:rPr>
              <a:t>a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9135035" y="3230053"/>
            <a:ext cx="914400" cy="8713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UTM Avo" panose="02040603050506020204" pitchFamily="18" charset="0"/>
              </a:rPr>
              <a:t>t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28600" y="4719918"/>
            <a:ext cx="5513294" cy="900953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UTM Avo" panose="02040603050506020204" pitchFamily="18" charset="0"/>
              </a:rPr>
              <a:t>a - </a:t>
            </a:r>
            <a:r>
              <a:rPr lang="en-US" sz="6000" dirty="0" err="1" smtClean="0">
                <a:latin typeface="UTM Avo" panose="02040603050506020204" pitchFamily="18" charset="0"/>
              </a:rPr>
              <a:t>nờ</a:t>
            </a:r>
            <a:r>
              <a:rPr lang="en-US" sz="6000" dirty="0" smtClean="0">
                <a:latin typeface="UTM Avo" panose="02040603050506020204" pitchFamily="18" charset="0"/>
              </a:rPr>
              <a:t> - an</a:t>
            </a:r>
            <a:endParaRPr lang="en-US" sz="6000" dirty="0">
              <a:latin typeface="UTM Avo" panose="020406030505060202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894294" y="4719917"/>
            <a:ext cx="6046694" cy="900953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UTM Avo" panose="02040603050506020204" pitchFamily="18" charset="0"/>
              </a:rPr>
              <a:t>a - </a:t>
            </a:r>
            <a:r>
              <a:rPr lang="en-US" sz="6000" dirty="0" err="1" smtClean="0">
                <a:latin typeface="UTM Avo" panose="02040603050506020204" pitchFamily="18" charset="0"/>
              </a:rPr>
              <a:t>tờ</a:t>
            </a:r>
            <a:r>
              <a:rPr lang="en-US" sz="6000" dirty="0" smtClean="0">
                <a:latin typeface="UTM Avo" panose="02040603050506020204" pitchFamily="18" charset="0"/>
              </a:rPr>
              <a:t> - at</a:t>
            </a:r>
            <a:endParaRPr lang="en-US" sz="6000" dirty="0">
              <a:latin typeface="UTM Avo" panose="02040603050506020204" pitchFamily="18" charset="0"/>
            </a:endParaRPr>
          </a:p>
        </p:txBody>
      </p:sp>
      <p:pic>
        <p:nvPicPr>
          <p:cNvPr id="12" name="PA_图片 1">
            <a:extLst>
              <a:ext uri="{FF2B5EF4-FFF2-40B4-BE49-F238E27FC236}">
                <a16:creationId xmlns:a16="http://schemas.microsoft.com/office/drawing/2014/main" xmlns="" id="{1E9944FB-695A-4D31-AA7F-F46A9DA8E42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0000" b="90000" l="10000" r="90000">
                        <a14:foregroundMark x1="75510" y1="36508" x2="75510" y2="36508"/>
                        <a14:foregroundMark x1="81633" y1="41270" x2="81633" y2="41270"/>
                        <a14:foregroundMark x1="78912" y1="41270" x2="78912" y2="4127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8600" y="5511829"/>
            <a:ext cx="1697749" cy="1455214"/>
          </a:xfrm>
          <a:prstGeom prst="rect">
            <a:avLst/>
          </a:prstGeom>
        </p:spPr>
      </p:pic>
      <p:pic>
        <p:nvPicPr>
          <p:cNvPr id="13" name="PA_图片 1">
            <a:extLst>
              <a:ext uri="{FF2B5EF4-FFF2-40B4-BE49-F238E27FC236}">
                <a16:creationId xmlns:a16="http://schemas.microsoft.com/office/drawing/2014/main" xmlns="" id="{1E9944FB-695A-4D31-AA7F-F46A9DA8E42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0000" b="90000" l="10000" r="90000">
                        <a14:foregroundMark x1="75510" y1="36508" x2="75510" y2="36508"/>
                        <a14:foregroundMark x1="81633" y1="41270" x2="81633" y2="41270"/>
                        <a14:foregroundMark x1="78912" y1="41270" x2="78912" y2="4127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95639" y="5557385"/>
            <a:ext cx="1697749" cy="1455214"/>
          </a:xfrm>
          <a:prstGeom prst="rect">
            <a:avLst/>
          </a:prstGeom>
        </p:spPr>
      </p:pic>
      <p:pic>
        <p:nvPicPr>
          <p:cNvPr id="16" name="PA_图片 1">
            <a:extLst>
              <a:ext uri="{FF2B5EF4-FFF2-40B4-BE49-F238E27FC236}">
                <a16:creationId xmlns:a16="http://schemas.microsoft.com/office/drawing/2014/main" xmlns="" id="{1E9944FB-695A-4D31-AA7F-F46A9DA8E42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0000" b="90000" l="10000" r="90000">
                        <a14:foregroundMark x1="75510" y1="36508" x2="75510" y2="36508"/>
                        <a14:foregroundMark x1="81633" y1="41270" x2="81633" y2="41270"/>
                        <a14:foregroundMark x1="78912" y1="41270" x2="78912" y2="4127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41133" y="5493900"/>
            <a:ext cx="1697749" cy="1455214"/>
          </a:xfrm>
          <a:prstGeom prst="rect">
            <a:avLst/>
          </a:prstGeom>
        </p:spPr>
      </p:pic>
      <p:pic>
        <p:nvPicPr>
          <p:cNvPr id="17" name="PA_图片 1">
            <a:extLst>
              <a:ext uri="{FF2B5EF4-FFF2-40B4-BE49-F238E27FC236}">
                <a16:creationId xmlns:a16="http://schemas.microsoft.com/office/drawing/2014/main" xmlns="" id="{1E9944FB-695A-4D31-AA7F-F46A9DA8E42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0000" b="90000" l="10000" r="90000">
                        <a14:foregroundMark x1="75510" y1="36508" x2="75510" y2="36508"/>
                        <a14:foregroundMark x1="81633" y1="41270" x2="81633" y2="41270"/>
                        <a14:foregroundMark x1="78912" y1="41270" x2="78912" y2="4127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82788" y="5591218"/>
            <a:ext cx="1697749" cy="1455214"/>
          </a:xfrm>
          <a:prstGeom prst="rect">
            <a:avLst/>
          </a:prstGeom>
        </p:spPr>
      </p:pic>
      <p:pic>
        <p:nvPicPr>
          <p:cNvPr id="18" name="图片 53">
            <a:extLst>
              <a:ext uri="{FF2B5EF4-FFF2-40B4-BE49-F238E27FC236}">
                <a16:creationId xmlns:a16="http://schemas.microsoft.com/office/drawing/2014/main" xmlns="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6862" y="0"/>
            <a:ext cx="1056732" cy="1007960"/>
          </a:xfrm>
          <a:prstGeom prst="rect">
            <a:avLst/>
          </a:prstGeom>
        </p:spPr>
      </p:pic>
      <p:pic>
        <p:nvPicPr>
          <p:cNvPr id="19" name="图片 53">
            <a:extLst>
              <a:ext uri="{FF2B5EF4-FFF2-40B4-BE49-F238E27FC236}">
                <a16:creationId xmlns:a16="http://schemas.microsoft.com/office/drawing/2014/main" xmlns="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03296" y="56863"/>
            <a:ext cx="1056732" cy="1007960"/>
          </a:xfrm>
          <a:prstGeom prst="rect">
            <a:avLst/>
          </a:prstGeom>
        </p:spPr>
      </p:pic>
      <p:pic>
        <p:nvPicPr>
          <p:cNvPr id="20" name="图片 53">
            <a:extLst>
              <a:ext uri="{FF2B5EF4-FFF2-40B4-BE49-F238E27FC236}">
                <a16:creationId xmlns:a16="http://schemas.microsoft.com/office/drawing/2014/main" xmlns="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61641" y="0"/>
            <a:ext cx="1056732" cy="1007960"/>
          </a:xfrm>
          <a:prstGeom prst="rect">
            <a:avLst/>
          </a:prstGeom>
        </p:spPr>
      </p:pic>
      <p:pic>
        <p:nvPicPr>
          <p:cNvPr id="21" name="图片 53">
            <a:extLst>
              <a:ext uri="{FF2B5EF4-FFF2-40B4-BE49-F238E27FC236}">
                <a16:creationId xmlns:a16="http://schemas.microsoft.com/office/drawing/2014/main" xmlns="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84256" y="0"/>
            <a:ext cx="1056732" cy="100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584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500"/>
                            </p:stCondLst>
                            <p:childTnLst>
                              <p:par>
                                <p:cTn id="8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44572" y="171384"/>
            <a:ext cx="3643658" cy="8098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UTM Avo" panose="02040603050506020204" pitchFamily="18" charset="0"/>
              </a:rPr>
              <a:t>1. </a:t>
            </a:r>
            <a:r>
              <a:rPr lang="en-US" sz="4400" dirty="0" err="1" smtClean="0">
                <a:latin typeface="UTM Avo" panose="02040603050506020204" pitchFamily="18" charset="0"/>
              </a:rPr>
              <a:t>Làm</a:t>
            </a:r>
            <a:r>
              <a:rPr lang="en-US" sz="4400" dirty="0" smtClean="0">
                <a:latin typeface="UTM Avo" panose="02040603050506020204" pitchFamily="18" charset="0"/>
              </a:rPr>
              <a:t> </a:t>
            </a:r>
            <a:r>
              <a:rPr lang="en-US" sz="4400" dirty="0" err="1" smtClean="0">
                <a:latin typeface="UTM Avo" panose="02040603050506020204" pitchFamily="18" charset="0"/>
              </a:rPr>
              <a:t>quen</a:t>
            </a:r>
            <a:endParaRPr lang="en-US" sz="4400" dirty="0">
              <a:latin typeface="UTM Avo" panose="02040603050506020204" pitchFamily="18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5"/>
          <a:srcRect l="57240" t="65148" r="23181" b="26212"/>
          <a:stretch/>
        </p:blipFill>
        <p:spPr>
          <a:xfrm>
            <a:off x="7386665" y="4762614"/>
            <a:ext cx="3687011" cy="914739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1386968" y="4013419"/>
            <a:ext cx="3352636" cy="1797530"/>
            <a:chOff x="3798706" y="1238820"/>
            <a:chExt cx="2221094" cy="1510622"/>
          </a:xfrm>
        </p:grpSpPr>
        <p:sp>
          <p:nvSpPr>
            <p:cNvPr id="45" name="Rectangle 44"/>
            <p:cNvSpPr/>
            <p:nvPr/>
          </p:nvSpPr>
          <p:spPr>
            <a:xfrm>
              <a:off x="3798706" y="1238820"/>
              <a:ext cx="2209800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dirty="0" err="1" smtClean="0">
                  <a:solidFill>
                    <a:schemeClr val="tx1"/>
                  </a:solidFill>
                  <a:latin typeface="UTM Avo" panose="02040603050506020204" pitchFamily="18" charset="0"/>
                </a:rPr>
                <a:t>bàn</a:t>
              </a:r>
              <a:endParaRPr lang="en-US" sz="4800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810000" y="2063642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dirty="0" smtClean="0">
                  <a:solidFill>
                    <a:srgbClr val="008000"/>
                  </a:solidFill>
                  <a:latin typeface="UTM Avo" panose="02040603050506020204" pitchFamily="18" charset="0"/>
                </a:rPr>
                <a:t>ban</a:t>
              </a:r>
              <a:endParaRPr lang="en-US" sz="4800" dirty="0">
                <a:solidFill>
                  <a:srgbClr val="008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914900" y="2063642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dirty="0">
                  <a:solidFill>
                    <a:schemeClr val="tx1"/>
                  </a:solidFill>
                  <a:latin typeface="UTM Avo" panose="02040603050506020204" pitchFamily="18" charset="0"/>
                </a:rPr>
                <a:t>`</a:t>
              </a: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268941" y="5890517"/>
            <a:ext cx="5810057" cy="584775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UTM Avo" panose="02040603050506020204" pitchFamily="18" charset="0"/>
              </a:rPr>
              <a:t>b</a:t>
            </a:r>
            <a:r>
              <a:rPr lang="en-US" sz="3200" dirty="0" err="1" smtClean="0">
                <a:latin typeface="UTM Avo" panose="02040603050506020204" pitchFamily="18" charset="0"/>
              </a:rPr>
              <a:t>ờ</a:t>
            </a:r>
            <a:r>
              <a:rPr lang="en-US" sz="3200" dirty="0" smtClean="0">
                <a:latin typeface="UTM Avo" panose="02040603050506020204" pitchFamily="18" charset="0"/>
              </a:rPr>
              <a:t> - an - ban - </a:t>
            </a:r>
            <a:r>
              <a:rPr lang="en-US" sz="3200" dirty="0" err="1" smtClean="0">
                <a:latin typeface="UTM Avo" panose="02040603050506020204" pitchFamily="18" charset="0"/>
              </a:rPr>
              <a:t>huyền</a:t>
            </a:r>
            <a:r>
              <a:rPr lang="en-US" sz="3200" dirty="0" smtClean="0">
                <a:latin typeface="UTM Avo" panose="02040603050506020204" pitchFamily="18" charset="0"/>
              </a:rPr>
              <a:t> - </a:t>
            </a:r>
            <a:r>
              <a:rPr lang="en-US" sz="3200" dirty="0" err="1" smtClean="0">
                <a:latin typeface="UTM Avo" panose="02040603050506020204" pitchFamily="18" charset="0"/>
              </a:rPr>
              <a:t>bàn</a:t>
            </a:r>
            <a:endParaRPr lang="en-US" sz="3200" dirty="0">
              <a:latin typeface="UTM Avo" panose="020406030505060202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805684" y="5890516"/>
            <a:ext cx="4624316" cy="584775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UTM Avo" panose="02040603050506020204" pitchFamily="18" charset="0"/>
              </a:rPr>
              <a:t>hờ</a:t>
            </a:r>
            <a:r>
              <a:rPr lang="en-US" sz="3200" dirty="0" smtClean="0">
                <a:latin typeface="UTM Avo" panose="02040603050506020204" pitchFamily="18" charset="0"/>
              </a:rPr>
              <a:t> - </a:t>
            </a:r>
            <a:r>
              <a:rPr lang="en-US" sz="3200" dirty="0" err="1" smtClean="0">
                <a:latin typeface="UTM Avo" panose="02040603050506020204" pitchFamily="18" charset="0"/>
              </a:rPr>
              <a:t>át</a:t>
            </a:r>
            <a:r>
              <a:rPr lang="en-US" sz="3200" dirty="0" smtClean="0">
                <a:latin typeface="UTM Avo" panose="02040603050506020204" pitchFamily="18" charset="0"/>
              </a:rPr>
              <a:t> - </a:t>
            </a:r>
            <a:r>
              <a:rPr lang="en-US" sz="3200" dirty="0" err="1" smtClean="0">
                <a:latin typeface="UTM Avo" panose="02040603050506020204" pitchFamily="18" charset="0"/>
              </a:rPr>
              <a:t>hát</a:t>
            </a:r>
            <a:r>
              <a:rPr lang="en-US" sz="3200" dirty="0" smtClean="0">
                <a:latin typeface="UTM Avo" panose="02040603050506020204" pitchFamily="18" charset="0"/>
              </a:rPr>
              <a:t> - </a:t>
            </a:r>
            <a:r>
              <a:rPr lang="en-US" sz="3200" dirty="0" err="1" smtClean="0">
                <a:latin typeface="UTM Avo" panose="02040603050506020204" pitchFamily="18" charset="0"/>
              </a:rPr>
              <a:t>sắc</a:t>
            </a:r>
            <a:r>
              <a:rPr lang="en-US" sz="3200" dirty="0" smtClean="0">
                <a:latin typeface="UTM Avo" panose="02040603050506020204" pitchFamily="18" charset="0"/>
              </a:rPr>
              <a:t> - </a:t>
            </a:r>
            <a:r>
              <a:rPr lang="en-US" sz="3200" dirty="0" err="1" smtClean="0">
                <a:latin typeface="UTM Avo" panose="02040603050506020204" pitchFamily="18" charset="0"/>
              </a:rPr>
              <a:t>hát</a:t>
            </a:r>
            <a:r>
              <a:rPr lang="en-US" sz="3200" dirty="0" smtClean="0">
                <a:latin typeface="UTM Avo" panose="02040603050506020204" pitchFamily="18" charset="0"/>
              </a:rPr>
              <a:t> </a:t>
            </a:r>
            <a:endParaRPr lang="en-US" sz="3200" dirty="0">
              <a:latin typeface="UTM Avo" panose="02040603050506020204" pitchFamily="18" charset="0"/>
            </a:endParaRPr>
          </a:p>
        </p:txBody>
      </p:sp>
      <p:pic>
        <p:nvPicPr>
          <p:cNvPr id="50" name="图片 3">
            <a:extLst>
              <a:ext uri="{FF2B5EF4-FFF2-40B4-BE49-F238E27FC236}">
                <a16:creationId xmlns:a16="http://schemas.microsoft.com/office/drawing/2014/main" xmlns="" id="{DF807093-2A76-4122-902A-BAC066F410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2278" y="8253"/>
            <a:ext cx="1518046" cy="1008078"/>
          </a:xfrm>
          <a:prstGeom prst="rect">
            <a:avLst/>
          </a:prstGeom>
        </p:spPr>
      </p:pic>
      <p:pic>
        <p:nvPicPr>
          <p:cNvPr id="51" name="PA_图片 1">
            <a:extLst>
              <a:ext uri="{FF2B5EF4-FFF2-40B4-BE49-F238E27FC236}">
                <a16:creationId xmlns:a16="http://schemas.microsoft.com/office/drawing/2014/main" xmlns="" id="{217A99FE-8877-47AA-812C-9C4019A40B4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10000" b="90000" l="10000" r="90000">
                        <a14:foregroundMark x1="44253" y1="33813" x2="44253" y2="33813"/>
                        <a14:foregroundMark x1="60920" y1="35252" x2="60920" y2="35252"/>
                        <a14:foregroundMark x1="65517" y1="56835" x2="65517" y2="56835"/>
                        <a14:foregroundMark x1="70690" y1="61151" x2="70690" y2="6115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81576" y="-129531"/>
            <a:ext cx="1499880" cy="1198180"/>
          </a:xfrm>
          <a:prstGeom prst="rect">
            <a:avLst/>
          </a:prstGeom>
        </p:spPr>
      </p:pic>
      <p:pic>
        <p:nvPicPr>
          <p:cNvPr id="53" name="PA_图片 1">
            <a:extLst>
              <a:ext uri="{FF2B5EF4-FFF2-40B4-BE49-F238E27FC236}">
                <a16:creationId xmlns:a16="http://schemas.microsoft.com/office/drawing/2014/main" xmlns="" id="{DC24F542-AEF6-49AC-8981-34CCAD1E94E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10000" b="90000" l="10000" r="90000">
                        <a14:foregroundMark x1="75510" y1="36508" x2="75510" y2="36508"/>
                        <a14:foregroundMark x1="81633" y1="41270" x2="81633" y2="41270"/>
                        <a14:foregroundMark x1="78912" y1="41270" x2="78912" y2="4127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27742" y="-55105"/>
            <a:ext cx="1323927" cy="1134795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7632822" y="4012424"/>
            <a:ext cx="3426549" cy="1826888"/>
            <a:chOff x="7632822" y="4012424"/>
            <a:chExt cx="3426549" cy="1826888"/>
          </a:xfrm>
        </p:grpSpPr>
        <p:grpSp>
          <p:nvGrpSpPr>
            <p:cNvPr id="52" name="Group 51"/>
            <p:cNvGrpSpPr/>
            <p:nvPr/>
          </p:nvGrpSpPr>
          <p:grpSpPr>
            <a:xfrm>
              <a:off x="7632822" y="4012424"/>
              <a:ext cx="3426549" cy="1826888"/>
              <a:chOff x="3810000" y="1447800"/>
              <a:chExt cx="2209800" cy="15240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3810000" y="1447800"/>
                <a:ext cx="2209800" cy="838200"/>
              </a:xfrm>
              <a:prstGeom prst="rect">
                <a:avLst/>
              </a:prstGeom>
              <a:solidFill>
                <a:srgbClr val="FF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4800" dirty="0" err="1" smtClean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hát</a:t>
                </a:r>
                <a:endParaRPr lang="en-US" sz="4800" dirty="0">
                  <a:solidFill>
                    <a:schemeClr val="tx1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3810000" y="2286000"/>
                <a:ext cx="1104900" cy="6858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4000" dirty="0" smtClean="0">
                    <a:solidFill>
                      <a:srgbClr val="008000"/>
                    </a:solidFill>
                    <a:latin typeface="UTM Avo" panose="02040603050506020204" pitchFamily="18" charset="0"/>
                  </a:rPr>
                  <a:t>hat</a:t>
                </a:r>
                <a:endParaRPr lang="en-US" sz="4000" dirty="0">
                  <a:solidFill>
                    <a:srgbClr val="008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4914900" y="2286000"/>
                <a:ext cx="1104900" cy="658789"/>
              </a:xfrm>
              <a:prstGeom prst="rect">
                <a:avLst/>
              </a:prstGeom>
              <a:solidFill>
                <a:srgbClr val="E9A5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4000" dirty="0">
                  <a:solidFill>
                    <a:schemeClr val="tx1"/>
                  </a:solidFill>
                  <a:latin typeface="UTM Avo" panose="02040603050506020204" pitchFamily="18" charset="0"/>
                </a:endParaRPr>
              </a:p>
            </p:txBody>
          </p:sp>
        </p:grpSp>
        <p:cxnSp>
          <p:nvCxnSpPr>
            <p:cNvPr id="32" name="Straight Connector 31"/>
            <p:cNvCxnSpPr/>
            <p:nvPr/>
          </p:nvCxnSpPr>
          <p:spPr>
            <a:xfrm flipH="1">
              <a:off x="10219762" y="5199599"/>
              <a:ext cx="94129" cy="98542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074" name="Picture 2" descr="Địa chỉ Nhà hát Lớn Hà Nội nằm ở đâu | Viet Fun Travel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32822" y="1270929"/>
            <a:ext cx="3440854" cy="243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àn làm việc AT120SHL3DF - Bàn ghế Hòa Phát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6103" y="1111998"/>
            <a:ext cx="3395732" cy="274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84092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8" grpId="0" animBg="1"/>
      <p:bldP spid="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68537" y="0"/>
            <a:ext cx="7728497" cy="5190566"/>
          </a:xfrm>
          <a:prstGeom prst="rect">
            <a:avLst/>
          </a:prstGeom>
        </p:spPr>
      </p:pic>
      <p:pic>
        <p:nvPicPr>
          <p:cNvPr id="3" name="PA_图片 1">
            <a:extLst>
              <a:ext uri="{FF2B5EF4-FFF2-40B4-BE49-F238E27FC236}">
                <a16:creationId xmlns:a16="http://schemas.microsoft.com/office/drawing/2014/main" xmlns="" id="{5EDD3BDB-EB56-432D-A8E7-C54B0C049FA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0000" b="90000" l="10000" r="90000">
                        <a14:foregroundMark x1="44253" y1="33813" x2="44253" y2="33813"/>
                        <a14:foregroundMark x1="60920" y1="35252" x2="60920" y2="35252"/>
                        <a14:foregroundMark x1="65517" y1="56835" x2="65517" y2="56835"/>
                        <a14:foregroundMark x1="70690" y1="61151" x2="70690" y2="6115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99763" y="5578161"/>
            <a:ext cx="1499880" cy="1198180"/>
          </a:xfrm>
          <a:prstGeom prst="rect">
            <a:avLst/>
          </a:prstGeom>
        </p:spPr>
      </p:pic>
      <p:pic>
        <p:nvPicPr>
          <p:cNvPr id="4" name="PA_图片 1">
            <a:extLst>
              <a:ext uri="{FF2B5EF4-FFF2-40B4-BE49-F238E27FC236}">
                <a16:creationId xmlns:a16="http://schemas.microsoft.com/office/drawing/2014/main" xmlns="" id="{217A99FE-8877-47AA-812C-9C4019A40B4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0000" b="90000" l="10000" r="90000">
                        <a14:foregroundMark x1="44253" y1="33813" x2="44253" y2="33813"/>
                        <a14:foregroundMark x1="60920" y1="35252" x2="60920" y2="35252"/>
                        <a14:foregroundMark x1="65517" y1="56835" x2="65517" y2="56835"/>
                        <a14:foregroundMark x1="70690" y1="61151" x2="70690" y2="6115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95941" y="5578161"/>
            <a:ext cx="1499880" cy="1198180"/>
          </a:xfrm>
          <a:prstGeom prst="rect">
            <a:avLst/>
          </a:prstGeom>
        </p:spPr>
      </p:pic>
      <p:pic>
        <p:nvPicPr>
          <p:cNvPr id="5" name="PA_图片 1">
            <a:extLst>
              <a:ext uri="{FF2B5EF4-FFF2-40B4-BE49-F238E27FC236}">
                <a16:creationId xmlns:a16="http://schemas.microsoft.com/office/drawing/2014/main" xmlns="" id="{272FC889-E931-465B-A6AD-087E81FEF39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0000" b="90000" l="10000" r="90000">
                        <a14:foregroundMark x1="44253" y1="33813" x2="44253" y2="33813"/>
                        <a14:foregroundMark x1="60920" y1="35252" x2="60920" y2="35252"/>
                        <a14:foregroundMark x1="65517" y1="56835" x2="65517" y2="56835"/>
                        <a14:foregroundMark x1="70690" y1="61151" x2="70690" y2="6115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92120" y="5578161"/>
            <a:ext cx="1499880" cy="119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850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1" y="0"/>
            <a:ext cx="5668841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1B398EA6-FFD0-4ABF-BBC5-23EF72EFA3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8930" y="2925662"/>
            <a:ext cx="3714817" cy="357662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941" r="81278" b="5687"/>
          <a:stretch/>
        </p:blipFill>
        <p:spPr>
          <a:xfrm>
            <a:off x="10242499" y="107576"/>
            <a:ext cx="1949501" cy="6858000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xmlns="" id="{5513969D-6B59-46AD-B71B-3BCE4BF7E7BC}"/>
              </a:ext>
            </a:extLst>
          </p:cNvPr>
          <p:cNvSpPr txBox="1"/>
          <p:nvPr/>
        </p:nvSpPr>
        <p:spPr>
          <a:xfrm>
            <a:off x="4410635" y="2435112"/>
            <a:ext cx="67100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rushScript" panose="02020500000000000000" pitchFamily="18" charset="0"/>
                <a:ea typeface="BrushScript" panose="02020500000000000000" pitchFamily="18" charset="0"/>
                <a:cs typeface="BrushScript" panose="02020500000000000000" pitchFamily="18" charset="0"/>
              </a:rPr>
              <a:t>Nghỉ</a:t>
            </a:r>
            <a:r>
              <a:rPr lang="en-US" altLang="zh-CN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rushScript" panose="02020500000000000000" pitchFamily="18" charset="0"/>
                <a:ea typeface="BrushScript" panose="02020500000000000000" pitchFamily="18" charset="0"/>
                <a:cs typeface="BrushScript" panose="02020500000000000000" pitchFamily="18" charset="0"/>
              </a:rPr>
              <a:t> </a:t>
            </a:r>
            <a:r>
              <a:rPr lang="en-US" altLang="zh-CN" sz="9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rushScript" panose="02020500000000000000" pitchFamily="18" charset="0"/>
                <a:ea typeface="BrushScript" panose="02020500000000000000" pitchFamily="18" charset="0"/>
                <a:cs typeface="BrushScript" panose="02020500000000000000" pitchFamily="18" charset="0"/>
              </a:rPr>
              <a:t>giải</a:t>
            </a:r>
            <a:r>
              <a:rPr lang="en-US" altLang="zh-CN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rushScript" panose="02020500000000000000" pitchFamily="18" charset="0"/>
                <a:ea typeface="BrushScript" panose="02020500000000000000" pitchFamily="18" charset="0"/>
                <a:cs typeface="BrushScript" panose="02020500000000000000" pitchFamily="18" charset="0"/>
              </a:rPr>
              <a:t> </a:t>
            </a:r>
            <a:r>
              <a:rPr lang="en-US" altLang="zh-CN" sz="9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rushScript" panose="02020500000000000000" pitchFamily="18" charset="0"/>
                <a:ea typeface="BrushScript" panose="02020500000000000000" pitchFamily="18" charset="0"/>
                <a:cs typeface="BrushScript" panose="02020500000000000000" pitchFamily="18" charset="0"/>
              </a:rPr>
              <a:t>lao</a:t>
            </a:r>
            <a:endParaRPr lang="zh-CN" altLang="en-US" sz="9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BrushScript" panose="02020500000000000000" pitchFamily="18" charset="0"/>
              <a:ea typeface="BrushScript" panose="02020500000000000000" pitchFamily="18" charset="0"/>
              <a:cs typeface="BrushScript" panose="02020500000000000000" pitchFamily="18" charset="0"/>
            </a:endParaRPr>
          </a:p>
        </p:txBody>
      </p:sp>
      <p:pic>
        <p:nvPicPr>
          <p:cNvPr id="54" name="图片 53">
            <a:extLst>
              <a:ext uri="{FF2B5EF4-FFF2-40B4-BE49-F238E27FC236}">
                <a16:creationId xmlns:a16="http://schemas.microsoft.com/office/drawing/2014/main" xmlns="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88030" y="5494331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xmlns="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53984" y="5494331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xmlns="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7353" y="5494331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xmlns="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6061" y="5494331"/>
            <a:ext cx="1056732" cy="100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3677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: 圆角 20">
            <a:extLst>
              <a:ext uri="{FF2B5EF4-FFF2-40B4-BE49-F238E27FC236}">
                <a16:creationId xmlns:a16="http://schemas.microsoft.com/office/drawing/2014/main" xmlns="" id="{B857F7F5-74E5-4C13-9E4C-22E3A1FBD802}"/>
              </a:ext>
            </a:extLst>
          </p:cNvPr>
          <p:cNvSpPr/>
          <p:nvPr/>
        </p:nvSpPr>
        <p:spPr>
          <a:xfrm>
            <a:off x="1867506" y="3319659"/>
            <a:ext cx="251581" cy="16443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2" name="PA_图片 1">
            <a:extLst>
              <a:ext uri="{FF2B5EF4-FFF2-40B4-BE49-F238E27FC236}">
                <a16:creationId xmlns:a16="http://schemas.microsoft.com/office/drawing/2014/main" xmlns="" id="{5EDD3BDB-EB56-432D-A8E7-C54B0C049FA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0000" b="90000" l="10000" r="90000">
                        <a14:foregroundMark x1="44253" y1="33813" x2="44253" y2="33813"/>
                        <a14:foregroundMark x1="60920" y1="35252" x2="60920" y2="35252"/>
                        <a14:foregroundMark x1="65517" y1="56835" x2="65517" y2="56835"/>
                        <a14:foregroundMark x1="70690" y1="61151" x2="70690" y2="6115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9146" y="3569123"/>
            <a:ext cx="1499880" cy="1198180"/>
          </a:xfrm>
          <a:prstGeom prst="rect">
            <a:avLst/>
          </a:prstGeom>
        </p:spPr>
      </p:pic>
      <p:sp>
        <p:nvSpPr>
          <p:cNvPr id="22" name="矩形: 圆角 21">
            <a:extLst>
              <a:ext uri="{FF2B5EF4-FFF2-40B4-BE49-F238E27FC236}">
                <a16:creationId xmlns:a16="http://schemas.microsoft.com/office/drawing/2014/main" xmlns="" id="{73E90E5D-5A8B-4FD3-96C4-C1CB35108EE6}"/>
              </a:ext>
            </a:extLst>
          </p:cNvPr>
          <p:cNvSpPr/>
          <p:nvPr/>
        </p:nvSpPr>
        <p:spPr>
          <a:xfrm>
            <a:off x="3241595" y="3917134"/>
            <a:ext cx="251581" cy="104687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12" name="PA_图片 1">
            <a:extLst>
              <a:ext uri="{FF2B5EF4-FFF2-40B4-BE49-F238E27FC236}">
                <a16:creationId xmlns:a16="http://schemas.microsoft.com/office/drawing/2014/main" xmlns="" id="{217A99FE-8877-47AA-812C-9C4019A40B4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0000" b="90000" l="10000" r="90000">
                        <a14:foregroundMark x1="44253" y1="33813" x2="44253" y2="33813"/>
                        <a14:foregroundMark x1="60920" y1="35252" x2="60920" y2="35252"/>
                        <a14:foregroundMark x1="65517" y1="56835" x2="65517" y2="56835"/>
                        <a14:foregroundMark x1="70690" y1="61151" x2="70690" y2="6115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9146" y="2497392"/>
            <a:ext cx="1499880" cy="1198180"/>
          </a:xfrm>
          <a:prstGeom prst="rect">
            <a:avLst/>
          </a:prstGeom>
        </p:spPr>
      </p:pic>
      <p:pic>
        <p:nvPicPr>
          <p:cNvPr id="13" name="PA_图片 1">
            <a:extLst>
              <a:ext uri="{FF2B5EF4-FFF2-40B4-BE49-F238E27FC236}">
                <a16:creationId xmlns:a16="http://schemas.microsoft.com/office/drawing/2014/main" xmlns="" id="{272FC889-E931-465B-A6AD-087E81FEF39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0000" b="90000" l="10000" r="90000">
                        <a14:foregroundMark x1="44253" y1="33813" x2="44253" y2="33813"/>
                        <a14:foregroundMark x1="60920" y1="35252" x2="60920" y2="35252"/>
                        <a14:foregroundMark x1="65517" y1="56835" x2="65517" y2="56835"/>
                        <a14:foregroundMark x1="70690" y1="61151" x2="70690" y2="6115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9146" y="4640853"/>
            <a:ext cx="1499880" cy="11981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/>
          <a:srcRect l="24804" t="14889" r="24817" b="19076"/>
          <a:stretch/>
        </p:blipFill>
        <p:spPr>
          <a:xfrm>
            <a:off x="2725859" y="1047641"/>
            <a:ext cx="7186278" cy="529586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85800" y="146688"/>
            <a:ext cx="10932459" cy="90095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UTM Avo" panose="02040603050506020204" pitchFamily="18" charset="0"/>
              </a:rPr>
              <a:t>2. </a:t>
            </a:r>
            <a:r>
              <a:rPr lang="en-US" sz="3600" dirty="0" err="1" smtClean="0">
                <a:latin typeface="UTM Avo" panose="02040603050506020204" pitchFamily="18" charset="0"/>
              </a:rPr>
              <a:t>Tiếng</a:t>
            </a:r>
            <a:r>
              <a:rPr lang="en-US" sz="3600" dirty="0" smtClean="0">
                <a:latin typeface="UTM Avo" panose="020406030505060202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</a:rPr>
              <a:t>nào</a:t>
            </a:r>
            <a:r>
              <a:rPr lang="en-US" sz="3600" dirty="0" smtClean="0">
                <a:latin typeface="UTM Avo" panose="020406030505060202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</a:rPr>
              <a:t>có</a:t>
            </a:r>
            <a:r>
              <a:rPr lang="en-US" sz="3600" dirty="0" smtClean="0">
                <a:latin typeface="UTM Avo" panose="020406030505060202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</a:rPr>
              <a:t>vần</a:t>
            </a:r>
            <a:r>
              <a:rPr lang="en-US" sz="3600" dirty="0" smtClean="0">
                <a:latin typeface="UTM Avo" panose="02040603050506020204" pitchFamily="18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an</a:t>
            </a:r>
            <a:r>
              <a:rPr lang="en-US" sz="3600" dirty="0" smtClean="0">
                <a:latin typeface="UTM Avo" panose="02040603050506020204" pitchFamily="18" charset="0"/>
              </a:rPr>
              <a:t>? </a:t>
            </a:r>
            <a:r>
              <a:rPr lang="en-US" sz="3600" dirty="0" err="1" smtClean="0">
                <a:latin typeface="UTM Avo" panose="02040603050506020204" pitchFamily="18" charset="0"/>
              </a:rPr>
              <a:t>Tiếng</a:t>
            </a:r>
            <a:r>
              <a:rPr lang="en-US" sz="3600" dirty="0" smtClean="0">
                <a:latin typeface="UTM Avo" panose="020406030505060202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</a:rPr>
              <a:t>nào</a:t>
            </a:r>
            <a:r>
              <a:rPr lang="en-US" sz="3600" dirty="0" smtClean="0">
                <a:latin typeface="UTM Avo" panose="020406030505060202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</a:rPr>
              <a:t>có</a:t>
            </a:r>
            <a:r>
              <a:rPr lang="en-US" sz="3600" dirty="0" smtClean="0">
                <a:latin typeface="UTM Avo" panose="020406030505060202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</a:rPr>
              <a:t>vần</a:t>
            </a:r>
            <a:r>
              <a:rPr lang="en-US" sz="3600" dirty="0" smtClean="0">
                <a:latin typeface="UTM Avo" panose="02040603050506020204" pitchFamily="18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at</a:t>
            </a:r>
            <a:r>
              <a:rPr lang="en-US" sz="3600" dirty="0" smtClean="0">
                <a:latin typeface="UTM Avo" panose="02040603050506020204" pitchFamily="18" charset="0"/>
              </a:rPr>
              <a:t>?</a:t>
            </a:r>
            <a:endParaRPr lang="en-US" sz="3600" dirty="0">
              <a:latin typeface="UTM Avo" panose="020406030505060202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832412" y="2497392"/>
            <a:ext cx="995082" cy="5990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4827494" y="2470447"/>
            <a:ext cx="1351429" cy="6260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7651376" y="2419467"/>
            <a:ext cx="1265679" cy="6260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3661605" y="3997435"/>
            <a:ext cx="3989771" cy="64341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855564" y="3964172"/>
            <a:ext cx="1572130" cy="67668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855564" y="3980804"/>
            <a:ext cx="4061491" cy="66004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20765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_图片 1">
            <a:extLst>
              <a:ext uri="{FF2B5EF4-FFF2-40B4-BE49-F238E27FC236}">
                <a16:creationId xmlns:a16="http://schemas.microsoft.com/office/drawing/2014/main" xmlns="" id="{1E9944FB-695A-4D31-AA7F-F46A9DA8E42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0000" b="90000" l="10000" r="90000">
                        <a14:foregroundMark x1="75510" y1="36508" x2="75510" y2="36508"/>
                        <a14:foregroundMark x1="81633" y1="41270" x2="81633" y2="41270"/>
                        <a14:foregroundMark x1="78912" y1="41270" x2="78912" y2="4127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42209" y="5844198"/>
            <a:ext cx="1458392" cy="1250050"/>
          </a:xfrm>
          <a:prstGeom prst="rect">
            <a:avLst/>
          </a:prstGeom>
        </p:spPr>
      </p:pic>
      <p:pic>
        <p:nvPicPr>
          <p:cNvPr id="22" name="PA_图片 1">
            <a:extLst>
              <a:ext uri="{FF2B5EF4-FFF2-40B4-BE49-F238E27FC236}">
                <a16:creationId xmlns:a16="http://schemas.microsoft.com/office/drawing/2014/main" xmlns="" id="{1E9944FB-695A-4D31-AA7F-F46A9DA8E42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0000" b="90000" l="10000" r="90000">
                        <a14:foregroundMark x1="75510" y1="36508" x2="75510" y2="36508"/>
                        <a14:foregroundMark x1="81633" y1="41270" x2="81633" y2="41270"/>
                        <a14:foregroundMark x1="78912" y1="41270" x2="78912" y2="4127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50303" y="5894142"/>
            <a:ext cx="1400122" cy="1200105"/>
          </a:xfrm>
          <a:prstGeom prst="rect">
            <a:avLst/>
          </a:prstGeom>
        </p:spPr>
      </p:pic>
      <p:pic>
        <p:nvPicPr>
          <p:cNvPr id="25" name="PA_图片 1">
            <a:extLst>
              <a:ext uri="{FF2B5EF4-FFF2-40B4-BE49-F238E27FC236}">
                <a16:creationId xmlns:a16="http://schemas.microsoft.com/office/drawing/2014/main" xmlns="" id="{1E9944FB-695A-4D31-AA7F-F46A9DA8E42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0000" b="90000" l="10000" r="90000">
                        <a14:foregroundMark x1="75510" y1="36508" x2="75510" y2="36508"/>
                        <a14:foregroundMark x1="81633" y1="41270" x2="81633" y2="41270"/>
                        <a14:foregroundMark x1="78912" y1="41270" x2="78912" y2="4127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97111" y="5885064"/>
            <a:ext cx="1410714" cy="12091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/>
          <a:srcRect l="26065" t="15073" r="26471" b="33130"/>
          <a:stretch/>
        </p:blipFill>
        <p:spPr>
          <a:xfrm>
            <a:off x="1267098" y="0"/>
            <a:ext cx="9304359" cy="5708469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H="1">
            <a:off x="3853543" y="3213463"/>
            <a:ext cx="65315" cy="3004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3918858" y="3213463"/>
            <a:ext cx="65315" cy="3004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5573486" y="3213463"/>
            <a:ext cx="65315" cy="3004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8019738" y="3627121"/>
            <a:ext cx="65315" cy="3004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7954423" y="3627121"/>
            <a:ext cx="65315" cy="3004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6278024" y="4027718"/>
            <a:ext cx="65315" cy="3004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6212709" y="4027718"/>
            <a:ext cx="65315" cy="3004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5508171" y="4413073"/>
            <a:ext cx="65315" cy="3004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9069121" y="4413073"/>
            <a:ext cx="65315" cy="3004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9003806" y="4413073"/>
            <a:ext cx="65315" cy="3004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28120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158</Words>
  <Application>Microsoft Office PowerPoint</Application>
  <PresentationFormat>Custom</PresentationFormat>
  <Paragraphs>50</Paragraphs>
  <Slides>13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XIN CHÀO TẤT CẢ CÁC CON!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Minh Thuy</cp:lastModifiedBy>
  <cp:revision>34</cp:revision>
  <dcterms:created xsi:type="dcterms:W3CDTF">2020-08-11T07:25:03Z</dcterms:created>
  <dcterms:modified xsi:type="dcterms:W3CDTF">2024-11-23T13:26:41Z</dcterms:modified>
</cp:coreProperties>
</file>