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9"/>
  </p:notesMasterIdLst>
  <p:sldIdLst>
    <p:sldId id="374" r:id="rId3"/>
    <p:sldId id="372" r:id="rId4"/>
    <p:sldId id="373" r:id="rId5"/>
    <p:sldId id="371" r:id="rId6"/>
    <p:sldId id="363" r:id="rId7"/>
    <p:sldId id="379" r:id="rId8"/>
    <p:sldId id="368" r:id="rId9"/>
    <p:sldId id="391" r:id="rId10"/>
    <p:sldId id="377" r:id="rId11"/>
    <p:sldId id="366" r:id="rId12"/>
    <p:sldId id="375" r:id="rId13"/>
    <p:sldId id="387" r:id="rId14"/>
    <p:sldId id="400" r:id="rId15"/>
    <p:sldId id="376" r:id="rId16"/>
    <p:sldId id="388" r:id="rId17"/>
    <p:sldId id="367" r:id="rId18"/>
    <p:sldId id="341" r:id="rId19"/>
    <p:sldId id="343" r:id="rId20"/>
    <p:sldId id="342" r:id="rId21"/>
    <p:sldId id="344" r:id="rId22"/>
    <p:sldId id="392" r:id="rId23"/>
    <p:sldId id="393" r:id="rId24"/>
    <p:sldId id="396" r:id="rId25"/>
    <p:sldId id="394" r:id="rId26"/>
    <p:sldId id="397" r:id="rId27"/>
    <p:sldId id="401" r:id="rId28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88" autoAdjust="0"/>
    <p:restoredTop sz="87634" autoAdjust="0"/>
  </p:normalViewPr>
  <p:slideViewPr>
    <p:cSldViewPr>
      <p:cViewPr varScale="1">
        <p:scale>
          <a:sx n="130" d="100"/>
          <a:sy n="130" d="100"/>
        </p:scale>
        <p:origin x="-990" y="-96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B8C7B-D0AE-4538-B385-7F573A079B72}" type="slidenum">
              <a:rPr lang="en-US"/>
              <a:pPr/>
              <a:t>26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23/11/2024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0C94-D2D2-47F9-97A3-83468B04CF97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99242-7BF8-4184-9AE8-8933B94AE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NUL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NUL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NUL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9113" y="-1878013"/>
            <a:ext cx="10182226" cy="889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CF3F58-41F0-6CA7-F26D-1640296150B2}"/>
              </a:ext>
            </a:extLst>
          </p:cNvPr>
          <p:cNvSpPr txBox="1"/>
          <p:nvPr/>
        </p:nvSpPr>
        <p:spPr>
          <a:xfrm>
            <a:off x="304800" y="4189393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IỆM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31690"/>
            <a:ext cx="8507288" cy="939551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SẠCH ĐẸP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19200" y="361950"/>
            <a:ext cx="7086600" cy="14729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712" y="3181350"/>
            <a:ext cx="1115888" cy="939551"/>
          </a:xfrm>
          <a:prstGeom prst="rect">
            <a:avLst/>
          </a:prstGeom>
        </p:spPr>
        <p:txBody>
          <a:bodyPr/>
          <a:lstStyle/>
          <a:p>
            <a:pPr marL="3429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DF7B4F-BA42-3600-DD9A-A1FF772CF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7625"/>
            <a:ext cx="9144000" cy="5095875"/>
          </a:xfrm>
          <a:prstGeom prst="rect">
            <a:avLst/>
          </a:prstGeom>
        </p:spPr>
      </p:pic>
      <p:grpSp>
        <p:nvGrpSpPr>
          <p:cNvPr id="7" name="Group 5"/>
          <p:cNvGrpSpPr/>
          <p:nvPr/>
        </p:nvGrpSpPr>
        <p:grpSpPr>
          <a:xfrm>
            <a:off x="664699" y="15247"/>
            <a:ext cx="6912614" cy="752627"/>
            <a:chOff x="0" y="0"/>
            <a:chExt cx="3321959" cy="396445"/>
          </a:xfrm>
        </p:grpSpPr>
        <p:sp>
          <p:nvSpPr>
            <p:cNvPr id="9" name="Freeform 6"/>
            <p:cNvSpPr/>
            <p:nvPr/>
          </p:nvSpPr>
          <p:spPr>
            <a:xfrm>
              <a:off x="0" y="0"/>
              <a:ext cx="3321959" cy="396445"/>
            </a:xfrm>
            <a:custGeom>
              <a:avLst/>
              <a:gdLst/>
              <a:ahLst/>
              <a:cxnLst/>
              <a:rect l="l" t="t" r="r" b="b"/>
              <a:pathLst>
                <a:path w="3321959" h="396445">
                  <a:moveTo>
                    <a:pt x="31304" y="0"/>
                  </a:moveTo>
                  <a:lnTo>
                    <a:pt x="3290655" y="0"/>
                  </a:lnTo>
                  <a:cubicBezTo>
                    <a:pt x="3307944" y="0"/>
                    <a:pt x="3321959" y="14015"/>
                    <a:pt x="3321959" y="31304"/>
                  </a:cubicBezTo>
                  <a:lnTo>
                    <a:pt x="3321959" y="365141"/>
                  </a:lnTo>
                  <a:cubicBezTo>
                    <a:pt x="3321959" y="382430"/>
                    <a:pt x="3307944" y="396445"/>
                    <a:pt x="3290655" y="396445"/>
                  </a:cubicBezTo>
                  <a:lnTo>
                    <a:pt x="31304" y="396445"/>
                  </a:lnTo>
                  <a:cubicBezTo>
                    <a:pt x="14015" y="396445"/>
                    <a:pt x="0" y="382430"/>
                    <a:pt x="0" y="365141"/>
                  </a:cubicBezTo>
                  <a:lnTo>
                    <a:pt x="0" y="31304"/>
                  </a:lnTo>
                  <a:cubicBezTo>
                    <a:pt x="0" y="14015"/>
                    <a:pt x="14015" y="0"/>
                    <a:pt x="3130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10" name="TextBox 7"/>
            <p:cNvSpPr txBox="1"/>
            <p:nvPr/>
          </p:nvSpPr>
          <p:spPr>
            <a:xfrm>
              <a:off x="0" y="-38100"/>
              <a:ext cx="3321959" cy="4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1" name="TextBox 17"/>
          <p:cNvSpPr txBox="1"/>
          <p:nvPr/>
        </p:nvSpPr>
        <p:spPr>
          <a:xfrm>
            <a:off x="838200" y="143254"/>
            <a:ext cx="673911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1.Thực </a:t>
            </a:r>
            <a:r>
              <a:rPr lang="en-US" sz="2300" dirty="0" err="1" smtClean="0">
                <a:solidFill>
                  <a:srgbClr val="FFFFFF"/>
                </a:solidFill>
                <a:latin typeface="Paytone One Bold"/>
              </a:rPr>
              <a:t>hành</a:t>
            </a: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Paytone One Bold"/>
              </a:rPr>
              <a:t>vệ</a:t>
            </a: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Paytone One Bold"/>
              </a:rPr>
              <a:t>sinh</a:t>
            </a: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Paytone One Bold"/>
              </a:rPr>
              <a:t>lớp</a:t>
            </a: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Paytone One Bold"/>
              </a:rPr>
              <a:t>học</a:t>
            </a: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.</a:t>
            </a:r>
            <a:endParaRPr lang="en-US" sz="2300" dirty="0">
              <a:solidFill>
                <a:srgbClr val="FFFFFF"/>
              </a:solidFill>
              <a:latin typeface="Paytone One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6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461" y="3563574"/>
            <a:ext cx="1223621" cy="1543559"/>
          </a:xfrm>
          <a:custGeom>
            <a:avLst/>
            <a:gdLst/>
            <a:ahLst/>
            <a:cxnLst/>
            <a:rect l="l" t="t" r="r" b="b"/>
            <a:pathLst>
              <a:path w="2447242" h="3087118">
                <a:moveTo>
                  <a:pt x="0" y="0"/>
                </a:moveTo>
                <a:lnTo>
                  <a:pt x="2447242" y="0"/>
                </a:lnTo>
                <a:lnTo>
                  <a:pt x="2447242" y="3087117"/>
                </a:lnTo>
                <a:lnTo>
                  <a:pt x="0" y="308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300" y="1352550"/>
            <a:ext cx="1674529" cy="2046646"/>
          </a:xfrm>
          <a:custGeom>
            <a:avLst/>
            <a:gdLst/>
            <a:ahLst/>
            <a:cxnLst/>
            <a:rect l="l" t="t" r="r" b="b"/>
            <a:pathLst>
              <a:path w="3349057" h="4093292">
                <a:moveTo>
                  <a:pt x="0" y="0"/>
                </a:moveTo>
                <a:lnTo>
                  <a:pt x="3349057" y="0"/>
                </a:lnTo>
                <a:lnTo>
                  <a:pt x="3349057" y="4093292"/>
                </a:lnTo>
                <a:lnTo>
                  <a:pt x="0" y="409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90900" y="1390650"/>
            <a:ext cx="1671040" cy="2042383"/>
          </a:xfrm>
          <a:custGeom>
            <a:avLst/>
            <a:gdLst/>
            <a:ahLst/>
            <a:cxnLst/>
            <a:rect l="l" t="t" r="r" b="b"/>
            <a:pathLst>
              <a:path w="3342080" h="4084765">
                <a:moveTo>
                  <a:pt x="0" y="0"/>
                </a:moveTo>
                <a:lnTo>
                  <a:pt x="3342080" y="0"/>
                </a:lnTo>
                <a:lnTo>
                  <a:pt x="3342080" y="4084764"/>
                </a:lnTo>
                <a:lnTo>
                  <a:pt x="0" y="408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51781" y="-514350"/>
            <a:ext cx="1776724" cy="1692733"/>
          </a:xfrm>
          <a:custGeom>
            <a:avLst/>
            <a:gdLst/>
            <a:ahLst/>
            <a:cxnLst/>
            <a:rect l="l" t="t" r="r" b="b"/>
            <a:pathLst>
              <a:path w="3553447" h="3385466">
                <a:moveTo>
                  <a:pt x="0" y="0"/>
                </a:moveTo>
                <a:lnTo>
                  <a:pt x="3553446" y="0"/>
                </a:lnTo>
                <a:lnTo>
                  <a:pt x="3553446" y="3385466"/>
                </a:lnTo>
                <a:lnTo>
                  <a:pt x="0" y="3385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333450"/>
            <a:ext cx="1042179" cy="720051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85090" y="0"/>
            <a:ext cx="1592350" cy="73827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88223" y="101920"/>
            <a:ext cx="609961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600" dirty="0" err="1">
                <a:solidFill>
                  <a:srgbClr val="AD5545"/>
                </a:solidFill>
                <a:latin typeface="Paytone One Bold"/>
              </a:rPr>
              <a:t>Bảng</a:t>
            </a:r>
            <a:r>
              <a:rPr lang="en-US" sz="3600" dirty="0">
                <a:solidFill>
                  <a:srgbClr val="AD5545"/>
                </a:solidFill>
                <a:latin typeface="Paytone One Bold"/>
              </a:rPr>
              <a:t> </a:t>
            </a:r>
            <a:r>
              <a:rPr lang="en-US" sz="3600" dirty="0" err="1">
                <a:solidFill>
                  <a:srgbClr val="AD5545"/>
                </a:solidFill>
                <a:latin typeface="Paytone One Bold"/>
              </a:rPr>
              <a:t>phân</a:t>
            </a:r>
            <a:r>
              <a:rPr lang="en-US" sz="3600" dirty="0">
                <a:solidFill>
                  <a:srgbClr val="AD5545"/>
                </a:solidFill>
                <a:latin typeface="Paytone One Bold"/>
              </a:rPr>
              <a:t> </a:t>
            </a:r>
            <a:r>
              <a:rPr lang="en-US" sz="3600" dirty="0" err="1">
                <a:solidFill>
                  <a:srgbClr val="AD5545"/>
                </a:solidFill>
                <a:latin typeface="Paytone One Bold"/>
              </a:rPr>
              <a:t>công</a:t>
            </a:r>
            <a:r>
              <a:rPr lang="en-US" sz="3600" dirty="0">
                <a:solidFill>
                  <a:srgbClr val="AD5545"/>
                </a:solidFill>
                <a:latin typeface="Paytone One Bold"/>
              </a:rPr>
              <a:t> </a:t>
            </a:r>
            <a:r>
              <a:rPr lang="en-US" sz="3600" dirty="0" err="1">
                <a:solidFill>
                  <a:srgbClr val="AD5545"/>
                </a:solidFill>
                <a:latin typeface="Paytone One Bold"/>
              </a:rPr>
              <a:t>công</a:t>
            </a:r>
            <a:r>
              <a:rPr lang="en-US" sz="3600" dirty="0">
                <a:solidFill>
                  <a:srgbClr val="AD5545"/>
                </a:solidFill>
                <a:latin typeface="Paytone One Bold"/>
              </a:rPr>
              <a:t> </a:t>
            </a:r>
            <a:r>
              <a:rPr lang="en-US" sz="3600" dirty="0" err="1">
                <a:solidFill>
                  <a:srgbClr val="AD5545"/>
                </a:solidFill>
                <a:latin typeface="Paytone One Bold"/>
              </a:rPr>
              <a:t>việc</a:t>
            </a:r>
            <a:endParaRPr lang="en-US" sz="3600" dirty="0">
              <a:solidFill>
                <a:srgbClr val="AD5545"/>
              </a:solidFill>
              <a:latin typeface="Paytone On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3409950"/>
            <a:ext cx="248451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00" dirty="0" err="1">
                <a:solidFill>
                  <a:srgbClr val="000000"/>
                </a:solidFill>
                <a:latin typeface="Quicksand Medium"/>
              </a:rPr>
              <a:t>Tổ</a:t>
            </a:r>
            <a:r>
              <a:rPr lang="en-US" sz="2200" dirty="0">
                <a:solidFill>
                  <a:srgbClr val="000000"/>
                </a:solidFill>
                <a:latin typeface="Quicksand Medium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3700" y="3486150"/>
            <a:ext cx="248451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00" dirty="0" err="1">
                <a:solidFill>
                  <a:srgbClr val="000000"/>
                </a:solidFill>
                <a:latin typeface="Quicksand Medium"/>
              </a:rPr>
              <a:t>Tổ</a:t>
            </a:r>
            <a:r>
              <a:rPr lang="en-US" sz="2200" dirty="0">
                <a:solidFill>
                  <a:srgbClr val="000000"/>
                </a:solidFill>
                <a:latin typeface="Quicksand Medium"/>
              </a:rPr>
              <a:t>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2609" y="1736621"/>
            <a:ext cx="167452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Lau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tủ</a:t>
            </a: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đựng</a:t>
            </a: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đồ</a:t>
            </a: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lau</a:t>
            </a: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cửa</a:t>
            </a:r>
            <a:endParaRPr lang="en-US" sz="17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429001" y="1733550"/>
            <a:ext cx="15621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Open Sans Extra Bold"/>
              </a:rPr>
              <a:t>Lau </a:t>
            </a:r>
            <a:r>
              <a:rPr lang="en-US" sz="1700" dirty="0" err="1">
                <a:solidFill>
                  <a:srgbClr val="000000"/>
                </a:solidFill>
                <a:latin typeface="Open Sans Extra Bold"/>
              </a:rPr>
              <a:t>bàn</a:t>
            </a:r>
            <a:r>
              <a:rPr lang="en-US" sz="17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ghế</a:t>
            </a:r>
          </a:p>
          <a:p>
            <a:pPr algn="ctr">
              <a:lnSpc>
                <a:spcPts val="2380"/>
              </a:lnSpc>
            </a:pP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Lau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bảng</a:t>
            </a:r>
            <a:endParaRPr lang="en-US" sz="17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057900" y="1276350"/>
            <a:ext cx="1891723" cy="2209800"/>
          </a:xfrm>
          <a:custGeom>
            <a:avLst/>
            <a:gdLst/>
            <a:ahLst/>
            <a:cxnLst/>
            <a:rect l="l" t="t" r="r" b="b"/>
            <a:pathLst>
              <a:path w="3783445" h="4624211">
                <a:moveTo>
                  <a:pt x="0" y="0"/>
                </a:moveTo>
                <a:lnTo>
                  <a:pt x="3783445" y="0"/>
                </a:lnTo>
                <a:lnTo>
                  <a:pt x="3783445" y="4624211"/>
                </a:lnTo>
                <a:lnTo>
                  <a:pt x="0" y="4624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19800" y="3752850"/>
            <a:ext cx="248451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00" dirty="0" err="1">
                <a:solidFill>
                  <a:srgbClr val="000000"/>
                </a:solidFill>
                <a:latin typeface="Quicksand Medium"/>
              </a:rPr>
              <a:t>Tổ</a:t>
            </a:r>
            <a:r>
              <a:rPr lang="en-US" sz="2200" dirty="0">
                <a:solidFill>
                  <a:srgbClr val="000000"/>
                </a:solidFill>
                <a:latin typeface="Quicksand Medium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Quicksand Medium"/>
              </a:rPr>
              <a:t>3</a:t>
            </a:r>
            <a:endParaRPr lang="en-US" sz="2200" dirty="0">
              <a:solidFill>
                <a:srgbClr val="000000"/>
              </a:solidFill>
              <a:latin typeface="Quicksand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210300" y="1809750"/>
            <a:ext cx="167452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Nhặt</a:t>
            </a:r>
            <a:r>
              <a:rPr lang="en-US" sz="1700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 Extra Bold"/>
              </a:rPr>
              <a:t>rác</a:t>
            </a:r>
            <a:r>
              <a:rPr lang="en-US" sz="17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 Extra Bold"/>
              </a:rPr>
              <a:t>trong</a:t>
            </a:r>
            <a:r>
              <a:rPr lang="en-US" sz="17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Open Sans Extra Bold"/>
              </a:rPr>
              <a:t>lớp</a:t>
            </a:r>
            <a:endParaRPr lang="en-US" sz="17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137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8943" y="596394"/>
            <a:ext cx="6542315" cy="31162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Kết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luận</a:t>
            </a:r>
            <a:endParaRPr lang="en-US" sz="27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Vệ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sinh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gọn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gàng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sạch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sẽ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tạo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ra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môi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trường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thuận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lợi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hoạt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động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dạy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cả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thầy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trò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Mỗi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thành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đều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trách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nhiệm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giữ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gìn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vệ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sinh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sạch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đẹp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0034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ED966-8959-A3FB-91F5-85213E7D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2BA24-B5CD-4360-F671-EF4DF456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B49E4D-9C9F-46F3-1378-6202CC94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979"/>
            <a:ext cx="8305800" cy="44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7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256" y="858361"/>
            <a:ext cx="8115300" cy="3766027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4699" y="15247"/>
            <a:ext cx="6912614" cy="752627"/>
            <a:chOff x="0" y="0"/>
            <a:chExt cx="3321959" cy="396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1959" cy="396445"/>
            </a:xfrm>
            <a:custGeom>
              <a:avLst/>
              <a:gdLst/>
              <a:ahLst/>
              <a:cxnLst/>
              <a:rect l="l" t="t" r="r" b="b"/>
              <a:pathLst>
                <a:path w="3321959" h="396445">
                  <a:moveTo>
                    <a:pt x="31304" y="0"/>
                  </a:moveTo>
                  <a:lnTo>
                    <a:pt x="3290655" y="0"/>
                  </a:lnTo>
                  <a:cubicBezTo>
                    <a:pt x="3307944" y="0"/>
                    <a:pt x="3321959" y="14015"/>
                    <a:pt x="3321959" y="31304"/>
                  </a:cubicBezTo>
                  <a:lnTo>
                    <a:pt x="3321959" y="365141"/>
                  </a:lnTo>
                  <a:cubicBezTo>
                    <a:pt x="3321959" y="382430"/>
                    <a:pt x="3307944" y="396445"/>
                    <a:pt x="3290655" y="396445"/>
                  </a:cubicBezTo>
                  <a:lnTo>
                    <a:pt x="31304" y="396445"/>
                  </a:lnTo>
                  <a:cubicBezTo>
                    <a:pt x="14015" y="396445"/>
                    <a:pt x="0" y="382430"/>
                    <a:pt x="0" y="365141"/>
                  </a:cubicBezTo>
                  <a:lnTo>
                    <a:pt x="0" y="31304"/>
                  </a:lnTo>
                  <a:cubicBezTo>
                    <a:pt x="0" y="14015"/>
                    <a:pt x="14015" y="0"/>
                    <a:pt x="3130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21959" cy="4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043854" y="2741375"/>
            <a:ext cx="3417106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6759949" y="2741375"/>
            <a:ext cx="3417106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7577313" y="0"/>
            <a:ext cx="1312726" cy="10287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978501" y="3358370"/>
            <a:ext cx="584559" cy="2541561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8256" y="987425"/>
            <a:ext cx="2155306" cy="2172112"/>
          </a:xfrm>
          <a:custGeom>
            <a:avLst/>
            <a:gdLst/>
            <a:ahLst/>
            <a:cxnLst/>
            <a:rect l="l" t="t" r="r" b="b"/>
            <a:pathLst>
              <a:path w="4310612" h="4344223">
                <a:moveTo>
                  <a:pt x="0" y="0"/>
                </a:moveTo>
                <a:lnTo>
                  <a:pt x="4310612" y="0"/>
                </a:lnTo>
                <a:lnTo>
                  <a:pt x="4310612" y="4344222"/>
                </a:lnTo>
                <a:lnTo>
                  <a:pt x="0" y="43442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7657" y="2303574"/>
            <a:ext cx="2099798" cy="2151116"/>
          </a:xfrm>
          <a:custGeom>
            <a:avLst/>
            <a:gdLst/>
            <a:ahLst/>
            <a:cxnLst/>
            <a:rect l="l" t="t" r="r" b="b"/>
            <a:pathLst>
              <a:path w="4199595" h="4302232">
                <a:moveTo>
                  <a:pt x="0" y="0"/>
                </a:moveTo>
                <a:lnTo>
                  <a:pt x="4199595" y="0"/>
                </a:lnTo>
                <a:lnTo>
                  <a:pt x="4199595" y="4302232"/>
                </a:lnTo>
                <a:lnTo>
                  <a:pt x="0" y="4302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987401" y="975041"/>
            <a:ext cx="3396177" cy="730627"/>
            <a:chOff x="0" y="0"/>
            <a:chExt cx="1889072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89072" cy="406400"/>
            </a:xfrm>
            <a:custGeom>
              <a:avLst/>
              <a:gdLst/>
              <a:ahLst/>
              <a:cxnLst/>
              <a:rect l="l" t="t" r="r" b="b"/>
              <a:pathLst>
                <a:path w="1889072" h="406400">
                  <a:moveTo>
                    <a:pt x="1685872" y="0"/>
                  </a:moveTo>
                  <a:cubicBezTo>
                    <a:pt x="1798096" y="0"/>
                    <a:pt x="1889072" y="90976"/>
                    <a:pt x="1889072" y="203200"/>
                  </a:cubicBezTo>
                  <a:cubicBezTo>
                    <a:pt x="1889072" y="315424"/>
                    <a:pt x="1798096" y="406400"/>
                    <a:pt x="16858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35C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8907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38200" y="143254"/>
            <a:ext cx="673911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300" dirty="0" smtClean="0">
                <a:solidFill>
                  <a:srgbClr val="FFFFFF"/>
                </a:solidFill>
                <a:latin typeface="Paytone One Bold"/>
              </a:rPr>
              <a:t>2.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Sắp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xếp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bàn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ghế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và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đồ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dùng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học</a:t>
            </a:r>
            <a:r>
              <a:rPr lang="en-US" sz="23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Paytone One Bold"/>
              </a:rPr>
              <a:t>tập</a:t>
            </a:r>
            <a:endParaRPr lang="en-US" sz="2300" dirty="0">
              <a:solidFill>
                <a:srgbClr val="FFFFFF"/>
              </a:solidFill>
              <a:latin typeface="Paytone One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077088" y="3529237"/>
            <a:ext cx="3396177" cy="730627"/>
            <a:chOff x="0" y="0"/>
            <a:chExt cx="1889072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89072" cy="406400"/>
            </a:xfrm>
            <a:custGeom>
              <a:avLst/>
              <a:gdLst/>
              <a:ahLst/>
              <a:cxnLst/>
              <a:rect l="l" t="t" r="r" b="b"/>
              <a:pathLst>
                <a:path w="1889072" h="406400">
                  <a:moveTo>
                    <a:pt x="1685872" y="0"/>
                  </a:moveTo>
                  <a:cubicBezTo>
                    <a:pt x="1798096" y="0"/>
                    <a:pt x="1889072" y="90976"/>
                    <a:pt x="1889072" y="203200"/>
                  </a:cubicBezTo>
                  <a:cubicBezTo>
                    <a:pt x="1889072" y="315424"/>
                    <a:pt x="1798096" y="406400"/>
                    <a:pt x="16858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35C3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8907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77088" y="2132720"/>
            <a:ext cx="3396177" cy="730627"/>
            <a:chOff x="0" y="0"/>
            <a:chExt cx="1889072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89072" cy="406400"/>
            </a:xfrm>
            <a:custGeom>
              <a:avLst/>
              <a:gdLst/>
              <a:ahLst/>
              <a:cxnLst/>
              <a:rect l="l" t="t" r="r" b="b"/>
              <a:pathLst>
                <a:path w="1889072" h="406400">
                  <a:moveTo>
                    <a:pt x="1685872" y="0"/>
                  </a:moveTo>
                  <a:cubicBezTo>
                    <a:pt x="1798096" y="0"/>
                    <a:pt x="1889072" y="90976"/>
                    <a:pt x="1889072" y="203200"/>
                  </a:cubicBezTo>
                  <a:cubicBezTo>
                    <a:pt x="1889072" y="315424"/>
                    <a:pt x="1798096" y="406400"/>
                    <a:pt x="16858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35C3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8907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077088" y="1100485"/>
            <a:ext cx="339617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300" dirty="0" err="1">
                <a:solidFill>
                  <a:srgbClr val="F3FAFD"/>
                </a:solidFill>
                <a:latin typeface="DejaVu Serif Bold"/>
              </a:rPr>
              <a:t>Sắp</a:t>
            </a:r>
            <a:r>
              <a:rPr lang="en-US" sz="23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300" dirty="0" err="1">
                <a:solidFill>
                  <a:srgbClr val="F3FAFD"/>
                </a:solidFill>
                <a:latin typeface="DejaVu Serif Bold"/>
              </a:rPr>
              <a:t>xếp</a:t>
            </a:r>
            <a:r>
              <a:rPr lang="en-US" sz="23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300" dirty="0" err="1">
                <a:solidFill>
                  <a:srgbClr val="F3FAFD"/>
                </a:solidFill>
                <a:latin typeface="DejaVu Serif Bold"/>
              </a:rPr>
              <a:t>ngăn</a:t>
            </a:r>
            <a:r>
              <a:rPr lang="en-US" sz="23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300" dirty="0" err="1">
                <a:solidFill>
                  <a:srgbClr val="F3FAFD"/>
                </a:solidFill>
                <a:latin typeface="DejaVu Serif Bold"/>
              </a:rPr>
              <a:t>bàn</a:t>
            </a:r>
            <a:endParaRPr lang="en-US" sz="2300" dirty="0">
              <a:solidFill>
                <a:srgbClr val="F3FAFD"/>
              </a:solidFill>
              <a:latin typeface="DejaVu Serif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067563" y="3661347"/>
            <a:ext cx="339617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F3FAFD"/>
                </a:solidFill>
                <a:latin typeface="DejaVu Serif Bold"/>
              </a:rPr>
              <a:t>Kê</a:t>
            </a:r>
            <a:r>
              <a:rPr lang="en-US" sz="22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200" dirty="0" err="1" smtClean="0">
                <a:solidFill>
                  <a:srgbClr val="F3FAFD"/>
                </a:solidFill>
                <a:latin typeface="DejaVu Serif Bold"/>
              </a:rPr>
              <a:t>lại</a:t>
            </a:r>
            <a:r>
              <a:rPr lang="en-US" sz="2200" dirty="0" smtClean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200" dirty="0" err="1">
                <a:solidFill>
                  <a:srgbClr val="F3FAFD"/>
                </a:solidFill>
                <a:latin typeface="DejaVu Serif Bold"/>
              </a:rPr>
              <a:t>bàn</a:t>
            </a:r>
            <a:r>
              <a:rPr lang="en-US" sz="22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200" dirty="0" err="1">
                <a:solidFill>
                  <a:srgbClr val="F3FAFD"/>
                </a:solidFill>
                <a:latin typeface="DejaVu Serif Bold"/>
              </a:rPr>
              <a:t>ghế</a:t>
            </a:r>
            <a:endParaRPr lang="en-US" sz="2200" dirty="0">
              <a:solidFill>
                <a:srgbClr val="F3FAFD"/>
              </a:solidFill>
              <a:latin typeface="DejaVu Serif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365711" y="2093167"/>
            <a:ext cx="310755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Sắp</a:t>
            </a:r>
            <a:r>
              <a:rPr lang="en-US" sz="21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xếp</a:t>
            </a:r>
            <a:r>
              <a:rPr lang="en-US" sz="21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đồ</a:t>
            </a:r>
            <a:r>
              <a:rPr lang="en-US" sz="21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dùng</a:t>
            </a:r>
            <a:endParaRPr lang="en-US" sz="2100" dirty="0">
              <a:solidFill>
                <a:srgbClr val="F3FAFD"/>
              </a:solidFill>
              <a:latin typeface="DejaVu Serif Bold"/>
            </a:endParaRP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cá</a:t>
            </a:r>
            <a:r>
              <a:rPr lang="en-US" sz="2100" dirty="0">
                <a:solidFill>
                  <a:srgbClr val="F3FAFD"/>
                </a:solidFill>
                <a:latin typeface="DejaVu Serif Bold"/>
              </a:rPr>
              <a:t> </a:t>
            </a:r>
            <a:r>
              <a:rPr lang="en-US" sz="2100" dirty="0" err="1">
                <a:solidFill>
                  <a:srgbClr val="F3FAFD"/>
                </a:solidFill>
                <a:latin typeface="DejaVu Serif Bold"/>
              </a:rPr>
              <a:t>nhân</a:t>
            </a:r>
            <a:endParaRPr lang="en-US" sz="2100" dirty="0">
              <a:solidFill>
                <a:srgbClr val="F3FAFD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137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8943" y="339219"/>
            <a:ext cx="6542315" cy="424731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Kết</a:t>
            </a:r>
            <a:r>
              <a:rPr lang="en-US" sz="2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luận</a:t>
            </a:r>
            <a:endParaRPr lang="en-US" sz="27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Sắp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xếp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đồ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dùng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cá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nhân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gọn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gàng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ngăn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nắp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giúp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việc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trở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nên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thuận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tiện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hiệu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Mỗi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sinh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đều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trách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nhiệm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sắp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xếp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đồ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dùng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cá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nhân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gọn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gàng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ngăn</a:t>
            </a:r>
            <a:r>
              <a:rPr lang="en-US" sz="21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nắp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cả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ở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trên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ở </a:t>
            </a:r>
            <a:r>
              <a:rPr lang="en-US" sz="21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21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en-US" sz="2100" b="1" dirty="0" smtClean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2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31690"/>
            <a:ext cx="8507288" cy="939551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SẠCH ĐẸP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19200" y="361950"/>
            <a:ext cx="7086600" cy="14729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712" y="3181350"/>
            <a:ext cx="1115888" cy="939551"/>
          </a:xfrm>
          <a:prstGeom prst="rect">
            <a:avLst/>
          </a:prstGeom>
        </p:spPr>
        <p:txBody>
          <a:bodyPr/>
          <a:lstStyle/>
          <a:p>
            <a:pPr marL="3429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DF7B4F-BA42-3600-DD9A-A1FF772CF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7625"/>
            <a:ext cx="9144000" cy="509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E7904B-66BD-994B-398F-CD57C9CE372D}"/>
              </a:ext>
            </a:extLst>
          </p:cNvPr>
          <p:cNvSpPr txBox="1"/>
          <p:nvPr/>
        </p:nvSpPr>
        <p:spPr>
          <a:xfrm>
            <a:off x="395536" y="252251"/>
            <a:ext cx="8507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9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6415" y="66317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/>
          <p:cNvSpPr/>
          <p:nvPr/>
        </p:nvSpPr>
        <p:spPr>
          <a:xfrm>
            <a:off x="2" y="1034416"/>
            <a:ext cx="2820729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1853946" y="148591"/>
            <a:ext cx="2542209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 dirty="0"/>
          </a:p>
        </p:txBody>
      </p:sp>
      <p:sp>
        <p:nvSpPr>
          <p:cNvPr id="10" name="Hexagon 9"/>
          <p:cNvSpPr/>
          <p:nvPr/>
        </p:nvSpPr>
        <p:spPr>
          <a:xfrm>
            <a:off x="5088062" y="1920241"/>
            <a:ext cx="2761275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6"/>
            <a:ext cx="281256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214" y="2577705"/>
            <a:ext cx="1987550" cy="199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65525" y="4063605"/>
            <a:ext cx="45897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6000" dirty="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xmlns="" val="5018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7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415" y="0"/>
            <a:ext cx="1906585" cy="190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838200" y="209550"/>
            <a:ext cx="6345237" cy="120610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106363" y="3162300"/>
            <a:ext cx="2079625" cy="1835947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A.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715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286000" y="3105150"/>
            <a:ext cx="2286000" cy="196215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</a:p>
          <a:p>
            <a:pPr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477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724400" y="3181350"/>
            <a:ext cx="2081213" cy="182880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    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1239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918325" y="3295650"/>
            <a:ext cx="2081212" cy="175260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9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63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-1714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52400" y="-95250"/>
            <a:ext cx="8915400" cy="18288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76199" y="3267075"/>
            <a:ext cx="2133601" cy="2200275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01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628900" y="3267075"/>
            <a:ext cx="1981200" cy="2200274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B.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63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648200" y="3267075"/>
            <a:ext cx="2133600" cy="2200273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287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934200" y="3267075"/>
            <a:ext cx="2133600" cy="2143125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D. </a:t>
            </a: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tung.</a:t>
            </a:r>
          </a:p>
        </p:txBody>
      </p:sp>
    </p:spTree>
    <p:extLst>
      <p:ext uri="{BB962C8B-B14F-4D97-AF65-F5344CB8AC3E}">
        <p14:creationId xmlns:p14="http://schemas.microsoft.com/office/powerpoint/2010/main" xmlns="" val="2317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4FA8E0-6BD8-4D0F-8203-44052D18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825"/>
            <a:ext cx="9067800" cy="523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AECDA9-5660-EFAC-0169-09A8B7C57782}"/>
              </a:ext>
            </a:extLst>
          </p:cNvPr>
          <p:cNvSpPr txBox="1"/>
          <p:nvPr/>
        </p:nvSpPr>
        <p:spPr>
          <a:xfrm>
            <a:off x="2609850" y="252251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động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3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25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015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0" y="219073"/>
            <a:ext cx="7924800" cy="120610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152400" y="3562350"/>
            <a:ext cx="2079625" cy="158115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63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286000" y="3562350"/>
            <a:ext cx="2079625" cy="1602837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635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347791" y="3584037"/>
            <a:ext cx="2081213" cy="158115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52550"/>
            <a:ext cx="2200275" cy="22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595353" y="3562350"/>
            <a:ext cx="2401007" cy="158115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  <a:p>
            <a:pPr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0206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6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0"/>
            <a:ext cx="5524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784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784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3529013"/>
            <a:ext cx="9153526" cy="1220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75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784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3529013"/>
            <a:ext cx="9153526" cy="1220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75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2057401" y="342900"/>
            <a:ext cx="660717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Xin trân trọng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cảm ơn quý thầy cô!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988" name="Picture 4" descr="kidsoftheworl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971801"/>
            <a:ext cx="7239000" cy="14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398964" y="2457450"/>
            <a:ext cx="4745037" cy="28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1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0" y="4624388"/>
            <a:ext cx="503238" cy="323850"/>
          </a:xfrm>
          <a:prstGeom prst="actionButtonBackPrevious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3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75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31690"/>
            <a:ext cx="8507288" cy="939551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SẠCH,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361950"/>
            <a:ext cx="8763000" cy="14729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ĐỘNG TRẢI NGHIỆM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712" y="3181350"/>
            <a:ext cx="1115888" cy="939551"/>
          </a:xfrm>
          <a:prstGeom prst="rect">
            <a:avLst/>
          </a:prstGeom>
        </p:spPr>
        <p:txBody>
          <a:bodyPr/>
          <a:lstStyle/>
          <a:p>
            <a:pPr marL="3429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6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31690"/>
            <a:ext cx="8507288" cy="939551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SẠCH ĐẸP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19200" y="361950"/>
            <a:ext cx="7086600" cy="14729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712" y="3181350"/>
            <a:ext cx="1115888" cy="939551"/>
          </a:xfrm>
          <a:prstGeom prst="rect">
            <a:avLst/>
          </a:prstGeom>
        </p:spPr>
        <p:txBody>
          <a:bodyPr/>
          <a:lstStyle/>
          <a:p>
            <a:pPr marL="3429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DF7B4F-BA42-3600-DD9A-A1FF772CF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7625"/>
            <a:ext cx="9144000" cy="509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E7904B-66BD-994B-398F-CD57C9CE372D}"/>
              </a:ext>
            </a:extLst>
          </p:cNvPr>
          <p:cNvSpPr txBox="1"/>
          <p:nvPr/>
        </p:nvSpPr>
        <p:spPr>
          <a:xfrm>
            <a:off x="2609850" y="252251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Khám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phá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2945" y="-15336"/>
            <a:ext cx="6603613" cy="3112128"/>
          </a:xfrm>
          <a:custGeom>
            <a:avLst/>
            <a:gdLst/>
            <a:ahLst/>
            <a:cxnLst/>
            <a:rect l="l" t="t" r="r" b="b"/>
            <a:pathLst>
              <a:path w="13207225" h="6224256">
                <a:moveTo>
                  <a:pt x="0" y="0"/>
                </a:moveTo>
                <a:lnTo>
                  <a:pt x="13207224" y="0"/>
                </a:lnTo>
                <a:lnTo>
                  <a:pt x="13207224" y="6224256"/>
                </a:lnTo>
                <a:lnTo>
                  <a:pt x="0" y="62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330919"/>
            <a:ext cx="750343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2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23813" y="3912054"/>
            <a:ext cx="859631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2"/>
              </a:lnSpc>
              <a:spcBef>
                <a:spcPct val="0"/>
              </a:spcBef>
            </a:pPr>
            <a:r>
              <a:rPr lang="en-US" sz="2200" dirty="0" smtClean="0">
                <a:solidFill>
                  <a:srgbClr val="000000"/>
                </a:solidFill>
                <a:latin typeface="Open Sans Extra Bold"/>
              </a:rPr>
              <a:t>    </a:t>
            </a:r>
            <a:endParaRPr lang="en-US" sz="22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FACFD-E03F-4AA2-EC8F-CEC137E8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1EBB6B-8AFA-BBFA-D11A-D4709F16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AA3774-A894-8F36-E57F-A5849264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4540"/>
            <a:ext cx="8610600" cy="47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9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5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31690"/>
            <a:ext cx="8507288" cy="939551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SẠCH ĐẸP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19200" y="361950"/>
            <a:ext cx="7086600" cy="147295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712" y="3181350"/>
            <a:ext cx="1115888" cy="939551"/>
          </a:xfrm>
          <a:prstGeom prst="rect">
            <a:avLst/>
          </a:prstGeom>
        </p:spPr>
        <p:txBody>
          <a:bodyPr/>
          <a:lstStyle/>
          <a:p>
            <a:pPr marL="3429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DF7B4F-BA42-3600-DD9A-A1FF772CF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7625"/>
            <a:ext cx="9144000" cy="5095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BE7904B-66BD-994B-398F-CD57C9CE372D}"/>
              </a:ext>
            </a:extLst>
          </p:cNvPr>
          <p:cNvSpPr txBox="1"/>
          <p:nvPr/>
        </p:nvSpPr>
        <p:spPr>
          <a:xfrm>
            <a:off x="-76200" y="252251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hành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6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413</Words>
  <Application>Microsoft Office PowerPoint</Application>
  <PresentationFormat>On-screen Show (16:9)</PresentationFormat>
  <Paragraphs>73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Admin</cp:lastModifiedBy>
  <cp:revision>206</cp:revision>
  <dcterms:created xsi:type="dcterms:W3CDTF">2020-02-15T03:55:30Z</dcterms:created>
  <dcterms:modified xsi:type="dcterms:W3CDTF">2024-11-23T12:51:21Z</dcterms:modified>
</cp:coreProperties>
</file>