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69" r:id="rId3"/>
    <p:sldId id="281" r:id="rId4"/>
    <p:sldId id="285" r:id="rId5"/>
    <p:sldId id="284" r:id="rId6"/>
    <p:sldId id="266" r:id="rId7"/>
    <p:sldId id="267" r:id="rId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-42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E5659A3-D613-4A07-AD11-EA1872510E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C27986E-793F-4E64-A249-FF20A30F92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C81550B-62BC-466E-B78D-0312F2FA7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pPr/>
              <a:t>23/11/2024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A1F8880-91F3-4104-906D-BC02EAD38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61D4AE0-C58D-40CB-8D5A-5E9EAE364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3112994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6BD695B-AF9B-404B-970A-50B9F945D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4576FAF3-27B3-4971-9AD0-777BE3EB00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F2F5429-B7EA-45F6-BDF1-E46918EC2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pPr/>
              <a:t>23/11/2024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B43C81F-403A-42E3-9E47-7DCA0FDA3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E895CD8-219C-41E3-9163-2EDAA8EA4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325676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4009E756-F9A9-4118-A6C7-23AB2CD30C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AA01E785-121C-4564-9D80-C7070A88B0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2A63A3E-7668-41F9-9BAA-DC5F93305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pPr/>
              <a:t>23/11/2024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BB580E0-BBEE-46FC-8F24-1730AD872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83DBD9D-C0D4-4C36-8909-F0A72388D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2941191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7B4EA97-EE53-4801-A74B-14AC43C08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10F2A48-542A-4A2A-8735-27E6CDC947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AE0E0D1-A2AB-4233-8037-C1CCA351F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pPr/>
              <a:t>23/11/2024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0C31A08-C64B-46DC-A0ED-BFFDC421F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45D9798-2AFE-4AEB-A9C9-B1DB087D9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2788129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1F87134-0C27-4988-8B22-71E29814A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2E59517-6AA4-46AC-992A-64359845D0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D40A266-14D1-4D69-A375-8DA1FA84B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pPr/>
              <a:t>23/11/2024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ED78F81-4BBD-4F97-A179-70ABC4364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811F8C5-369B-4A97-B131-67093CB54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3995291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C6498B5-8F65-4F31-952E-E3FDE4112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C75C699-61F8-4A41-9E95-C76E65D68F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1B8993A-2170-4DE9-BB43-275E07804A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959CD08-24F9-4E65-BDE8-099E172C2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pPr/>
              <a:t>23/11/2024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CF0C0A2-7AA6-4A4C-ABF6-1DDFC724E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5D9C1AB-30DC-4BCA-840B-A50BC9472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1340678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A4DA060-0AF4-4818-A470-5C167B999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E26BFC1-7B2F-49EA-B99B-B1A0F7EBF5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B25D0DD-771A-4F0D-AB45-6B6E593569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F2041F1E-41B8-42C5-8571-6954367C17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4F178D4D-7778-4CDF-9C9A-342FF013F7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08AA08E1-8267-45E1-9534-CB7E16072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pPr/>
              <a:t>23/11/2024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3B6195CB-3A60-4926-87BF-509DC749A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1A8D03DE-4AE7-4BCA-8FC5-102B41F42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2817608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BDC3CD6-1A8D-4FC4-98A8-58262BEE3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16D14058-3310-4344-8554-8FDE2E370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pPr/>
              <a:t>23/11/2024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D27802E2-5CC3-4B3C-8B56-90FD46AE8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04CA6867-17F7-4487-97A7-B5259B0F6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1449573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203FB9E1-7606-486F-8E5A-50E2B3ABE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pPr/>
              <a:t>23/11/2024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EA63BB6F-3617-43E5-B843-024B1951A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F9838837-1495-4F9E-9F96-B6249CC8B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2827453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CEA11B3-2DF6-4F83-A3D3-2A96E15A9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6A51575-B604-4D32-8BAA-F541B6A932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75124C8-7C0D-411B-8CB3-DFD26510E9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E381416-4525-47A7-BD47-97FD32BC6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pPr/>
              <a:t>23/11/2024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B35520E-AA30-4D0D-99E7-2E41E56FF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8F1D14E-A243-401B-80A9-55E09EE68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409321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84B09D2-8F4A-48BC-9978-D9A081955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2EEA9746-6338-4F14-BB18-2301C3DAE1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9E854FA-235E-494B-B050-87FB40316A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AAC9EC3-7614-4571-A772-8B75A9A4F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pPr/>
              <a:t>23/11/2024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6D72F75-816B-49CC-B4DB-9EA178102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E8F0668-06B8-4C44-A93D-BEB7335F9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1787794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D5A7A3CE-FE1F-4EC6-9F0C-44489E69B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A6B33ED-B963-4F26-8FC0-A81CFC74E4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39BA9E1-22AC-4159-AEC9-BCAE41F04E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738E0-AB93-4715-AA71-A5357396EF71}" type="datetimeFigureOut">
              <a:rPr lang="vi-VN" smtClean="0"/>
              <a:pPr/>
              <a:t>23/11/2024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97C8339-09F9-4E6F-AD3E-5541C85D98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72044F0-DE76-42C2-8913-B7F4666F8E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F8361D-2DA1-469D-9CE6-7BF6488A1B0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1510667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200703240335296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0134" y="0"/>
            <a:ext cx="11325225" cy="6873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WordArt 8"/>
          <p:cNvSpPr>
            <a:spLocks noChangeArrowheads="1" noChangeShapeType="1" noTextEdit="1"/>
          </p:cNvSpPr>
          <p:nvPr/>
        </p:nvSpPr>
        <p:spPr bwMode="auto">
          <a:xfrm>
            <a:off x="1809720" y="1643050"/>
            <a:ext cx="8572560" cy="1276350"/>
          </a:xfrm>
          <a:prstGeom prst="rect">
            <a:avLst/>
          </a:prstGeom>
        </p:spPr>
        <p:txBody>
          <a:bodyPr wrap="none" fromWordArt="1">
            <a:prstTxWarp prst="textCanUp">
              <a:avLst/>
            </a:prstTxWarp>
            <a:scene3d>
              <a:camera prst="perspectiveRelaxed"/>
              <a:lightRig rig="threePt" dir="t"/>
            </a:scene3d>
          </a:bodyPr>
          <a:lstStyle/>
          <a:p>
            <a:pPr algn="ctr"/>
            <a:r>
              <a:rPr lang="vi-VN" sz="54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  <a:reflection blurRad="6350" stA="55000" endA="50" endPos="85000" dist="60007" dir="5400000" sy="-100000" algn="bl" rotWithShape="0"/>
                </a:effectLst>
                <a:latin typeface="Times New Roman"/>
                <a:cs typeface="Times New Roman"/>
              </a:rPr>
              <a:t>Các</a:t>
            </a:r>
            <a:r>
              <a:rPr lang="vi-VN" sz="48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  <a:reflection blurRad="6350" stA="55000" endA="50" endPos="85000" dist="60007" dir="5400000" sy="-100000" algn="bl" rotWithShape="0"/>
                </a:effectLst>
                <a:latin typeface="Times New Roman"/>
                <a:cs typeface="Times New Roman"/>
              </a:rPr>
              <a:t> thầy cô giáo về dự giờ lớp </a:t>
            </a:r>
            <a:r>
              <a:rPr lang="en-US" sz="48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  <a:reflection blurRad="6350" stA="55000" endA="50" endPos="85000" dist="60007" dir="5400000" sy="-100000" algn="bl" rotWithShape="0"/>
                </a:effectLst>
                <a:latin typeface="Times New Roman"/>
                <a:cs typeface="Times New Roman"/>
              </a:rPr>
              <a:t>1E</a:t>
            </a:r>
            <a:endParaRPr lang="vi-VN" sz="48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  <a:reflection blurRad="6350" stA="55000" endA="50" endPos="85000" dist="60007" dir="5400000" sy="-100000" algn="bl" rotWithShape="0"/>
              </a:effectLst>
              <a:latin typeface="Times New Roman"/>
              <a:cs typeface="Times New Roman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3048000" y="4114801"/>
            <a:ext cx="6572264" cy="13234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Môn:Tự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endParaRPr lang="en-US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viên:Nguyễn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09822" y="857237"/>
            <a:ext cx="7286708" cy="830997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vi-VN" sz="6600" b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</a:rPr>
              <a:t>Nhiệt liệt chào mừng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64AFABC0-0624-4913-B75B-F1D671C5A0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2444" y="632177"/>
            <a:ext cx="10295467" cy="555413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4078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DBEB177-C46E-4A7D-BE3F-EDE0C5329B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473" y="167515"/>
            <a:ext cx="10665416" cy="1381125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="" xmlns:a16="http://schemas.microsoft.com/office/drawing/2014/main" id="{10F54B45-117D-4AD6-B230-162D9E9EBCB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703966" y="1727201"/>
            <a:ext cx="4906611" cy="2323658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="" xmlns:a16="http://schemas.microsoft.com/office/drawing/2014/main" id="{7F0814FA-C6F1-4BF0-8BD9-4E0A817618D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956181" y="1738490"/>
            <a:ext cx="5095642" cy="22665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2769905-9E66-496D-95BA-81696CD34F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800" y="4309395"/>
            <a:ext cx="4718756" cy="2396205"/>
          </a:xfrm>
          <a:prstGeom prst="rect">
            <a:avLst/>
          </a:prstGeom>
        </p:spPr>
      </p:pic>
      <p:pic>
        <p:nvPicPr>
          <p:cNvPr id="9" name="Content Placeholder 4">
            <a:extLst>
              <a:ext uri="{FF2B5EF4-FFF2-40B4-BE49-F238E27FC236}">
                <a16:creationId xmlns="" xmlns:a16="http://schemas.microsoft.com/office/drawing/2014/main" id="{2F11C8AF-FA63-4E7F-88C7-21829A8701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355" y="4309395"/>
            <a:ext cx="4425244" cy="239620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31231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6" name="Content Placeholder 5">
            <a:extLst>
              <a:ext uri="{FF2B5EF4-FFF2-40B4-BE49-F238E27FC236}">
                <a16:creationId xmlns="" xmlns:a16="http://schemas.microsoft.com/office/drawing/2014/main" id="{4CA2A573-14AD-4396-9C6E-41567CE9598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05556" y="550090"/>
            <a:ext cx="5113867" cy="24353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AE03AB9E-EABD-4FC4-8974-B29EB17F42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4401" y="620889"/>
            <a:ext cx="5712178" cy="256796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73059E98-3E7C-4E02-83CE-7535D41220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4668" y="3503507"/>
            <a:ext cx="4944532" cy="296671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19176208-16C6-48DC-A384-51F1EC20D8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7682" y="3503507"/>
            <a:ext cx="4294541" cy="275053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95548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451532E9-434E-4617-B048-2DD69B8CAD1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05600" y="1253068"/>
            <a:ext cx="4346221" cy="4538132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="" xmlns:a16="http://schemas.microsoft.com/office/drawing/2014/main" id="{FF9E489C-6C3D-4CDB-9AB2-BFAB35DEC68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08000" y="1106311"/>
            <a:ext cx="5565421" cy="483852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35991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0DA952C9-A32A-49DC-BBA7-843CA595A2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444" y="869244"/>
            <a:ext cx="9956799" cy="20346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8BF7BDEC-D1B0-401A-A5BA-545A1B901E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444" y="3702756"/>
            <a:ext cx="10035823" cy="254460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73085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085ACBE6-4070-412B-ADD7-78038E0A26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2400" y="587022"/>
            <a:ext cx="8602133" cy="34431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255E474-0302-4B68-85BE-0BC3ECF12E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2400" y="4607101"/>
            <a:ext cx="9505243" cy="139858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39970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22</Words>
  <Application>Microsoft Office PowerPoint</Application>
  <PresentationFormat>Custom</PresentationFormat>
  <Paragraphs>4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IK</dc:creator>
  <cp:lastModifiedBy>Admin</cp:lastModifiedBy>
  <cp:revision>20</cp:revision>
  <dcterms:created xsi:type="dcterms:W3CDTF">2020-09-13T11:39:07Z</dcterms:created>
  <dcterms:modified xsi:type="dcterms:W3CDTF">2024-11-23T13:32:05Z</dcterms:modified>
</cp:coreProperties>
</file>