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76" r:id="rId3"/>
    <p:sldId id="312" r:id="rId4"/>
    <p:sldId id="311" r:id="rId5"/>
    <p:sldId id="285" r:id="rId6"/>
    <p:sldId id="304" r:id="rId7"/>
    <p:sldId id="307" r:id="rId8"/>
    <p:sldId id="302" r:id="rId9"/>
    <p:sldId id="303" r:id="rId10"/>
    <p:sldId id="289" r:id="rId11"/>
    <p:sldId id="310" r:id="rId12"/>
    <p:sldId id="286" r:id="rId13"/>
    <p:sldId id="281" r:id="rId14"/>
    <p:sldId id="282" r:id="rId15"/>
    <p:sldId id="280" r:id="rId16"/>
    <p:sldId id="267" r:id="rId17"/>
    <p:sldId id="298" r:id="rId18"/>
    <p:sldId id="299" r:id="rId19"/>
    <p:sldId id="297" r:id="rId20"/>
    <p:sldId id="300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61876-A5DE-4A6E-8A85-82EA0820C9C8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5F306-EE59-4B50-BC1F-C283ED3B2F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708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6BF2B-3A9D-4062-8E42-B4BC5B5D5908}" type="slidenum">
              <a:rPr lang="zh-CN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87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041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03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8767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46387063"/>
      </p:ext>
    </p:extLst>
  </p:cSld>
  <p:clrMapOvr>
    <a:masterClrMapping/>
  </p:clrMapOvr>
  <p:transition spd="slow" advClick="0" advTm="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13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091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18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651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863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093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228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32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073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14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A6F0-59F2-4F59-B8D8-7987C6C4BFA5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256D3-C16C-4697-A27B-0318EB9FC1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37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0070324033529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0134" y="0"/>
            <a:ext cx="11325225" cy="68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809720" y="1643050"/>
            <a:ext cx="8572560" cy="1276350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Times New Roman"/>
                <a:cs typeface="Times New Roman"/>
              </a:rPr>
              <a:t>Các</a:t>
            </a:r>
            <a:r>
              <a:rPr lang="vi-VN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Times New Roman"/>
                <a:cs typeface="Times New Roman"/>
              </a:rPr>
              <a:t> thầy cô giáo về dự giờ lớp </a:t>
            </a:r>
            <a:r>
              <a:rPr lang="en-US" sz="4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Times New Roman"/>
                <a:cs typeface="Times New Roman"/>
              </a:rPr>
              <a:t>1H</a:t>
            </a:r>
            <a:endParaRPr lang="vi-VN" sz="4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48000" y="4114801"/>
            <a:ext cx="6572264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Môn:Tiếng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viên:Nguyễn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9822" y="857237"/>
            <a:ext cx="7286708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vi-VN" sz="6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Nhiệt liệt chào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4"/>
            <a:ext cx="3031435" cy="6817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6279" y="93975"/>
            <a:ext cx="413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0232"/>
            <a:ext cx="120609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 </a:t>
            </a:r>
          </a:p>
          <a:p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nhổ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um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ngõ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Ngắm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tỉm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“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ngộ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3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45" y="3509962"/>
            <a:ext cx="7333488" cy="3343275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524446" y="1149003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69" name="Oval 68"/>
          <p:cNvSpPr/>
          <p:nvPr/>
        </p:nvSpPr>
        <p:spPr>
          <a:xfrm>
            <a:off x="5057393" y="1182870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70" name="Oval 69"/>
          <p:cNvSpPr/>
          <p:nvPr/>
        </p:nvSpPr>
        <p:spPr>
          <a:xfrm>
            <a:off x="45819" y="1656310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71" name="Oval 70"/>
          <p:cNvSpPr/>
          <p:nvPr/>
        </p:nvSpPr>
        <p:spPr>
          <a:xfrm>
            <a:off x="353206" y="2282478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72" name="Oval 71"/>
          <p:cNvSpPr/>
          <p:nvPr/>
        </p:nvSpPr>
        <p:spPr>
          <a:xfrm>
            <a:off x="8637333" y="2362055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73" name="Oval 72"/>
          <p:cNvSpPr/>
          <p:nvPr/>
        </p:nvSpPr>
        <p:spPr>
          <a:xfrm>
            <a:off x="8065965" y="2888193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5206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4"/>
            <a:ext cx="3031435" cy="6817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6279" y="93975"/>
            <a:ext cx="413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0232"/>
            <a:ext cx="120609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 </a:t>
            </a:r>
          </a:p>
          <a:p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nhổ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um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ngõ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tỉm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   “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ngộ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3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45" y="3509962"/>
            <a:ext cx="7333488" cy="3343275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H="1">
            <a:off x="5091785" y="989460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182485" y="1003608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217266" y="1112985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0179298" y="1095055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546172" y="1682604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407591" y="1648546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8847362" y="2146848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758808" y="2146848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8221668" y="2783782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8140027" y="2802832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5809991" y="2790825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524446" y="1149003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69" name="Oval 68"/>
          <p:cNvSpPr/>
          <p:nvPr/>
        </p:nvSpPr>
        <p:spPr>
          <a:xfrm>
            <a:off x="5238680" y="1220720"/>
            <a:ext cx="337368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70" name="Oval 69"/>
          <p:cNvSpPr/>
          <p:nvPr/>
        </p:nvSpPr>
        <p:spPr>
          <a:xfrm>
            <a:off x="45819" y="1656310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71" name="Oval 70"/>
          <p:cNvSpPr/>
          <p:nvPr/>
        </p:nvSpPr>
        <p:spPr>
          <a:xfrm>
            <a:off x="514571" y="2327302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72" name="Oval 71"/>
          <p:cNvSpPr/>
          <p:nvPr/>
        </p:nvSpPr>
        <p:spPr>
          <a:xfrm>
            <a:off x="8908267" y="2311255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73" name="Oval 72"/>
          <p:cNvSpPr/>
          <p:nvPr/>
        </p:nvSpPr>
        <p:spPr>
          <a:xfrm>
            <a:off x="8306019" y="3000375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592552" y="2220298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069427" y="3429000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134134" y="3429000"/>
            <a:ext cx="152400" cy="62616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206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4"/>
            <a:ext cx="3031435" cy="6817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6279" y="93975"/>
            <a:ext cx="413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609911" y="1342981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1" name="Oval 70"/>
          <p:cNvSpPr/>
          <p:nvPr/>
        </p:nvSpPr>
        <p:spPr>
          <a:xfrm>
            <a:off x="482251" y="3008222"/>
            <a:ext cx="409575" cy="4286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8B2720-86C5-49F2-B610-104527E3AD82}"/>
              </a:ext>
            </a:extLst>
          </p:cNvPr>
          <p:cNvSpPr txBox="1"/>
          <p:nvPr/>
        </p:nvSpPr>
        <p:spPr>
          <a:xfrm>
            <a:off x="1081295" y="1256487"/>
            <a:ext cx="4481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4CA2A7-53E2-4882-96C4-BD4BA6C69FD3}"/>
              </a:ext>
            </a:extLst>
          </p:cNvPr>
          <p:cNvSpPr txBox="1"/>
          <p:nvPr/>
        </p:nvSpPr>
        <p:spPr>
          <a:xfrm>
            <a:off x="5342468" y="1277540"/>
            <a:ext cx="53627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2A6ECF5-FC20-4EC2-835D-3A9705D7B313}"/>
              </a:ext>
            </a:extLst>
          </p:cNvPr>
          <p:cNvSpPr txBox="1"/>
          <p:nvPr/>
        </p:nvSpPr>
        <p:spPr>
          <a:xfrm>
            <a:off x="508082" y="2096966"/>
            <a:ext cx="62388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nhổ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um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ngõ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29CF13-A443-4761-B66F-781080B1742D}"/>
              </a:ext>
            </a:extLst>
          </p:cNvPr>
          <p:cNvSpPr txBox="1"/>
          <p:nvPr/>
        </p:nvSpPr>
        <p:spPr>
          <a:xfrm>
            <a:off x="1019486" y="2911966"/>
            <a:ext cx="80436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</a:t>
            </a:r>
            <a:r>
              <a:rPr lang="en-US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C1D8F6B-786B-49BA-BCC3-B5BCA10CEA44}"/>
              </a:ext>
            </a:extLst>
          </p:cNvPr>
          <p:cNvSpPr txBox="1"/>
          <p:nvPr/>
        </p:nvSpPr>
        <p:spPr>
          <a:xfrm>
            <a:off x="257174" y="3715678"/>
            <a:ext cx="118078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tỉm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:“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ngộ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3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F0D408A-7AFA-4CF9-8A1A-A343D9FAC6A7}"/>
              </a:ext>
            </a:extLst>
          </p:cNvPr>
          <p:cNvSpPr txBox="1"/>
          <p:nvPr/>
        </p:nvSpPr>
        <p:spPr>
          <a:xfrm>
            <a:off x="8856133" y="2962773"/>
            <a:ext cx="28360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xmlns="" val="442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521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1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o Toi i Lam Mua Voi - Bai hat Cho Tre Mam Non (1)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8E65BBC5-2A87-437B-9B18-168B78F158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133350"/>
            <a:ext cx="11734800" cy="65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11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2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1285875"/>
            <a:ext cx="11972924" cy="43148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152900" y="3095625"/>
            <a:ext cx="1562101" cy="1252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52900" y="2998930"/>
            <a:ext cx="1562101" cy="1214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441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1" y="2322100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altLang="zh-CN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zh-CN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4000">
        <p:random/>
      </p:transition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1490C7-0C17-47A0-8254-B5E8CF36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DF131B-B2C1-4E0C-83A9-995588489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Bộ hình nền PowerPoint đẹp, đơn giản và chuyên nghiệp">
            <a:extLst>
              <a:ext uri="{FF2B5EF4-FFF2-40B4-BE49-F238E27FC236}">
                <a16:creationId xmlns="" xmlns:a16="http://schemas.microsoft.com/office/drawing/2014/main" id="{40EB2364-B351-4DFE-ABFF-29D1E415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2475" cy="6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4F45D4-ADBA-44B6-9F57-E1AA1ED07E10}"/>
              </a:ext>
            </a:extLst>
          </p:cNvPr>
          <p:cNvSpPr txBox="1"/>
          <p:nvPr/>
        </p:nvSpPr>
        <p:spPr>
          <a:xfrm>
            <a:off x="1431444" y="822403"/>
            <a:ext cx="652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7B3A396-5114-4D72-94E0-7E541B4C4111}"/>
              </a:ext>
            </a:extLst>
          </p:cNvPr>
          <p:cNvSpPr txBox="1"/>
          <p:nvPr/>
        </p:nvSpPr>
        <p:spPr>
          <a:xfrm>
            <a:off x="1250067" y="3300714"/>
            <a:ext cx="4515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r>
              <a:rPr lang="en-US" sz="32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2CEFB00-833D-44D9-AB86-C547D836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658" y="1422010"/>
            <a:ext cx="4582960" cy="2997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F2BEC05-A6F5-4D61-838A-05BE9550AE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4664660" y="4224044"/>
            <a:ext cx="1101387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575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89E186-BFF5-4AE6-89BA-BFC8F395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B8739E-8E3A-48FD-8778-6F34E75F2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Bộ hình nền PowerPoint đẹp, đơn giản và chuyên nghiệp">
            <a:extLst>
              <a:ext uri="{FF2B5EF4-FFF2-40B4-BE49-F238E27FC236}">
                <a16:creationId xmlns="" xmlns:a16="http://schemas.microsoft.com/office/drawing/2014/main" id="{D786769D-2E1A-4B89-BF4E-56D3C497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8665"/>
            <a:ext cx="12182475" cy="6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EFC42E-9200-4882-8A37-0CA633123E45}"/>
              </a:ext>
            </a:extLst>
          </p:cNvPr>
          <p:cNvSpPr txBox="1"/>
          <p:nvPr/>
        </p:nvSpPr>
        <p:spPr>
          <a:xfrm>
            <a:off x="1590675" y="857250"/>
            <a:ext cx="828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A38F6B2-0C4E-4E10-BA5B-27DD8441D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4581525" y="4160401"/>
            <a:ext cx="1220629" cy="976432"/>
          </a:xfrm>
          <a:prstGeom prst="rect">
            <a:avLst/>
          </a:prstGeom>
        </p:spPr>
      </p:pic>
      <p:pic>
        <p:nvPicPr>
          <p:cNvPr id="2050" name="Picture 2" descr="Các dấu hiệu phân biệt giữa cảm cúm và cảm lạnh">
            <a:extLst>
              <a:ext uri="{FF2B5EF4-FFF2-40B4-BE49-F238E27FC236}">
                <a16:creationId xmlns="" xmlns:a16="http://schemas.microsoft.com/office/drawing/2014/main" id="{19011F0B-C07B-4FCE-A598-E3AA93A5A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4151" y="1764229"/>
            <a:ext cx="5715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746D51-901A-44A0-80E0-B83A57DBA6F3}"/>
              </a:ext>
            </a:extLst>
          </p:cNvPr>
          <p:cNvSpPr txBox="1"/>
          <p:nvPr/>
        </p:nvSpPr>
        <p:spPr>
          <a:xfrm>
            <a:off x="838200" y="3316804"/>
            <a:ext cx="5186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:cảm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78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7FA0F0-AA0F-472D-8D8B-101D49C8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2DE39D-5EF1-475D-B5AE-4CBF1314E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4" descr="Bộ hình nền PowerPoint đẹp, đơn giản và chuyên nghiệp">
            <a:extLst>
              <a:ext uri="{FF2B5EF4-FFF2-40B4-BE49-F238E27FC236}">
                <a16:creationId xmlns="" xmlns:a16="http://schemas.microsoft.com/office/drawing/2014/main" id="{32CFC92D-31B8-45E4-B900-E478476E9D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Bộ hình nền PowerPoint đẹp, đơn giản và chuyên nghiệp">
            <a:extLst>
              <a:ext uri="{FF2B5EF4-FFF2-40B4-BE49-F238E27FC236}">
                <a16:creationId xmlns="" xmlns:a16="http://schemas.microsoft.com/office/drawing/2014/main" id="{7BFF3A76-3D86-4D59-B7C7-F81D39EF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2475" cy="6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173CF73-58C5-4169-B748-9F6B05A45A38}"/>
              </a:ext>
            </a:extLst>
          </p:cNvPr>
          <p:cNvSpPr txBox="1"/>
          <p:nvPr/>
        </p:nvSpPr>
        <p:spPr>
          <a:xfrm>
            <a:off x="2038350" y="681037"/>
            <a:ext cx="811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4" descr="Bộ 3 gói Hạt giống súp lơ xanh | Tiki.vn">
            <a:extLst>
              <a:ext uri="{FF2B5EF4-FFF2-40B4-BE49-F238E27FC236}">
                <a16:creationId xmlns="" xmlns:a16="http://schemas.microsoft.com/office/drawing/2014/main" id="{FDA7846B-1718-4748-B699-C8194444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2754" y="1027906"/>
            <a:ext cx="4798477" cy="47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00F6356-443D-4151-A168-0C387A411317}"/>
              </a:ext>
            </a:extLst>
          </p:cNvPr>
          <p:cNvSpPr txBox="1"/>
          <p:nvPr/>
        </p:nvSpPr>
        <p:spPr>
          <a:xfrm>
            <a:off x="1377404" y="3426975"/>
            <a:ext cx="3876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751E13C-FE88-4ADB-BAFE-37C0770C0D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4691603" y="4137052"/>
            <a:ext cx="1101387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5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743450"/>
            <a:ext cx="55387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8800" y="-228600"/>
            <a:ext cx="6019800" cy="665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125" y="2828925"/>
            <a:ext cx="1327150" cy="18097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defRPr/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4179094" y="2390775"/>
            <a:ext cx="41648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>
              <a:defRPr/>
            </a:pPr>
            <a:r>
              <a:rPr lang="en-US" sz="48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FFEEACB0-C696-4F0A-B17D-53FE7229E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907" y="3221772"/>
            <a:ext cx="41648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>
              <a:defRPr/>
            </a:pPr>
            <a:r>
              <a:rPr lang="en-US" sz="60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0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6000" b="1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689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738650-124A-4BF0-8003-4A26F324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027A32-CD73-4BF2-9C0D-2DBD5D35D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Bộ hình nền PowerPoint đẹp, đơn giản và chuyên nghiệp">
            <a:extLst>
              <a:ext uri="{FF2B5EF4-FFF2-40B4-BE49-F238E27FC236}">
                <a16:creationId xmlns="" xmlns:a16="http://schemas.microsoft.com/office/drawing/2014/main" id="{36537D58-A384-44E6-8608-55BF89BC3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64" y="0"/>
            <a:ext cx="12182475" cy="6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7D4AA00-2612-47A4-B393-2AD4CCE2EE72}"/>
              </a:ext>
            </a:extLst>
          </p:cNvPr>
          <p:cNvSpPr txBox="1"/>
          <p:nvPr/>
        </p:nvSpPr>
        <p:spPr>
          <a:xfrm>
            <a:off x="1943100" y="434718"/>
            <a:ext cx="9410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dirty="0"/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/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F25E9E-9263-425B-84E3-942A6B561D72}"/>
              </a:ext>
            </a:extLst>
          </p:cNvPr>
          <p:cNvSpPr txBox="1"/>
          <p:nvPr/>
        </p:nvSpPr>
        <p:spPr>
          <a:xfrm>
            <a:off x="1240541" y="3329292"/>
            <a:ext cx="3371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:súp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4E6F0D9-ECFF-48AE-A9F5-1DCE70B2F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485"/>
          <a:stretch/>
        </p:blipFill>
        <p:spPr>
          <a:xfrm>
            <a:off x="3832427" y="4049544"/>
            <a:ext cx="1368223" cy="1094498"/>
          </a:xfrm>
          <a:prstGeom prst="rect">
            <a:avLst/>
          </a:prstGeom>
        </p:spPr>
      </p:pic>
      <p:pic>
        <p:nvPicPr>
          <p:cNvPr id="1026" name="Picture 2" descr="3 Cách nấu súp cua thơm ngon tại nhà - đậm đà hương vị">
            <a:extLst>
              <a:ext uri="{FF2B5EF4-FFF2-40B4-BE49-F238E27FC236}">
                <a16:creationId xmlns="" xmlns:a16="http://schemas.microsoft.com/office/drawing/2014/main" id="{4AB191BC-2E59-483D-A565-B5D0459F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024" y="1825625"/>
            <a:ext cx="3767549" cy="35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041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589343" y="411740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=""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=""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8881" y="2857653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 rot="20905614">
            <a:off x="519379" y="1098392"/>
            <a:ext cx="8160999" cy="3232919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=""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29768"/>
                <a:gd name="adj2" fmla="val 80425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 rot="20779825">
            <a:off x="677979" y="1905558"/>
            <a:ext cx="7922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UTM Conestoga" panose="02040603050506020204" pitchFamily="18" charset="0"/>
              </a:rPr>
              <a:t>Chúc các con luyện đọc thật tốt!</a:t>
            </a:r>
            <a:endParaRPr lang="en-US" sz="6000" b="1" dirty="0">
              <a:solidFill>
                <a:srgbClr val="FFFF00"/>
              </a:solidFill>
              <a:latin typeface="UTM Conestog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70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032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494618" y="1723927"/>
            <a:ext cx="128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53960" y="1653586"/>
            <a:ext cx="121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10E6621-D3FC-4A88-AB14-7C7B5F49636C}"/>
              </a:ext>
            </a:extLst>
          </p:cNvPr>
          <p:cNvSpPr txBox="1"/>
          <p:nvPr/>
        </p:nvSpPr>
        <p:spPr>
          <a:xfrm>
            <a:off x="3077107" y="2598003"/>
            <a:ext cx="203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3BF8C29-0294-41C8-BC1D-BEBEAC0596FD}"/>
              </a:ext>
            </a:extLst>
          </p:cNvPr>
          <p:cNvSpPr txBox="1"/>
          <p:nvPr/>
        </p:nvSpPr>
        <p:spPr>
          <a:xfrm>
            <a:off x="6237373" y="2598003"/>
            <a:ext cx="271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3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246809-46F9-4F98-AE00-E08E9BF6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9" y="611789"/>
            <a:ext cx="11855942" cy="53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43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4"/>
            <a:ext cx="3031435" cy="6817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6279" y="93975"/>
            <a:ext cx="413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0232"/>
            <a:ext cx="120609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chỉ.Hà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   </a:t>
            </a:r>
          </a:p>
          <a:p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nhổ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cỏ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um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ngõ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búp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Ngắm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8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tủm</a:t>
            </a:r>
            <a:r>
              <a:rPr lang="en-US" sz="3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tỉm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ngộ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3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!”.</a:t>
            </a:r>
            <a:endParaRPr lang="en-US" sz="3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603" y="3514725"/>
            <a:ext cx="7333488" cy="3343275"/>
          </a:xfrm>
          <a:prstGeom prst="rect">
            <a:avLst/>
          </a:prstGeom>
        </p:spPr>
      </p:pic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3242733" y="1665732"/>
            <a:ext cx="1642534" cy="1913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5829311" y="1659138"/>
            <a:ext cx="8403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84761" y="1633463"/>
            <a:ext cx="1409700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51037" y="3414992"/>
            <a:ext cx="1782538" cy="14008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A4080DC5-A81C-48B5-AF90-8D90DA3ACB52}"/>
              </a:ext>
            </a:extLst>
          </p:cNvPr>
          <p:cNvCxnSpPr>
            <a:cxnSpLocks/>
          </p:cNvCxnSpPr>
          <p:nvPr/>
        </p:nvCxnSpPr>
        <p:spPr>
          <a:xfrm>
            <a:off x="5008787" y="2847976"/>
            <a:ext cx="1315813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17716" y="3962400"/>
            <a:ext cx="1649631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7284761" y="2847976"/>
            <a:ext cx="1316314" cy="11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420052" y="2806651"/>
            <a:ext cx="8403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059" y="2216901"/>
            <a:ext cx="1322387" cy="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567" y="3385343"/>
            <a:ext cx="1322387" cy="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2855" y="2791569"/>
            <a:ext cx="1322387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029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D5E8F50-A295-4212-9E8A-4B3D3A5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763"/>
            <a:ext cx="12970329" cy="6743921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D5B9A82C-A518-4CB9-9375-0C7C4473BB94}"/>
              </a:ext>
            </a:extLst>
          </p:cNvPr>
          <p:cNvGrpSpPr/>
          <p:nvPr/>
        </p:nvGrpSpPr>
        <p:grpSpPr>
          <a:xfrm>
            <a:off x="1624185" y="498484"/>
            <a:ext cx="4320576" cy="1502733"/>
            <a:chOff x="3713294" y="837696"/>
            <a:chExt cx="3820594" cy="1502733"/>
          </a:xfrm>
        </p:grpSpPr>
        <p:pic>
          <p:nvPicPr>
            <p:cNvPr id="2050" name="Picture 2" descr="This contains an image of: {{ pinTitle }}">
              <a:extLst>
                <a:ext uri="{FF2B5EF4-FFF2-40B4-BE49-F238E27FC236}">
                  <a16:creationId xmlns="" xmlns:a16="http://schemas.microsoft.com/office/drawing/2014/main" id="{FC079915-CAA3-4CA3-8FD2-D2E7D342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294" y="837696"/>
              <a:ext cx="3194059" cy="1502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7EB1B40-779C-434A-BF2E-C4637783B669}"/>
                </a:ext>
              </a:extLst>
            </p:cNvPr>
            <p:cNvSpPr txBox="1"/>
            <p:nvPr/>
          </p:nvSpPr>
          <p:spPr>
            <a:xfrm>
              <a:off x="4154847" y="1061105"/>
              <a:ext cx="3379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rgbClr val="074736"/>
                  </a:solidFill>
                </a:rPr>
                <a:t>chăm</a:t>
              </a:r>
              <a:r>
                <a:rPr lang="en-US" sz="4800" dirty="0" smtClean="0">
                  <a:solidFill>
                    <a:srgbClr val="074736"/>
                  </a:solidFill>
                </a:rPr>
                <a:t>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chỉ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="" xmlns:a16="http://schemas.microsoft.com/office/drawing/2014/main" id="{6F061DBC-D470-41B2-BB19-A17B8D50972D}"/>
              </a:ext>
            </a:extLst>
          </p:cNvPr>
          <p:cNvGrpSpPr/>
          <p:nvPr/>
        </p:nvGrpSpPr>
        <p:grpSpPr>
          <a:xfrm>
            <a:off x="6952890" y="509542"/>
            <a:ext cx="4320305" cy="1468526"/>
            <a:chOff x="7284869" y="929805"/>
            <a:chExt cx="3274273" cy="1468526"/>
          </a:xfrm>
        </p:grpSpPr>
        <p:pic>
          <p:nvPicPr>
            <p:cNvPr id="6" name="Picture 2" descr="This contains an image of: {{ pinTitle }}">
              <a:extLst>
                <a:ext uri="{FF2B5EF4-FFF2-40B4-BE49-F238E27FC236}">
                  <a16:creationId xmlns="" xmlns:a16="http://schemas.microsoft.com/office/drawing/2014/main" id="{7752656B-C9D8-4A44-A206-4D9CD8108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869" y="929805"/>
              <a:ext cx="2857014" cy="1468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855ABB5-B617-404A-908C-3FA8192AA909}"/>
                </a:ext>
              </a:extLst>
            </p:cNvPr>
            <p:cNvSpPr txBox="1"/>
            <p:nvPr/>
          </p:nvSpPr>
          <p:spPr>
            <a:xfrm>
              <a:off x="7467599" y="1176569"/>
              <a:ext cx="3091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    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giúp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5" name="Group 17">
            <a:extLst>
              <a:ext uri="{FF2B5EF4-FFF2-40B4-BE49-F238E27FC236}">
                <a16:creationId xmlns="" xmlns:a16="http://schemas.microsoft.com/office/drawing/2014/main" id="{8A0AE477-3DA0-4FE3-AC9A-D9666EC47E03}"/>
              </a:ext>
            </a:extLst>
          </p:cNvPr>
          <p:cNvGrpSpPr/>
          <p:nvPr/>
        </p:nvGrpSpPr>
        <p:grpSpPr>
          <a:xfrm>
            <a:off x="1481919" y="1754161"/>
            <a:ext cx="4614081" cy="1416188"/>
            <a:chOff x="1249142" y="2855672"/>
            <a:chExt cx="4614081" cy="1416188"/>
          </a:xfrm>
        </p:grpSpPr>
        <p:pic>
          <p:nvPicPr>
            <p:cNvPr id="7" name="Picture 2" descr="This contains an image of: {{ pinTitle }}">
              <a:extLst>
                <a:ext uri="{FF2B5EF4-FFF2-40B4-BE49-F238E27FC236}">
                  <a16:creationId xmlns="" xmlns:a16="http://schemas.microsoft.com/office/drawing/2014/main" id="{A297ECD7-B0E5-4447-9989-952B2B2AC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42" y="2855672"/>
              <a:ext cx="3780194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99E42E4-491C-4104-8651-235A401AAC52}"/>
                </a:ext>
              </a:extLst>
            </p:cNvPr>
            <p:cNvSpPr txBox="1"/>
            <p:nvPr/>
          </p:nvSpPr>
          <p:spPr>
            <a:xfrm>
              <a:off x="1323880" y="3167743"/>
              <a:ext cx="4539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74736"/>
                  </a:solidFill>
                </a:rPr>
                <a:t>    </a:t>
              </a:r>
              <a:r>
                <a:rPr lang="en-US" sz="4400" dirty="0" err="1" smtClean="0">
                  <a:solidFill>
                    <a:srgbClr val="074736"/>
                  </a:solidFill>
                </a:rPr>
                <a:t>xếp</a:t>
              </a:r>
              <a:r>
                <a:rPr lang="en-US" sz="4400" dirty="0" smtClean="0">
                  <a:solidFill>
                    <a:srgbClr val="074736"/>
                  </a:solidFill>
                </a:rPr>
                <a:t> </a:t>
              </a:r>
              <a:r>
                <a:rPr lang="en-US" sz="4400" dirty="0" err="1" smtClean="0">
                  <a:solidFill>
                    <a:srgbClr val="074736"/>
                  </a:solidFill>
                </a:rPr>
                <a:t>đồ</a:t>
              </a:r>
              <a:endParaRPr lang="en-US" sz="44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8" name="Group 19">
            <a:extLst>
              <a:ext uri="{FF2B5EF4-FFF2-40B4-BE49-F238E27FC236}">
                <a16:creationId xmlns=""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1546008" y="2897577"/>
            <a:ext cx="3719697" cy="1416188"/>
            <a:chOff x="1384030" y="4707026"/>
            <a:chExt cx="3719697" cy="1416188"/>
          </a:xfrm>
        </p:grpSpPr>
        <p:pic>
          <p:nvPicPr>
            <p:cNvPr id="12" name="Picture 2" descr="This contains an image of: {{ pinTitle }}">
              <a:extLst>
                <a:ext uri="{FF2B5EF4-FFF2-40B4-BE49-F238E27FC236}">
                  <a16:creationId xmlns=""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sửa</a:t>
              </a:r>
              <a:r>
                <a:rPr lang="en-US" sz="4800" dirty="0" smtClean="0">
                  <a:solidFill>
                    <a:srgbClr val="074736"/>
                  </a:solidFill>
                </a:rPr>
                <a:t>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mũ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17" name="Group 18">
            <a:extLst>
              <a:ext uri="{FF2B5EF4-FFF2-40B4-BE49-F238E27FC236}">
                <a16:creationId xmlns="" xmlns:a16="http://schemas.microsoft.com/office/drawing/2014/main" id="{DBF31AC7-DC0F-43A0-AB1B-29DF6BC8D06B}"/>
              </a:ext>
            </a:extLst>
          </p:cNvPr>
          <p:cNvGrpSpPr/>
          <p:nvPr/>
        </p:nvGrpSpPr>
        <p:grpSpPr>
          <a:xfrm>
            <a:off x="6443931" y="1733292"/>
            <a:ext cx="5206705" cy="1416188"/>
            <a:chOff x="6359291" y="2747842"/>
            <a:chExt cx="5206705" cy="1416188"/>
          </a:xfrm>
        </p:grpSpPr>
        <p:pic>
          <p:nvPicPr>
            <p:cNvPr id="11" name="Picture 2" descr="This contains an image of: {{ pinTitle }}">
              <a:extLst>
                <a:ext uri="{FF2B5EF4-FFF2-40B4-BE49-F238E27FC236}">
                  <a16:creationId xmlns="" xmlns:a16="http://schemas.microsoft.com/office/drawing/2014/main" id="{6FDCE6BE-0245-42AE-8DAB-05859917E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239" y="2747842"/>
              <a:ext cx="3881888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0435692-D039-481B-A833-E2F10DC17C96}"/>
                </a:ext>
              </a:extLst>
            </p:cNvPr>
            <p:cNvSpPr txBox="1"/>
            <p:nvPr/>
          </p:nvSpPr>
          <p:spPr>
            <a:xfrm>
              <a:off x="6359291" y="3124689"/>
              <a:ext cx="5206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        um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tùm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18" name="Group 20">
            <a:extLst>
              <a:ext uri="{FF2B5EF4-FFF2-40B4-BE49-F238E27FC236}">
                <a16:creationId xmlns="" xmlns:a16="http://schemas.microsoft.com/office/drawing/2014/main" id="{3E076FC4-99A1-4BF8-8871-5D9E8B6FB664}"/>
              </a:ext>
            </a:extLst>
          </p:cNvPr>
          <p:cNvGrpSpPr/>
          <p:nvPr/>
        </p:nvGrpSpPr>
        <p:grpSpPr>
          <a:xfrm>
            <a:off x="6323163" y="2949335"/>
            <a:ext cx="4676676" cy="1416188"/>
            <a:chOff x="6382279" y="4646634"/>
            <a:chExt cx="4176862" cy="1416188"/>
          </a:xfrm>
        </p:grpSpPr>
        <p:pic>
          <p:nvPicPr>
            <p:cNvPr id="13" name="Picture 2" descr="This contains an image of: {{ pinTitle }}">
              <a:extLst>
                <a:ext uri="{FF2B5EF4-FFF2-40B4-BE49-F238E27FC236}">
                  <a16:creationId xmlns="" xmlns:a16="http://schemas.microsoft.com/office/drawing/2014/main" id="{E05AEAEC-643C-482B-807A-B19483087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661" y="4646634"/>
              <a:ext cx="3559469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94DDF1F-BD9B-478C-A11C-2ADB5B619DD8}"/>
                </a:ext>
              </a:extLst>
            </p:cNvPr>
            <p:cNvSpPr txBox="1"/>
            <p:nvPr/>
          </p:nvSpPr>
          <p:spPr>
            <a:xfrm>
              <a:off x="6382279" y="4939229"/>
              <a:ext cx="41768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       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búp</a:t>
              </a:r>
              <a:r>
                <a:rPr lang="en-US" sz="4800" dirty="0" smtClean="0">
                  <a:solidFill>
                    <a:srgbClr val="074736"/>
                  </a:solidFill>
                </a:rPr>
                <a:t>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bê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21" name="Group 19">
            <a:extLst>
              <a:ext uri="{FF2B5EF4-FFF2-40B4-BE49-F238E27FC236}">
                <a16:creationId xmlns=""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1500000" y="4456082"/>
            <a:ext cx="3719697" cy="1416188"/>
            <a:chOff x="1384030" y="4707026"/>
            <a:chExt cx="3719697" cy="1416188"/>
          </a:xfrm>
        </p:grpSpPr>
        <p:pic>
          <p:nvPicPr>
            <p:cNvPr id="23" name="Picture 2" descr="This contains an image of: {{ pinTitle }}">
              <a:extLst>
                <a:ext uri="{FF2B5EF4-FFF2-40B4-BE49-F238E27FC236}">
                  <a16:creationId xmlns=""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ngắm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=""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6901132" y="4180038"/>
            <a:ext cx="3907766" cy="1416188"/>
            <a:chOff x="1704203" y="4707026"/>
            <a:chExt cx="3907766" cy="1416188"/>
          </a:xfrm>
        </p:grpSpPr>
        <p:pic>
          <p:nvPicPr>
            <p:cNvPr id="26" name="Picture 2" descr="This contains an image of: {{ pinTitle }}">
              <a:extLst>
                <a:ext uri="{FF2B5EF4-FFF2-40B4-BE49-F238E27FC236}">
                  <a16:creationId xmlns=""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203" y="4707026"/>
              <a:ext cx="3907766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870085" y="4930611"/>
              <a:ext cx="3592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chăm</a:t>
              </a:r>
              <a:r>
                <a:rPr lang="en-US" sz="4800" dirty="0" smtClean="0">
                  <a:solidFill>
                    <a:srgbClr val="074736"/>
                  </a:solidFill>
                </a:rPr>
                <a:t>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chú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28" name="Group 19">
            <a:extLst>
              <a:ext uri="{FF2B5EF4-FFF2-40B4-BE49-F238E27FC236}">
                <a16:creationId xmlns=""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1508627" y="5441812"/>
            <a:ext cx="3719697" cy="1416188"/>
            <a:chOff x="1384030" y="4707026"/>
            <a:chExt cx="3719697" cy="1416188"/>
          </a:xfrm>
        </p:grpSpPr>
        <p:pic>
          <p:nvPicPr>
            <p:cNvPr id="29" name="Picture 2" descr="This contains an image of: {{ pinTitle }}">
              <a:extLst>
                <a:ext uri="{FF2B5EF4-FFF2-40B4-BE49-F238E27FC236}">
                  <a16:creationId xmlns=""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tủm</a:t>
              </a:r>
              <a:r>
                <a:rPr lang="en-US" sz="4800" dirty="0" smtClean="0">
                  <a:solidFill>
                    <a:srgbClr val="074736"/>
                  </a:solidFill>
                </a:rPr>
                <a:t>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tỉm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  <p:grpSp>
        <p:nvGrpSpPr>
          <p:cNvPr id="31" name="Group 19">
            <a:extLst>
              <a:ext uri="{FF2B5EF4-FFF2-40B4-BE49-F238E27FC236}">
                <a16:creationId xmlns=""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6918385" y="5292845"/>
            <a:ext cx="3907766" cy="1416188"/>
            <a:chOff x="1678324" y="4707026"/>
            <a:chExt cx="3907766" cy="1416188"/>
          </a:xfrm>
        </p:grpSpPr>
        <p:pic>
          <p:nvPicPr>
            <p:cNvPr id="32" name="Picture 2" descr="This contains an image of: {{ pinTitle }}">
              <a:extLst>
                <a:ext uri="{FF2B5EF4-FFF2-40B4-BE49-F238E27FC236}">
                  <a16:creationId xmlns=""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324" y="4707026"/>
              <a:ext cx="3907766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678324" y="4999622"/>
              <a:ext cx="33182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074736"/>
                  </a:solidFill>
                </a:rPr>
                <a:t>    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ngộ</a:t>
              </a:r>
              <a:r>
                <a:rPr lang="en-US" sz="4800" dirty="0" smtClean="0">
                  <a:solidFill>
                    <a:srgbClr val="074736"/>
                  </a:solidFill>
                </a:rPr>
                <a:t> </a:t>
              </a:r>
              <a:r>
                <a:rPr lang="en-US" sz="4800" dirty="0" err="1" smtClean="0">
                  <a:solidFill>
                    <a:srgbClr val="074736"/>
                  </a:solidFill>
                </a:rPr>
                <a:t>quá</a:t>
              </a:r>
              <a:endParaRPr lang="en-US" sz="4800" dirty="0">
                <a:solidFill>
                  <a:srgbClr val="07473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516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77800"/>
            <a:ext cx="12249150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43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53975"/>
            <a:ext cx="12482513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9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1205</TotalTime>
  <Words>514</Words>
  <Application>Microsoft Office PowerPoint</Application>
  <PresentationFormat>Custom</PresentationFormat>
  <Paragraphs>78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3. Tập đọc</vt:lpstr>
      <vt:lpstr>Slide 7</vt:lpstr>
      <vt:lpstr>Slide 8</vt:lpstr>
      <vt:lpstr>Slide 9</vt:lpstr>
      <vt:lpstr>3. Tập đọc</vt:lpstr>
      <vt:lpstr>3. Tập đọc</vt:lpstr>
      <vt:lpstr>3. Tập đọc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145</cp:revision>
  <dcterms:created xsi:type="dcterms:W3CDTF">2020-08-08T01:31:20Z</dcterms:created>
  <dcterms:modified xsi:type="dcterms:W3CDTF">2024-11-23T12:43:11Z</dcterms:modified>
</cp:coreProperties>
</file>