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63" r:id="rId7"/>
    <p:sldId id="265" r:id="rId8"/>
    <p:sldId id="266" r:id="rId9"/>
    <p:sldId id="268" r:id="rId10"/>
    <p:sldId id="269" r:id="rId11"/>
    <p:sldId id="270" r:id="rId12"/>
    <p:sldId id="275" r:id="rId13"/>
    <p:sldId id="276" r:id="rId14"/>
    <p:sldId id="277" r:id="rId15"/>
    <p:sldId id="278" r:id="rId16"/>
    <p:sldId id="271" r:id="rId17"/>
  </p:sldIdLst>
  <p:sldSz cx="18288000" cy="10287000"/>
  <p:notesSz cx="6858000" cy="9144000"/>
  <p:embeddedFontLst>
    <p:embeddedFont>
      <p:font typeface="Noto Serif Display"/>
      <p:regular r:id="rId18"/>
    </p:embeddedFont>
    <p:embeddedFont>
      <p:font typeface="Quicksand Bold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Open Sans Extra Bold" charset="0"/>
      <p:regular r:id="rId24"/>
    </p:embeddedFont>
    <p:embeddedFont>
      <p:font typeface="Quicksand Medium" charset="0"/>
      <p:regular r:id="rId25"/>
    </p:embeddedFont>
    <p:embeddedFont>
      <p:font typeface="DejaVu Serif Bold" charset="0"/>
      <p:regular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Paytone One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3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3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3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4.sv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6.sv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80789" y="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423086">
            <a:off x="166746" y="-4626437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24406" y="795006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89017" y="6978775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423086">
            <a:off x="-24920" y="-4936755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775430" y="4762500"/>
            <a:ext cx="9291420" cy="1611889"/>
            <a:chOff x="0" y="0"/>
            <a:chExt cx="2447123" cy="4245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47123" cy="424530"/>
            </a:xfrm>
            <a:custGeom>
              <a:avLst/>
              <a:gdLst/>
              <a:ahLst/>
              <a:cxnLst/>
              <a:rect l="l" t="t" r="r" b="b"/>
              <a:pathLst>
                <a:path w="2447123" h="424530">
                  <a:moveTo>
                    <a:pt x="42495" y="0"/>
                  </a:moveTo>
                  <a:lnTo>
                    <a:pt x="2404628" y="0"/>
                  </a:lnTo>
                  <a:cubicBezTo>
                    <a:pt x="2428098" y="0"/>
                    <a:pt x="2447123" y="19026"/>
                    <a:pt x="2447123" y="42495"/>
                  </a:cubicBezTo>
                  <a:lnTo>
                    <a:pt x="2447123" y="382035"/>
                  </a:lnTo>
                  <a:cubicBezTo>
                    <a:pt x="2447123" y="405505"/>
                    <a:pt x="2428098" y="424530"/>
                    <a:pt x="2404628" y="424530"/>
                  </a:cubicBezTo>
                  <a:lnTo>
                    <a:pt x="42495" y="424530"/>
                  </a:lnTo>
                  <a:cubicBezTo>
                    <a:pt x="19026" y="424530"/>
                    <a:pt x="0" y="405505"/>
                    <a:pt x="0" y="382035"/>
                  </a:cubicBezTo>
                  <a:lnTo>
                    <a:pt x="0" y="42495"/>
                  </a:lnTo>
                  <a:cubicBezTo>
                    <a:pt x="0" y="19026"/>
                    <a:pt x="19026" y="0"/>
                    <a:pt x="42495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2447123" cy="519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FFFFFF"/>
                  </a:solidFill>
                  <a:latin typeface="Noto Serif Display"/>
                </a:rPr>
                <a:t>Bài</a:t>
              </a:r>
              <a:r>
                <a:rPr lang="en-US" sz="5000" dirty="0">
                  <a:solidFill>
                    <a:srgbClr val="FFFFFF"/>
                  </a:solidFill>
                  <a:latin typeface="Noto Serif Display"/>
                </a:rPr>
                <a:t> 10: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"/>
                </a:rPr>
                <a:t>Lớp</a:t>
              </a:r>
              <a:r>
                <a:rPr lang="en-US" sz="5000" dirty="0">
                  <a:solidFill>
                    <a:srgbClr val="FFFFFF"/>
                  </a:solidFill>
                  <a:latin typeface="Noto Serif Display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"/>
                </a:rPr>
                <a:t>học</a:t>
              </a:r>
              <a:r>
                <a:rPr lang="en-US" sz="5000" dirty="0">
                  <a:solidFill>
                    <a:srgbClr val="FFFFFF"/>
                  </a:solidFill>
                  <a:latin typeface="Noto Serif Display"/>
                </a:rPr>
                <a:t>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"/>
                </a:rPr>
                <a:t>sạch</a:t>
              </a:r>
              <a:r>
                <a:rPr lang="en-US" sz="5000" dirty="0">
                  <a:solidFill>
                    <a:srgbClr val="FFFFFF"/>
                  </a:solidFill>
                  <a:latin typeface="Noto Serif Display"/>
                </a:rPr>
                <a:t>, </a:t>
              </a:r>
              <a:r>
                <a:rPr lang="en-US" sz="5000" dirty="0" err="1">
                  <a:solidFill>
                    <a:srgbClr val="FFFFFF"/>
                  </a:solidFill>
                  <a:latin typeface="Noto Serif Display"/>
                </a:rPr>
                <a:t>đẹp</a:t>
              </a:r>
              <a:endParaRPr lang="en-US" sz="5000" dirty="0">
                <a:solidFill>
                  <a:srgbClr val="FFFFFF"/>
                </a:solidFill>
                <a:latin typeface="Noto Serif Display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24440" y="2645976"/>
            <a:ext cx="12574681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000000"/>
                </a:solidFill>
                <a:latin typeface="Paytone One Bold"/>
              </a:rPr>
              <a:t>HOẠT ĐỘNG TRẢI NGHIỆM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57137" y="5058057"/>
            <a:ext cx="7373727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endParaRPr lang="en-US" sz="4299" dirty="0">
              <a:solidFill>
                <a:srgbClr val="000000"/>
              </a:solidFill>
              <a:latin typeface="Quicksan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0421"/>
            <a:ext cx="16230600" cy="10086159"/>
          </a:xfrm>
          <a:custGeom>
            <a:avLst/>
            <a:gdLst/>
            <a:ahLst/>
            <a:cxnLst/>
            <a:rect l="l" t="t" r="r" b="b"/>
            <a:pathLst>
              <a:path w="16230600" h="10086159">
                <a:moveTo>
                  <a:pt x="0" y="0"/>
                </a:moveTo>
                <a:lnTo>
                  <a:pt x="16230600" y="0"/>
                </a:lnTo>
                <a:lnTo>
                  <a:pt x="16230600" y="10086158"/>
                </a:lnTo>
                <a:lnTo>
                  <a:pt x="0" y="10086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40465" y="0"/>
            <a:ext cx="13361535" cy="10021151"/>
          </a:xfrm>
          <a:custGeom>
            <a:avLst/>
            <a:gdLst/>
            <a:ahLst/>
            <a:cxnLst/>
            <a:rect l="l" t="t" r="r" b="b"/>
            <a:pathLst>
              <a:path w="13361535" h="10021151">
                <a:moveTo>
                  <a:pt x="0" y="0"/>
                </a:moveTo>
                <a:lnTo>
                  <a:pt x="13361535" y="0"/>
                </a:lnTo>
                <a:lnTo>
                  <a:pt x="13361535" y="10021151"/>
                </a:lnTo>
                <a:lnTo>
                  <a:pt x="0" y="10021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831" y="1326359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5" y="2068833"/>
            <a:ext cx="5641458" cy="354330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1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13200" dirty="0"/>
          </a:p>
        </p:txBody>
      </p:sp>
      <p:sp>
        <p:nvSpPr>
          <p:cNvPr id="9" name="Hexagon 8"/>
          <p:cNvSpPr/>
          <p:nvPr/>
        </p:nvSpPr>
        <p:spPr>
          <a:xfrm>
            <a:off x="3707893" y="297183"/>
            <a:ext cx="5084418" cy="354330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1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13200" dirty="0"/>
          </a:p>
        </p:txBody>
      </p:sp>
      <p:sp>
        <p:nvSpPr>
          <p:cNvPr id="10" name="Hexagon 9"/>
          <p:cNvSpPr/>
          <p:nvPr/>
        </p:nvSpPr>
        <p:spPr>
          <a:xfrm>
            <a:off x="10176125" y="3840483"/>
            <a:ext cx="5522550" cy="354330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1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1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942006" y="2068833"/>
            <a:ext cx="5625132" cy="3543302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1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1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8" y="5155410"/>
            <a:ext cx="3975100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31050" y="8127211"/>
            <a:ext cx="9179436" cy="20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91440" rIns="18288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0" dirty="0"/>
              <a:t>The little bee</a:t>
            </a:r>
          </a:p>
        </p:txBody>
      </p:sp>
    </p:spTree>
    <p:extLst>
      <p:ext uri="{BB962C8B-B14F-4D97-AF65-F5344CB8AC3E}">
        <p14:creationId xmlns="" xmlns:p14="http://schemas.microsoft.com/office/powerpoint/2010/main" val="5018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0955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831" y="1"/>
            <a:ext cx="3813170" cy="38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1676401" y="419100"/>
            <a:ext cx="12690474" cy="241220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2400300" cy="24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212727" y="6324601"/>
            <a:ext cx="4159250" cy="3671894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A.</a:t>
            </a:r>
          </a:p>
          <a:p>
            <a:pPr algn="ctr">
              <a:defRPr/>
            </a:pP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9431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4572000" y="6210300"/>
            <a:ext cx="4572000" cy="39243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           </a:t>
            </a:r>
            <a:r>
              <a:rPr lang="en-US" sz="5600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B</a:t>
            </a:r>
          </a:p>
          <a:p>
            <a:pPr>
              <a:defRPr/>
            </a:pP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6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0955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9448801" y="6362700"/>
            <a:ext cx="4162426" cy="36576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>
              <a:defRPr/>
            </a:pPr>
            <a:r>
              <a:rPr lang="en-US" sz="5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     C.</a:t>
            </a:r>
          </a:p>
          <a:p>
            <a:pPr algn="ctr">
              <a:defRPr/>
            </a:pPr>
            <a:r>
              <a:rPr lang="en-US" sz="56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6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1" y="22479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13836650" y="6591300"/>
            <a:ext cx="4162424" cy="35052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6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6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9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5527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1" y="-342899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304800" y="-190500"/>
            <a:ext cx="17830800" cy="365760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2400300" cy="24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152399" y="6534151"/>
            <a:ext cx="4267202" cy="440055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>
              <a:defRPr/>
            </a:pP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6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4003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5257800" y="6534150"/>
            <a:ext cx="3962400" cy="4400548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B. </a:t>
            </a:r>
          </a:p>
          <a:p>
            <a:pPr algn="ctr">
              <a:defRPr/>
            </a:pP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5527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9296400" y="6534151"/>
            <a:ext cx="4267200" cy="4400546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C</a:t>
            </a:r>
            <a:r>
              <a:rPr lang="en-US" sz="56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6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1" y="28575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13868400" y="6534151"/>
            <a:ext cx="4267200" cy="428625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         </a:t>
            </a:r>
            <a:r>
              <a:rPr lang="en-US" sz="5600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D. </a:t>
            </a:r>
          </a:p>
          <a:p>
            <a:pPr>
              <a:defRPr/>
            </a:pPr>
            <a:r>
              <a:rPr lang="en-US" sz="4800" dirty="0">
                <a:solidFill>
                  <a:srgbClr val="00206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tung.</a:t>
            </a:r>
          </a:p>
        </p:txBody>
      </p:sp>
    </p:spTree>
    <p:extLst>
      <p:ext uri="{BB962C8B-B14F-4D97-AF65-F5344CB8AC3E}">
        <p14:creationId xmlns="" xmlns:p14="http://schemas.microsoft.com/office/powerpoint/2010/main" val="2317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7051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031" y="1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0" y="438147"/>
            <a:ext cx="15849600" cy="241220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2400300" cy="24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304801" y="7124700"/>
            <a:ext cx="4159250" cy="31623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600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527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/>
          <p:nvPr/>
        </p:nvSpPr>
        <p:spPr>
          <a:xfrm>
            <a:off x="4572001" y="7124701"/>
            <a:ext cx="4159250" cy="3205674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552701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8695583" y="7168074"/>
            <a:ext cx="4162426" cy="31623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5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  <a:p>
            <a:pPr algn="ctr">
              <a:defRPr/>
            </a:pP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1" y="2705100"/>
            <a:ext cx="4400550" cy="44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/>
          <p:nvPr/>
        </p:nvSpPr>
        <p:spPr>
          <a:xfrm>
            <a:off x="13190707" y="7124700"/>
            <a:ext cx="4802014" cy="316230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  <a:p>
            <a:pPr>
              <a:defRPr/>
            </a:pP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5600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6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animBg="1"/>
      <p:bldP spid="21" grpId="0" animBg="1"/>
      <p:bldP spid="23" grpId="0" bldLvl="0" animBg="1"/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16319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475691">
            <a:off x="12020804" y="4829449"/>
            <a:ext cx="1932233" cy="1939285"/>
          </a:xfrm>
          <a:custGeom>
            <a:avLst/>
            <a:gdLst/>
            <a:ahLst/>
            <a:cxnLst/>
            <a:rect l="l" t="t" r="r" b="b"/>
            <a:pathLst>
              <a:path w="1932233" h="1939285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6596" y="0"/>
            <a:ext cx="782104" cy="3400454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85840" y="0"/>
            <a:ext cx="10602160" cy="10602160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00666" y="7574008"/>
            <a:ext cx="2658732" cy="2712992"/>
          </a:xfrm>
          <a:custGeom>
            <a:avLst/>
            <a:gdLst/>
            <a:ahLst/>
            <a:cxnLst/>
            <a:rect l="l" t="t" r="r" b="b"/>
            <a:pathLst>
              <a:path w="2658732" h="2712992">
                <a:moveTo>
                  <a:pt x="0" y="0"/>
                </a:moveTo>
                <a:lnTo>
                  <a:pt x="2658732" y="0"/>
                </a:lnTo>
                <a:lnTo>
                  <a:pt x="2658732" y="2712992"/>
                </a:lnTo>
                <a:lnTo>
                  <a:pt x="0" y="27129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5416962" y="-714612"/>
            <a:ext cx="3684676" cy="3486625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299784" y="1652602"/>
            <a:ext cx="9030036" cy="3311512"/>
            <a:chOff x="0" y="0"/>
            <a:chExt cx="12040048" cy="4415350"/>
          </a:xfrm>
        </p:grpSpPr>
        <p:sp>
          <p:nvSpPr>
            <p:cNvPr id="9" name="TextBox 9"/>
            <p:cNvSpPr txBox="1"/>
            <p:nvPr/>
          </p:nvSpPr>
          <p:spPr>
            <a:xfrm>
              <a:off x="0" y="257175"/>
              <a:ext cx="12040048" cy="2427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70"/>
                </a:lnSpc>
              </a:pPr>
              <a:r>
                <a:rPr lang="en-US" sz="13270">
                  <a:solidFill>
                    <a:srgbClr val="F6612D"/>
                  </a:solidFill>
                  <a:latin typeface="Paytone One"/>
                </a:rPr>
                <a:t>Cảm ơn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64863"/>
              <a:ext cx="12040048" cy="1750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00"/>
                </a:lnSpc>
              </a:pPr>
              <a:r>
                <a:rPr lang="en-US" sz="9500">
                  <a:solidFill>
                    <a:srgbClr val="FE4EB3"/>
                  </a:solidFill>
                  <a:latin typeface="Paytone One"/>
                </a:rPr>
                <a:t>Hẹn gặp lại!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5800" y="-4371792"/>
            <a:ext cx="19461855" cy="7890897"/>
          </a:xfrm>
          <a:custGeom>
            <a:avLst/>
            <a:gdLst/>
            <a:ahLst/>
            <a:cxnLst/>
            <a:rect l="l" t="t" r="r" b="b"/>
            <a:pathLst>
              <a:path w="19461855" h="7890897">
                <a:moveTo>
                  <a:pt x="0" y="0"/>
                </a:moveTo>
                <a:lnTo>
                  <a:pt x="19461855" y="0"/>
                </a:lnTo>
                <a:lnTo>
                  <a:pt x="19461855" y="7890897"/>
                </a:lnTo>
                <a:lnTo>
                  <a:pt x="0" y="789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71425" y="3643573"/>
            <a:ext cx="1690621" cy="169062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5C3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81840" y="1217295"/>
            <a:ext cx="11350124" cy="139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5400" dirty="0" smtClean="0">
                <a:solidFill>
                  <a:srgbClr val="000000"/>
                </a:solidFill>
                <a:latin typeface="Paytone One Bold"/>
              </a:rPr>
              <a:t>CÁC HOẠT ĐỘNG CỦA BÀI HỌC</a:t>
            </a:r>
            <a:endParaRPr lang="en-US" sz="5400" dirty="0">
              <a:solidFill>
                <a:srgbClr val="000000"/>
              </a:solidFill>
              <a:latin typeface="Paytone On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75732" y="4038908"/>
            <a:ext cx="10182061" cy="80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1"/>
              </a:lnSpc>
            </a:pP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Thực</a:t>
            </a:r>
            <a:r>
              <a:rPr lang="en-US" sz="4693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hành</a:t>
            </a:r>
            <a:r>
              <a:rPr lang="en-US" sz="4693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giữ</a:t>
            </a:r>
            <a:r>
              <a:rPr lang="en-US" sz="4693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vệ</a:t>
            </a:r>
            <a:r>
              <a:rPr lang="en-US" sz="4693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sinh</a:t>
            </a:r>
            <a:r>
              <a:rPr lang="en-US" sz="4693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lớp</a:t>
            </a:r>
            <a:r>
              <a:rPr lang="en-US" sz="4693" dirty="0">
                <a:solidFill>
                  <a:srgbClr val="000000"/>
                </a:solidFill>
                <a:latin typeface="Quicksand Bold"/>
              </a:rPr>
              <a:t> </a:t>
            </a:r>
            <a:r>
              <a:rPr lang="en-US" sz="4693" dirty="0" err="1">
                <a:solidFill>
                  <a:srgbClr val="000000"/>
                </a:solidFill>
                <a:latin typeface="Quicksand Bold"/>
              </a:rPr>
              <a:t>học</a:t>
            </a:r>
            <a:endParaRPr lang="en-US" sz="4693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11226" y="3472123"/>
            <a:ext cx="181213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1.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571425" y="6000944"/>
            <a:ext cx="1690621" cy="16906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5C3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663601" y="5829494"/>
            <a:ext cx="181213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2.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663601" y="8062788"/>
            <a:ext cx="1690621" cy="16906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5C3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20751" y="7891338"/>
            <a:ext cx="181213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3.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75732" y="6248516"/>
            <a:ext cx="10182061" cy="80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1"/>
              </a:lnSpc>
            </a:pPr>
            <a:r>
              <a:rPr lang="en-US" sz="4693">
                <a:solidFill>
                  <a:srgbClr val="000000"/>
                </a:solidFill>
                <a:latin typeface="Quicksand Bold"/>
              </a:rPr>
              <a:t>Sắp xếp bàn ghế, đồ dùng học tập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32882" y="8458124"/>
            <a:ext cx="10182061" cy="80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1"/>
              </a:lnSpc>
            </a:pPr>
            <a:r>
              <a:rPr lang="en-US" sz="4693">
                <a:solidFill>
                  <a:srgbClr val="000000"/>
                </a:solidFill>
                <a:latin typeface="Quicksand Bold"/>
              </a:rPr>
              <a:t>Sắp xếp góc học tập của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65891" y="-30672"/>
            <a:ext cx="13207226" cy="6224256"/>
          </a:xfrm>
          <a:custGeom>
            <a:avLst/>
            <a:gdLst/>
            <a:ahLst/>
            <a:cxnLst/>
            <a:rect l="l" t="t" r="r" b="b"/>
            <a:pathLst>
              <a:path w="13207225" h="6224256">
                <a:moveTo>
                  <a:pt x="0" y="0"/>
                </a:moveTo>
                <a:lnTo>
                  <a:pt x="13207224" y="0"/>
                </a:lnTo>
                <a:lnTo>
                  <a:pt x="13207224" y="6224256"/>
                </a:lnTo>
                <a:lnTo>
                  <a:pt x="0" y="62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" y="6661839"/>
            <a:ext cx="1500686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4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-47625" y="7824109"/>
            <a:ext cx="1719262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44"/>
              </a:lnSpc>
              <a:spcBef>
                <a:spcPct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Open Sans Extra Bold"/>
              </a:rPr>
              <a:t>    </a:t>
            </a:r>
            <a:endParaRPr lang="en-US" sz="4400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FACFD-E03F-4AA2-EC8F-CEC137E8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EBB6B-8AFA-BBFA-D11A-D4709F167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AA3774-A894-8F36-E57F-A5849264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081"/>
            <a:ext cx="17221200" cy="9446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9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75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921" y="7127147"/>
            <a:ext cx="2447242" cy="3087118"/>
          </a:xfrm>
          <a:custGeom>
            <a:avLst/>
            <a:gdLst/>
            <a:ahLst/>
            <a:cxnLst/>
            <a:rect l="l" t="t" r="r" b="b"/>
            <a:pathLst>
              <a:path w="2447242" h="3087118">
                <a:moveTo>
                  <a:pt x="0" y="0"/>
                </a:moveTo>
                <a:lnTo>
                  <a:pt x="2447242" y="0"/>
                </a:lnTo>
                <a:lnTo>
                  <a:pt x="2447242" y="3087117"/>
                </a:lnTo>
                <a:lnTo>
                  <a:pt x="0" y="3087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5217" y="2519750"/>
            <a:ext cx="3349057" cy="4093292"/>
          </a:xfrm>
          <a:custGeom>
            <a:avLst/>
            <a:gdLst/>
            <a:ahLst/>
            <a:cxnLst/>
            <a:rect l="l" t="t" r="r" b="b"/>
            <a:pathLst>
              <a:path w="3349057" h="4093292">
                <a:moveTo>
                  <a:pt x="0" y="0"/>
                </a:moveTo>
                <a:lnTo>
                  <a:pt x="3349057" y="0"/>
                </a:lnTo>
                <a:lnTo>
                  <a:pt x="3349057" y="4093292"/>
                </a:lnTo>
                <a:lnTo>
                  <a:pt x="0" y="4093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35055" y="3068592"/>
            <a:ext cx="3597294" cy="4396693"/>
          </a:xfrm>
          <a:custGeom>
            <a:avLst/>
            <a:gdLst/>
            <a:ahLst/>
            <a:cxnLst/>
            <a:rect l="l" t="t" r="r" b="b"/>
            <a:pathLst>
              <a:path w="3597294" h="4396693">
                <a:moveTo>
                  <a:pt x="0" y="0"/>
                </a:moveTo>
                <a:lnTo>
                  <a:pt x="3597294" y="0"/>
                </a:lnTo>
                <a:lnTo>
                  <a:pt x="3597294" y="4396692"/>
                </a:lnTo>
                <a:lnTo>
                  <a:pt x="0" y="4396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35322" y="1476543"/>
            <a:ext cx="3342080" cy="4084765"/>
          </a:xfrm>
          <a:custGeom>
            <a:avLst/>
            <a:gdLst/>
            <a:ahLst/>
            <a:cxnLst/>
            <a:rect l="l" t="t" r="r" b="b"/>
            <a:pathLst>
              <a:path w="3342080" h="4084765">
                <a:moveTo>
                  <a:pt x="0" y="0"/>
                </a:moveTo>
                <a:lnTo>
                  <a:pt x="3342080" y="0"/>
                </a:lnTo>
                <a:lnTo>
                  <a:pt x="3342080" y="4084764"/>
                </a:lnTo>
                <a:lnTo>
                  <a:pt x="0" y="4084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562" y="-1028700"/>
            <a:ext cx="3553447" cy="3385466"/>
          </a:xfrm>
          <a:custGeom>
            <a:avLst/>
            <a:gdLst/>
            <a:ahLst/>
            <a:cxnLst/>
            <a:rect l="l" t="t" r="r" b="b"/>
            <a:pathLst>
              <a:path w="3553447" h="3385466">
                <a:moveTo>
                  <a:pt x="0" y="0"/>
                </a:moveTo>
                <a:lnTo>
                  <a:pt x="3553446" y="0"/>
                </a:lnTo>
                <a:lnTo>
                  <a:pt x="3553446" y="3385466"/>
                </a:lnTo>
                <a:lnTo>
                  <a:pt x="0" y="3385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03562" y="666901"/>
            <a:ext cx="2084357" cy="1440101"/>
          </a:xfrm>
          <a:custGeom>
            <a:avLst/>
            <a:gdLst/>
            <a:ahLst/>
            <a:cxnLst/>
            <a:rect l="l" t="t" r="r" b="b"/>
            <a:pathLst>
              <a:path w="2084357" h="1440101">
                <a:moveTo>
                  <a:pt x="0" y="0"/>
                </a:moveTo>
                <a:lnTo>
                  <a:pt x="2084356" y="0"/>
                </a:lnTo>
                <a:lnTo>
                  <a:pt x="2084356" y="1440101"/>
                </a:lnTo>
                <a:lnTo>
                  <a:pt x="0" y="1440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70180" y="0"/>
            <a:ext cx="3184700" cy="1476543"/>
          </a:xfrm>
          <a:custGeom>
            <a:avLst/>
            <a:gdLst/>
            <a:ahLst/>
            <a:cxnLst/>
            <a:rect l="l" t="t" r="r" b="b"/>
            <a:pathLst>
              <a:path w="3184700" h="1476543">
                <a:moveTo>
                  <a:pt x="0" y="0"/>
                </a:moveTo>
                <a:lnTo>
                  <a:pt x="3184700" y="0"/>
                </a:lnTo>
                <a:lnTo>
                  <a:pt x="3184700" y="1476543"/>
                </a:lnTo>
                <a:lnTo>
                  <a:pt x="0" y="1476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76445" y="203841"/>
            <a:ext cx="12199236" cy="120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AD5545"/>
                </a:solidFill>
                <a:latin typeface="Paytone One Bold"/>
              </a:rPr>
              <a:t>Bảng phân công công việc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7410" y="6703284"/>
            <a:ext cx="496902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Quicksand Medium"/>
              </a:rPr>
              <a:t>Tổ</a:t>
            </a:r>
            <a:r>
              <a:rPr lang="en-US" sz="4499" dirty="0">
                <a:solidFill>
                  <a:srgbClr val="000000"/>
                </a:solidFill>
                <a:latin typeface="Quicksand Medium"/>
              </a:rPr>
              <a:t>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82130" y="7572653"/>
            <a:ext cx="496902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Quicksand Medium"/>
              </a:rPr>
              <a:t>Tổ</a:t>
            </a:r>
            <a:r>
              <a:rPr lang="en-US" sz="4499" dirty="0">
                <a:solidFill>
                  <a:srgbClr val="000000"/>
                </a:solidFill>
                <a:latin typeface="Quicksand Medium"/>
              </a:rPr>
              <a:t> 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18362" y="5851041"/>
            <a:ext cx="496902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Quicksand Medium"/>
              </a:rPr>
              <a:t>Tổ</a:t>
            </a:r>
            <a:r>
              <a:rPr lang="en-US" sz="4499" dirty="0">
                <a:solidFill>
                  <a:srgbClr val="000000"/>
                </a:solidFill>
                <a:latin typeface="Quicksand Medium"/>
              </a:rPr>
              <a:t> 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5217" y="3473241"/>
            <a:ext cx="334905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Lau tủ đựng đồ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4972" y="4086473"/>
            <a:ext cx="334905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Lau bảng, lau cửa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28345" y="2653690"/>
            <a:ext cx="33490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Lau bàn ghế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039377" y="3799331"/>
            <a:ext cx="3783445" cy="4624211"/>
          </a:xfrm>
          <a:custGeom>
            <a:avLst/>
            <a:gdLst/>
            <a:ahLst/>
            <a:cxnLst/>
            <a:rect l="l" t="t" r="r" b="b"/>
            <a:pathLst>
              <a:path w="3783445" h="4624211">
                <a:moveTo>
                  <a:pt x="0" y="0"/>
                </a:moveTo>
                <a:lnTo>
                  <a:pt x="3783445" y="0"/>
                </a:lnTo>
                <a:lnTo>
                  <a:pt x="3783445" y="4624211"/>
                </a:lnTo>
                <a:lnTo>
                  <a:pt x="0" y="4624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318978" y="8595258"/>
            <a:ext cx="4969022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000000"/>
                </a:solidFill>
                <a:latin typeface="Quicksand Medium"/>
              </a:rPr>
              <a:t>Tổ</a:t>
            </a:r>
            <a:r>
              <a:rPr lang="en-US" sz="4499" dirty="0">
                <a:solidFill>
                  <a:srgbClr val="000000"/>
                </a:solidFill>
                <a:latin typeface="Quicksand Medium"/>
              </a:rPr>
              <a:t> 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128960" y="5397907"/>
            <a:ext cx="334905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Nhặt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rác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trong</a:t>
            </a:r>
            <a:r>
              <a:rPr lang="en-US" sz="339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 Extra Bold"/>
              </a:rPr>
              <a:t>lớp</a:t>
            </a:r>
            <a:endParaRPr lang="en-US" sz="3399" dirty="0">
              <a:solidFill>
                <a:srgbClr val="000000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512" y="1716722"/>
            <a:ext cx="16230600" cy="7532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021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29398" y="30494"/>
            <a:ext cx="13825227" cy="1505254"/>
            <a:chOff x="0" y="0"/>
            <a:chExt cx="3321959" cy="3964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21959" cy="396445"/>
            </a:xfrm>
            <a:custGeom>
              <a:avLst/>
              <a:gdLst/>
              <a:ahLst/>
              <a:cxnLst/>
              <a:rect l="l" t="t" r="r" b="b"/>
              <a:pathLst>
                <a:path w="3321959" h="396445">
                  <a:moveTo>
                    <a:pt x="31304" y="0"/>
                  </a:moveTo>
                  <a:lnTo>
                    <a:pt x="3290655" y="0"/>
                  </a:lnTo>
                  <a:cubicBezTo>
                    <a:pt x="3307944" y="0"/>
                    <a:pt x="3321959" y="14015"/>
                    <a:pt x="3321959" y="31304"/>
                  </a:cubicBezTo>
                  <a:lnTo>
                    <a:pt x="3321959" y="365141"/>
                  </a:lnTo>
                  <a:cubicBezTo>
                    <a:pt x="3321959" y="382430"/>
                    <a:pt x="3307944" y="396445"/>
                    <a:pt x="3290655" y="396445"/>
                  </a:cubicBezTo>
                  <a:lnTo>
                    <a:pt x="31304" y="396445"/>
                  </a:lnTo>
                  <a:cubicBezTo>
                    <a:pt x="14015" y="396445"/>
                    <a:pt x="0" y="382430"/>
                    <a:pt x="0" y="365141"/>
                  </a:cubicBezTo>
                  <a:lnTo>
                    <a:pt x="0" y="31304"/>
                  </a:lnTo>
                  <a:cubicBezTo>
                    <a:pt x="0" y="14015"/>
                    <a:pt x="14015" y="0"/>
                    <a:pt x="3130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21959" cy="434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5154625" y="0"/>
            <a:ext cx="2625452" cy="20574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957002" y="6716739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6512" y="1974850"/>
            <a:ext cx="4310612" cy="4344223"/>
          </a:xfrm>
          <a:custGeom>
            <a:avLst/>
            <a:gdLst/>
            <a:ahLst/>
            <a:cxnLst/>
            <a:rect l="l" t="t" r="r" b="b"/>
            <a:pathLst>
              <a:path w="4310612" h="4344223">
                <a:moveTo>
                  <a:pt x="0" y="0"/>
                </a:moveTo>
                <a:lnTo>
                  <a:pt x="4310612" y="0"/>
                </a:lnTo>
                <a:lnTo>
                  <a:pt x="4310612" y="4344222"/>
                </a:lnTo>
                <a:lnTo>
                  <a:pt x="0" y="4344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555314" y="4607147"/>
            <a:ext cx="4199595" cy="4302232"/>
          </a:xfrm>
          <a:custGeom>
            <a:avLst/>
            <a:gdLst/>
            <a:ahLst/>
            <a:cxnLst/>
            <a:rect l="l" t="t" r="r" b="b"/>
            <a:pathLst>
              <a:path w="4199595" h="4302232">
                <a:moveTo>
                  <a:pt x="0" y="0"/>
                </a:moveTo>
                <a:lnTo>
                  <a:pt x="4199595" y="0"/>
                </a:lnTo>
                <a:lnTo>
                  <a:pt x="4199595" y="4302232"/>
                </a:lnTo>
                <a:lnTo>
                  <a:pt x="0" y="43022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974801" y="1950082"/>
            <a:ext cx="6792353" cy="1461253"/>
            <a:chOff x="0" y="0"/>
            <a:chExt cx="1889072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89072" cy="406400"/>
            </a:xfrm>
            <a:custGeom>
              <a:avLst/>
              <a:gdLst/>
              <a:ahLst/>
              <a:cxnLst/>
              <a:rect l="l" t="t" r="r" b="b"/>
              <a:pathLst>
                <a:path w="1889072" h="406400">
                  <a:moveTo>
                    <a:pt x="1685872" y="0"/>
                  </a:moveTo>
                  <a:cubicBezTo>
                    <a:pt x="1798096" y="0"/>
                    <a:pt x="1889072" y="90976"/>
                    <a:pt x="1889072" y="203200"/>
                  </a:cubicBezTo>
                  <a:cubicBezTo>
                    <a:pt x="1889072" y="315424"/>
                    <a:pt x="1798096" y="406400"/>
                    <a:pt x="16858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35C3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89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76400" y="286508"/>
            <a:ext cx="1347822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 err="1" smtClean="0">
                <a:solidFill>
                  <a:srgbClr val="FFFFFF"/>
                </a:solidFill>
                <a:latin typeface="Paytone One Bold"/>
              </a:rPr>
              <a:t>Hoạt</a:t>
            </a:r>
            <a:r>
              <a:rPr lang="en-US" sz="4500" dirty="0" smtClean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 smtClean="0">
                <a:solidFill>
                  <a:srgbClr val="FFFFFF"/>
                </a:solidFill>
                <a:latin typeface="Paytone One Bold"/>
              </a:rPr>
              <a:t>động</a:t>
            </a:r>
            <a:r>
              <a:rPr lang="en-US" sz="4500" dirty="0" smtClean="0">
                <a:solidFill>
                  <a:srgbClr val="FFFFFF"/>
                </a:solidFill>
                <a:latin typeface="Paytone One Bold"/>
              </a:rPr>
              <a:t> 2: 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Sắp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xếp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bàn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ghế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và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đồ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dùng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học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tập</a:t>
            </a:r>
            <a:endParaRPr lang="en-US" sz="4500" dirty="0">
              <a:solidFill>
                <a:srgbClr val="FFFFFF"/>
              </a:solidFill>
              <a:latin typeface="Paytone One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154175" y="7058474"/>
            <a:ext cx="6792353" cy="1461253"/>
            <a:chOff x="0" y="0"/>
            <a:chExt cx="1889072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89072" cy="406400"/>
            </a:xfrm>
            <a:custGeom>
              <a:avLst/>
              <a:gdLst/>
              <a:ahLst/>
              <a:cxnLst/>
              <a:rect l="l" t="t" r="r" b="b"/>
              <a:pathLst>
                <a:path w="1889072" h="406400">
                  <a:moveTo>
                    <a:pt x="1685872" y="0"/>
                  </a:moveTo>
                  <a:cubicBezTo>
                    <a:pt x="1798096" y="0"/>
                    <a:pt x="1889072" y="90976"/>
                    <a:pt x="1889072" y="203200"/>
                  </a:cubicBezTo>
                  <a:cubicBezTo>
                    <a:pt x="1889072" y="315424"/>
                    <a:pt x="1798096" y="406400"/>
                    <a:pt x="16858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35C3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889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154175" y="4265439"/>
            <a:ext cx="6792353" cy="1461253"/>
            <a:chOff x="0" y="0"/>
            <a:chExt cx="1889072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89072" cy="406400"/>
            </a:xfrm>
            <a:custGeom>
              <a:avLst/>
              <a:gdLst/>
              <a:ahLst/>
              <a:cxnLst/>
              <a:rect l="l" t="t" r="r" b="b"/>
              <a:pathLst>
                <a:path w="1889072" h="406400">
                  <a:moveTo>
                    <a:pt x="1685872" y="0"/>
                  </a:moveTo>
                  <a:cubicBezTo>
                    <a:pt x="1798096" y="0"/>
                    <a:pt x="1889072" y="90976"/>
                    <a:pt x="1889072" y="203200"/>
                  </a:cubicBezTo>
                  <a:cubicBezTo>
                    <a:pt x="1889072" y="315424"/>
                    <a:pt x="1798096" y="406400"/>
                    <a:pt x="168587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35C3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8907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154175" y="2200969"/>
            <a:ext cx="6792353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 err="1">
                <a:solidFill>
                  <a:srgbClr val="F3FAFD"/>
                </a:solidFill>
                <a:latin typeface="DejaVu Serif Bold"/>
              </a:rPr>
              <a:t>Sắp</a:t>
            </a:r>
            <a:r>
              <a:rPr lang="en-US" sz="45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500" dirty="0" err="1">
                <a:solidFill>
                  <a:srgbClr val="F3FAFD"/>
                </a:solidFill>
                <a:latin typeface="DejaVu Serif Bold"/>
              </a:rPr>
              <a:t>xếp</a:t>
            </a:r>
            <a:r>
              <a:rPr lang="en-US" sz="45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500" dirty="0" err="1">
                <a:solidFill>
                  <a:srgbClr val="F3FAFD"/>
                </a:solidFill>
                <a:latin typeface="DejaVu Serif Bold"/>
              </a:rPr>
              <a:t>ngăn</a:t>
            </a:r>
            <a:r>
              <a:rPr lang="en-US" sz="45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500" dirty="0" err="1">
                <a:solidFill>
                  <a:srgbClr val="F3FAFD"/>
                </a:solidFill>
                <a:latin typeface="DejaVu Serif Bold"/>
              </a:rPr>
              <a:t>bàn</a:t>
            </a:r>
            <a:endParaRPr lang="en-US" sz="4500" dirty="0">
              <a:solidFill>
                <a:srgbClr val="F3FAFD"/>
              </a:solidFill>
              <a:latin typeface="DejaVu Serif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135125" y="7322693"/>
            <a:ext cx="6792353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3FAFD"/>
                </a:solidFill>
                <a:latin typeface="DejaVu Serif Bold"/>
              </a:rPr>
              <a:t>Kê</a:t>
            </a:r>
            <a:r>
              <a:rPr lang="en-US" sz="44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400" dirty="0" err="1" smtClean="0">
                <a:solidFill>
                  <a:srgbClr val="F3FAFD"/>
                </a:solidFill>
                <a:latin typeface="DejaVu Serif Bold"/>
              </a:rPr>
              <a:t>lại</a:t>
            </a:r>
            <a:r>
              <a:rPr lang="en-US" sz="4400" dirty="0" smtClean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F3FAFD"/>
                </a:solidFill>
                <a:latin typeface="DejaVu Serif Bold"/>
              </a:rPr>
              <a:t>bàn</a:t>
            </a:r>
            <a:r>
              <a:rPr lang="en-US" sz="44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400" dirty="0" err="1">
                <a:solidFill>
                  <a:srgbClr val="F3FAFD"/>
                </a:solidFill>
                <a:latin typeface="DejaVu Serif Bold"/>
              </a:rPr>
              <a:t>ghế</a:t>
            </a:r>
            <a:endParaRPr lang="en-US" sz="4400" dirty="0">
              <a:solidFill>
                <a:srgbClr val="F3FAFD"/>
              </a:solidFill>
              <a:latin typeface="DejaVu Serif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731421" y="4186334"/>
            <a:ext cx="6215108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3FAFD"/>
                </a:solidFill>
                <a:latin typeface="DejaVu Serif Bold"/>
              </a:rPr>
              <a:t>Sắp</a:t>
            </a:r>
            <a:r>
              <a:rPr lang="en-US" sz="42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F3FAFD"/>
                </a:solidFill>
                <a:latin typeface="DejaVu Serif Bold"/>
              </a:rPr>
              <a:t>xếp</a:t>
            </a:r>
            <a:r>
              <a:rPr lang="en-US" sz="42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F3FAFD"/>
                </a:solidFill>
                <a:latin typeface="DejaVu Serif Bold"/>
              </a:rPr>
              <a:t>đồ</a:t>
            </a:r>
            <a:r>
              <a:rPr lang="en-US" sz="42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F3FAFD"/>
                </a:solidFill>
                <a:latin typeface="DejaVu Serif Bold"/>
              </a:rPr>
              <a:t>dùng</a:t>
            </a:r>
            <a:endParaRPr lang="en-US" sz="4200" dirty="0">
              <a:solidFill>
                <a:srgbClr val="F3FAFD"/>
              </a:solidFill>
              <a:latin typeface="DejaVu Serif Bold"/>
            </a:endParaRPr>
          </a:p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3FAFD"/>
                </a:solidFill>
                <a:latin typeface="DejaVu Serif Bold"/>
              </a:rPr>
              <a:t>cá</a:t>
            </a:r>
            <a:r>
              <a:rPr lang="en-US" sz="4200" dirty="0">
                <a:solidFill>
                  <a:srgbClr val="F3FAFD"/>
                </a:solidFill>
                <a:latin typeface="DejaVu Serif Bold"/>
              </a:rPr>
              <a:t> </a:t>
            </a:r>
            <a:r>
              <a:rPr lang="en-US" sz="4200" dirty="0" err="1">
                <a:solidFill>
                  <a:srgbClr val="F3FAFD"/>
                </a:solidFill>
                <a:latin typeface="DejaVu Serif Bold"/>
              </a:rPr>
              <a:t>nhân</a:t>
            </a:r>
            <a:endParaRPr lang="en-US" sz="4200" dirty="0">
              <a:solidFill>
                <a:srgbClr val="F3FAF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6247"/>
            <a:ext cx="16230600" cy="7532053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021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5154625" y="0"/>
            <a:ext cx="2625452" cy="20574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957002" y="6716739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6512" y="1974850"/>
            <a:ext cx="7176888" cy="6064250"/>
          </a:xfrm>
          <a:custGeom>
            <a:avLst/>
            <a:gdLst/>
            <a:ahLst/>
            <a:cxnLst/>
            <a:rect l="l" t="t" r="r" b="b"/>
            <a:pathLst>
              <a:path w="4310612" h="4344223">
                <a:moveTo>
                  <a:pt x="0" y="0"/>
                </a:moveTo>
                <a:lnTo>
                  <a:pt x="4310612" y="0"/>
                </a:lnTo>
                <a:lnTo>
                  <a:pt x="4310612" y="4344222"/>
                </a:lnTo>
                <a:lnTo>
                  <a:pt x="0" y="4344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67800" y="2019300"/>
            <a:ext cx="7162800" cy="5943600"/>
          </a:xfrm>
          <a:custGeom>
            <a:avLst/>
            <a:gdLst/>
            <a:ahLst/>
            <a:cxnLst/>
            <a:rect l="l" t="t" r="r" b="b"/>
            <a:pathLst>
              <a:path w="4199595" h="4302232">
                <a:moveTo>
                  <a:pt x="0" y="0"/>
                </a:moveTo>
                <a:lnTo>
                  <a:pt x="4199595" y="0"/>
                </a:lnTo>
                <a:lnTo>
                  <a:pt x="4199595" y="4302232"/>
                </a:lnTo>
                <a:lnTo>
                  <a:pt x="0" y="43022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021609" y="1732066"/>
            <a:ext cx="6905870" cy="492796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759"/>
              </a:lnSpc>
            </a:pPr>
            <a:endParaRPr lang="en-US" sz="3399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94397" y="286508"/>
            <a:ext cx="12760228" cy="73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 err="1" smtClean="0">
                <a:solidFill>
                  <a:srgbClr val="FFFFFF"/>
                </a:solidFill>
                <a:latin typeface="Paytone One Bold"/>
              </a:rPr>
              <a:t>ài</a:t>
            </a:r>
            <a:r>
              <a:rPr lang="en-US" sz="4500" dirty="0" smtClean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2: 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Sắp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xếp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bàn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ghế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và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đồ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dùng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học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tập</a:t>
            </a:r>
            <a:endParaRPr lang="en-US" sz="4500" dirty="0">
              <a:solidFill>
                <a:srgbClr val="FFFFFF"/>
              </a:solidFill>
              <a:latin typeface="Paytone On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81100"/>
            <a:ext cx="16702487" cy="8003940"/>
            <a:chOff x="0" y="0"/>
            <a:chExt cx="4399009" cy="2108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09" cy="2108034"/>
            </a:xfrm>
            <a:custGeom>
              <a:avLst/>
              <a:gdLst/>
              <a:ahLst/>
              <a:cxnLst/>
              <a:rect l="l" t="t" r="r" b="b"/>
              <a:pathLst>
                <a:path w="4399009" h="2108034">
                  <a:moveTo>
                    <a:pt x="0" y="0"/>
                  </a:moveTo>
                  <a:lnTo>
                    <a:pt x="4399009" y="0"/>
                  </a:lnTo>
                  <a:lnTo>
                    <a:pt x="4399009" y="2108034"/>
                  </a:lnTo>
                  <a:lnTo>
                    <a:pt x="0" y="2108034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99009" cy="2146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01023" y="105494"/>
            <a:ext cx="9464568" cy="1430253"/>
            <a:chOff x="0" y="0"/>
            <a:chExt cx="2492726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2726" cy="376692"/>
            </a:xfrm>
            <a:custGeom>
              <a:avLst/>
              <a:gdLst/>
              <a:ahLst/>
              <a:cxnLst/>
              <a:rect l="l" t="t" r="r" b="b"/>
              <a:pathLst>
                <a:path w="2492726" h="376692">
                  <a:moveTo>
                    <a:pt x="41717" y="0"/>
                  </a:moveTo>
                  <a:lnTo>
                    <a:pt x="2451008" y="0"/>
                  </a:lnTo>
                  <a:cubicBezTo>
                    <a:pt x="2462072" y="0"/>
                    <a:pt x="2472683" y="4395"/>
                    <a:pt x="2480507" y="12219"/>
                  </a:cubicBezTo>
                  <a:cubicBezTo>
                    <a:pt x="2488330" y="20042"/>
                    <a:pt x="2492726" y="30653"/>
                    <a:pt x="2492726" y="41717"/>
                  </a:cubicBezTo>
                  <a:lnTo>
                    <a:pt x="2492726" y="334975"/>
                  </a:lnTo>
                  <a:cubicBezTo>
                    <a:pt x="2492726" y="358015"/>
                    <a:pt x="2474048" y="376692"/>
                    <a:pt x="2451008" y="376692"/>
                  </a:cubicBezTo>
                  <a:lnTo>
                    <a:pt x="41717" y="376692"/>
                  </a:lnTo>
                  <a:cubicBezTo>
                    <a:pt x="30653" y="376692"/>
                    <a:pt x="20042" y="372297"/>
                    <a:pt x="12219" y="364473"/>
                  </a:cubicBezTo>
                  <a:cubicBezTo>
                    <a:pt x="4395" y="356650"/>
                    <a:pt x="0" y="346039"/>
                    <a:pt x="0" y="334975"/>
                  </a:cubicBezTo>
                  <a:lnTo>
                    <a:pt x="0" y="41717"/>
                  </a:lnTo>
                  <a:cubicBezTo>
                    <a:pt x="0" y="18678"/>
                    <a:pt x="18678" y="0"/>
                    <a:pt x="41717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92726" cy="414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2087707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13519898" y="5482749"/>
            <a:ext cx="683421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5154625" y="0"/>
            <a:ext cx="2625452" cy="2057400"/>
          </a:xfrm>
          <a:custGeom>
            <a:avLst/>
            <a:gdLst/>
            <a:ahLst/>
            <a:cxnLst/>
            <a:rect l="l" t="t" r="r" b="b"/>
            <a:pathLst>
              <a:path w="2625452" h="205740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957002" y="6716739"/>
            <a:ext cx="1169118" cy="5083122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57600" y="1796781"/>
            <a:ext cx="10896599" cy="7247907"/>
          </a:xfrm>
          <a:custGeom>
            <a:avLst/>
            <a:gdLst/>
            <a:ahLst/>
            <a:cxnLst/>
            <a:rect l="l" t="t" r="r" b="b"/>
            <a:pathLst>
              <a:path w="7247907" h="7247907">
                <a:moveTo>
                  <a:pt x="0" y="0"/>
                </a:moveTo>
                <a:lnTo>
                  <a:pt x="7247906" y="0"/>
                </a:lnTo>
                <a:lnTo>
                  <a:pt x="7247906" y="7247906"/>
                </a:lnTo>
                <a:lnTo>
                  <a:pt x="0" y="7247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801023" y="286508"/>
            <a:ext cx="9464568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 err="1" smtClean="0">
                <a:solidFill>
                  <a:srgbClr val="FFFFFF"/>
                </a:solidFill>
                <a:latin typeface="Paytone One Bold"/>
              </a:rPr>
              <a:t>Hoạt</a:t>
            </a:r>
            <a:r>
              <a:rPr lang="en-US" sz="4500" dirty="0" smtClean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 smtClean="0">
                <a:solidFill>
                  <a:srgbClr val="FFFFFF"/>
                </a:solidFill>
                <a:latin typeface="Paytone One Bold"/>
              </a:rPr>
              <a:t>động</a:t>
            </a:r>
            <a:r>
              <a:rPr lang="en-US" sz="4500" dirty="0" smtClean="0">
                <a:solidFill>
                  <a:srgbClr val="FFFFFF"/>
                </a:solidFill>
                <a:latin typeface="Paytone One Bold"/>
              </a:rPr>
              <a:t> 3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: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Sắp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xếp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lại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góc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học</a:t>
            </a:r>
            <a:r>
              <a:rPr lang="en-US" sz="4500" dirty="0">
                <a:solidFill>
                  <a:srgbClr val="FFFFFF"/>
                </a:solidFill>
                <a:latin typeface="Paytone One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Paytone One Bold"/>
              </a:rPr>
              <a:t>tập</a:t>
            </a:r>
            <a:endParaRPr lang="en-US" sz="4500" dirty="0">
              <a:solidFill>
                <a:srgbClr val="FFFFFF"/>
              </a:solidFill>
              <a:latin typeface="Paytone On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285</Words>
  <Application>Microsoft Office PowerPoint</Application>
  <PresentationFormat>Custom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Noto Serif Display</vt:lpstr>
      <vt:lpstr>Paytone One Bold</vt:lpstr>
      <vt:lpstr>Quicksand Bold</vt:lpstr>
      <vt:lpstr>Calibri</vt:lpstr>
      <vt:lpstr>Open Sans Extra Bold</vt:lpstr>
      <vt:lpstr>Quicksand Medium</vt:lpstr>
      <vt:lpstr>DejaVu Serif Bold</vt:lpstr>
      <vt:lpstr>Times New Roman</vt:lpstr>
      <vt:lpstr>.VnAvant</vt:lpstr>
      <vt:lpstr>Paytone One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Aesthetic Group Project Presentation</dc:title>
  <dc:creator>TRẦN SƠN</dc:creator>
  <cp:lastModifiedBy>ADMIN</cp:lastModifiedBy>
  <cp:revision>21</cp:revision>
  <dcterms:created xsi:type="dcterms:W3CDTF">2006-08-16T00:00:00Z</dcterms:created>
  <dcterms:modified xsi:type="dcterms:W3CDTF">2024-11-23T08:12:41Z</dcterms:modified>
  <dc:identifier>DAFymhwVZY0</dc:identifier>
</cp:coreProperties>
</file>