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83" r:id="rId2"/>
    <p:sldId id="466" r:id="rId3"/>
    <p:sldId id="537" r:id="rId4"/>
    <p:sldId id="539" r:id="rId5"/>
    <p:sldId id="540" r:id="rId6"/>
    <p:sldId id="541" r:id="rId7"/>
    <p:sldId id="542" r:id="rId8"/>
    <p:sldId id="543" r:id="rId9"/>
    <p:sldId id="538" r:id="rId10"/>
    <p:sldId id="472" r:id="rId11"/>
    <p:sldId id="533" r:id="rId12"/>
    <p:sldId id="535" r:id="rId13"/>
    <p:sldId id="485" r:id="rId14"/>
    <p:sldId id="506" r:id="rId15"/>
    <p:sldId id="526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60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96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50800" y="0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7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0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8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8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oogle Shape;49;p11">
            <a:extLst>
              <a:ext uri="{FF2B5EF4-FFF2-40B4-BE49-F238E27FC236}">
                <a16:creationId xmlns:a16="http://schemas.microsoft.com/office/drawing/2014/main" xmlns="" id="{22449107-2C0C-426C-F241-BE082147724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-165100" y="-101600"/>
            <a:ext cx="12677342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0C045D0C-672B-7475-5153-BDA129E44993}"/>
              </a:ext>
            </a:extLst>
          </p:cNvPr>
          <p:cNvSpPr/>
          <p:nvPr userDrawn="1"/>
        </p:nvSpPr>
        <p:spPr>
          <a:xfrm>
            <a:off x="1100879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2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20;p8">
            <a:extLst>
              <a:ext uri="{FF2B5EF4-FFF2-40B4-BE49-F238E27FC236}">
                <a16:creationId xmlns:a16="http://schemas.microsoft.com/office/drawing/2014/main" xmlns="" id="{80196D43-126C-CEDC-9798-63F8704DB0B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-50800" y="0"/>
            <a:ext cx="12184879" cy="6816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93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oogle Shape;27;p9">
            <a:extLst>
              <a:ext uri="{FF2B5EF4-FFF2-40B4-BE49-F238E27FC236}">
                <a16:creationId xmlns:a16="http://schemas.microsoft.com/office/drawing/2014/main" xmlns="" id="{F1ACB56F-4F58-211C-BD0A-80F2F25317AA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75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11/23/2024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7753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8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1" r:id="rId6"/>
    <p:sldLayoutId id="2147483662" r:id="rId7"/>
    <p:sldLayoutId id="2147483667" r:id="rId8"/>
    <p:sldLayoutId id="214748367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gif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gif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gif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gif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gif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xmlns="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378690" y="2558574"/>
            <a:ext cx="12949380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9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4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</a:rPr>
              <a:t> 19: </a:t>
            </a:r>
            <a:r>
              <a:rPr lang="en-US" sz="4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cộng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trong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phạm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</a:rPr>
              <a:t> vi 10 </a:t>
            </a:r>
            <a:b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</a:rPr>
              <a:t>– </a:t>
            </a:r>
            <a:r>
              <a:rPr lang="en-US" sz="4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</a:rPr>
              <a:t> 2</a:t>
            </a:r>
            <a:endParaRPr sz="45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4876137" y="2881056"/>
            <a:ext cx="6234053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273D3537-EA0B-4F43-A9A9-AC671F025CA5}"/>
              </a:ext>
            </a:extLst>
          </p:cNvPr>
          <p:cNvGrpSpPr/>
          <p:nvPr/>
        </p:nvGrpSpPr>
        <p:grpSpPr>
          <a:xfrm>
            <a:off x="1047951" y="2177375"/>
            <a:ext cx="3171034" cy="3951750"/>
            <a:chOff x="428317" y="1780742"/>
            <a:chExt cx="3171034" cy="3951750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xmlns="" id="{BF1116D9-E409-440D-BED4-309DF260B1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658" r="77657"/>
            <a:stretch/>
          </p:blipFill>
          <p:spPr>
            <a:xfrm>
              <a:off x="428317" y="1780742"/>
              <a:ext cx="3171034" cy="3951750"/>
            </a:xfrm>
            <a:prstGeom prst="rect">
              <a:avLst/>
            </a:prstGeom>
          </p:spPr>
        </p:pic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xmlns="" id="{F931BFEA-4CD1-4BDD-B747-D071E4249DA2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1DECA0EA-A0E6-4780-B6D9-D99F2AD81F1E}"/>
              </a:ext>
            </a:extLst>
          </p:cNvPr>
          <p:cNvSpPr/>
          <p:nvPr/>
        </p:nvSpPr>
        <p:spPr>
          <a:xfrm>
            <a:off x="1575598" y="3702375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8 + 1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6 + 3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9 + 1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B8B520AE-78FF-46A3-9041-DB066CECC890}"/>
              </a:ext>
            </a:extLst>
          </p:cNvPr>
          <p:cNvGrpSpPr/>
          <p:nvPr/>
        </p:nvGrpSpPr>
        <p:grpSpPr>
          <a:xfrm>
            <a:off x="4254522" y="2168669"/>
            <a:ext cx="3994872" cy="3951750"/>
            <a:chOff x="0" y="1780742"/>
            <a:chExt cx="3994872" cy="3951750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xmlns="" id="{9F4C6515-A335-4AF1-8735-AB3503ECCE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5202"/>
            <a:stretch/>
          </p:blipFill>
          <p:spPr>
            <a:xfrm>
              <a:off x="0" y="1780742"/>
              <a:ext cx="3994872" cy="3951750"/>
            </a:xfrm>
            <a:prstGeom prst="rect">
              <a:avLst/>
            </a:prstGeom>
          </p:spPr>
        </p:pic>
        <p:sp>
          <p:nvSpPr>
            <p:cNvPr id="9" name="Hình chữ nhật 8">
              <a:extLst>
                <a:ext uri="{FF2B5EF4-FFF2-40B4-BE49-F238E27FC236}">
                  <a16:creationId xmlns:a16="http://schemas.microsoft.com/office/drawing/2014/main" xmlns="" id="{714F2C9C-C295-4C96-AC85-37D69794D2A1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xmlns="" id="{413E8F4F-4A78-4998-B17B-880C02A319E9}"/>
              </a:ext>
            </a:extLst>
          </p:cNvPr>
          <p:cNvSpPr/>
          <p:nvPr/>
        </p:nvSpPr>
        <p:spPr>
          <a:xfrm>
            <a:off x="5362885" y="3693669"/>
            <a:ext cx="3503221" cy="614362"/>
          </a:xfrm>
          <a:prstGeom prst="roundRect">
            <a:avLst>
              <a:gd name="adj" fmla="val 16667"/>
            </a:avLst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5 + 5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4 + 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6 + 2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xmlns="" id="{E66A1625-96E2-4126-A8C9-3275FD165761}"/>
              </a:ext>
            </a:extLst>
          </p:cNvPr>
          <p:cNvGrpSpPr/>
          <p:nvPr/>
        </p:nvGrpSpPr>
        <p:grpSpPr>
          <a:xfrm>
            <a:off x="8401793" y="2177375"/>
            <a:ext cx="3171034" cy="3951750"/>
            <a:chOff x="435909" y="1780742"/>
            <a:chExt cx="3171034" cy="3951750"/>
          </a:xfrm>
        </p:grpSpPr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xmlns="" id="{CB7F2E3B-7651-4576-A718-BD6DD0000C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07" r="77609"/>
            <a:stretch/>
          </p:blipFill>
          <p:spPr>
            <a:xfrm>
              <a:off x="435909" y="1780742"/>
              <a:ext cx="3171034" cy="3951750"/>
            </a:xfrm>
            <a:prstGeom prst="rect">
              <a:avLst/>
            </a:prstGeom>
          </p:spPr>
        </p:pic>
        <p:sp>
          <p:nvSpPr>
            <p:cNvPr id="13" name="Hình chữ nhật 12">
              <a:extLst>
                <a:ext uri="{FF2B5EF4-FFF2-40B4-BE49-F238E27FC236}">
                  <a16:creationId xmlns:a16="http://schemas.microsoft.com/office/drawing/2014/main" xmlns="" id="{1010EFD2-C107-48A7-A9D9-8EE8E694DD9E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14" name="Rounded Rectangle 5">
            <a:extLst>
              <a:ext uri="{FF2B5EF4-FFF2-40B4-BE49-F238E27FC236}">
                <a16:creationId xmlns:a16="http://schemas.microsoft.com/office/drawing/2014/main" xmlns="" id="{4B90F334-E587-4914-95A8-4D072248CCA0}"/>
              </a:ext>
            </a:extLst>
          </p:cNvPr>
          <p:cNvSpPr/>
          <p:nvPr/>
        </p:nvSpPr>
        <p:spPr>
          <a:xfrm>
            <a:off x="8985182" y="3693669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7 + 1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8 + 2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 + 3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xmlns="" id="{534486D8-EF2B-441B-96E2-0B200E735E57}"/>
              </a:ext>
            </a:extLst>
          </p:cNvPr>
          <p:cNvSpPr/>
          <p:nvPr/>
        </p:nvSpPr>
        <p:spPr>
          <a:xfrm>
            <a:off x="2915387" y="278421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xmlns="" id="{7FC8657F-89E2-4A94-9C91-13F1D2D4769F}"/>
              </a:ext>
            </a:extLst>
          </p:cNvPr>
          <p:cNvSpPr/>
          <p:nvPr/>
        </p:nvSpPr>
        <p:spPr>
          <a:xfrm>
            <a:off x="2915387" y="3417301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xmlns="" id="{78E4506B-7FF1-4464-B7D2-FB4684D9A4EF}"/>
              </a:ext>
            </a:extLst>
          </p:cNvPr>
          <p:cNvSpPr/>
          <p:nvPr/>
        </p:nvSpPr>
        <p:spPr>
          <a:xfrm>
            <a:off x="2784501" y="404551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xmlns="" id="{A964A3EF-C314-4AD5-8DCD-F83738964EE1}"/>
              </a:ext>
            </a:extLst>
          </p:cNvPr>
          <p:cNvSpPr/>
          <p:nvPr/>
        </p:nvSpPr>
        <p:spPr>
          <a:xfrm>
            <a:off x="6562005" y="274965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xmlns="" id="{BBFEA681-9EA5-4C1E-8E88-60D044A25F34}"/>
              </a:ext>
            </a:extLst>
          </p:cNvPr>
          <p:cNvSpPr/>
          <p:nvPr/>
        </p:nvSpPr>
        <p:spPr>
          <a:xfrm>
            <a:off x="6600664" y="339818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xmlns="" id="{EB94A89F-265C-4AD8-9D08-74883F12BFFA}"/>
              </a:ext>
            </a:extLst>
          </p:cNvPr>
          <p:cNvSpPr/>
          <p:nvPr/>
        </p:nvSpPr>
        <p:spPr>
          <a:xfrm>
            <a:off x="6600664" y="404186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xmlns="" id="{3F8DB291-41B3-452B-8A92-9E069A1F3A59}"/>
              </a:ext>
            </a:extLst>
          </p:cNvPr>
          <p:cNvSpPr/>
          <p:nvPr/>
        </p:nvSpPr>
        <p:spPr>
          <a:xfrm>
            <a:off x="10416906" y="275359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xmlns="" id="{7A5F79B9-6B6C-45CD-AA34-BE829F7EB776}"/>
              </a:ext>
            </a:extLst>
          </p:cNvPr>
          <p:cNvSpPr/>
          <p:nvPr/>
        </p:nvSpPr>
        <p:spPr>
          <a:xfrm>
            <a:off x="10416906" y="339818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xmlns="" id="{5EB0EABE-EC4B-4553-AB7D-E52DEFF396FC}"/>
              </a:ext>
            </a:extLst>
          </p:cNvPr>
          <p:cNvSpPr/>
          <p:nvPr/>
        </p:nvSpPr>
        <p:spPr>
          <a:xfrm>
            <a:off x="10416906" y="404242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3" name="图片 7" descr="572005ec0a0c4">
            <a:extLst>
              <a:ext uri="{FF2B5EF4-FFF2-40B4-BE49-F238E27FC236}">
                <a16:creationId xmlns:a16="http://schemas.microsoft.com/office/drawing/2014/main" xmlns="" id="{DF8F2022-C580-4956-89E2-5D43BF4843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24" b="26546"/>
          <a:stretch/>
        </p:blipFill>
        <p:spPr>
          <a:xfrm>
            <a:off x="9545771" y="681712"/>
            <a:ext cx="2142240" cy="1439401"/>
          </a:xfrm>
          <a:prstGeom prst="rect">
            <a:avLst/>
          </a:prstGeom>
        </p:spPr>
      </p:pic>
      <p:sp>
        <p:nvSpPr>
          <p:cNvPr id="34" name="Text Box 5">
            <a:extLst>
              <a:ext uri="{FF2B5EF4-FFF2-40B4-BE49-F238E27FC236}">
                <a16:creationId xmlns:a16="http://schemas.microsoft.com/office/drawing/2014/main" xmlns="" id="{E548A01E-2B99-44B6-AB0A-E8DB93D7A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625" y="882090"/>
            <a:ext cx="6597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nhẩm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5" name="Sun 3">
            <a:extLst>
              <a:ext uri="{FF2B5EF4-FFF2-40B4-BE49-F238E27FC236}">
                <a16:creationId xmlns:a16="http://schemas.microsoft.com/office/drawing/2014/main" xmlns="" id="{C3E3EB8D-2017-47DB-BEEB-3F040DE94879}"/>
              </a:ext>
            </a:extLst>
          </p:cNvPr>
          <p:cNvSpPr/>
          <p:nvPr/>
        </p:nvSpPr>
        <p:spPr>
          <a:xfrm>
            <a:off x="1055924" y="686869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xmlns="" id="{3E13250A-2279-4403-A836-BD236FC67F9C}"/>
              </a:ext>
            </a:extLst>
          </p:cNvPr>
          <p:cNvSpPr/>
          <p:nvPr/>
        </p:nvSpPr>
        <p:spPr>
          <a:xfrm>
            <a:off x="802932" y="917781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664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xmlns="" id="{C845F695-B5BD-4270-B535-CFD957D17DFC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" t="18914" r="53815"/>
          <a:stretch/>
        </p:blipFill>
        <p:spPr bwMode="auto">
          <a:xfrm>
            <a:off x="998023" y="1675887"/>
            <a:ext cx="3651928" cy="387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CC49A5B-AD27-43DE-9CAF-2B4DFAEEC835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72" b="3914"/>
          <a:stretch/>
        </p:blipFill>
        <p:spPr bwMode="auto">
          <a:xfrm>
            <a:off x="6346263" y="1507142"/>
            <a:ext cx="5175552" cy="403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xmlns="" id="{92420C5B-BF2A-4C34-B4BA-411BE5781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7848" y="1507141"/>
            <a:ext cx="71010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xmlns="" id="{13D62E88-839D-4958-BADB-BA2B7F5B3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237" y="1533849"/>
            <a:ext cx="71010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a)</a:t>
            </a:r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xmlns="" id="{B4726CF3-2533-481E-9711-D8719DE9C668}"/>
              </a:ext>
            </a:extLst>
          </p:cNvPr>
          <p:cNvGrpSpPr/>
          <p:nvPr/>
        </p:nvGrpSpPr>
        <p:grpSpPr>
          <a:xfrm>
            <a:off x="998023" y="5733164"/>
            <a:ext cx="4499018" cy="667302"/>
            <a:chOff x="4742932" y="5485658"/>
            <a:chExt cx="4499018" cy="667302"/>
          </a:xfrm>
        </p:grpSpPr>
        <p:sp>
          <p:nvSpPr>
            <p:cNvPr id="8" name="Rounded Rectangle 5">
              <a:extLst>
                <a:ext uri="{FF2B5EF4-FFF2-40B4-BE49-F238E27FC236}">
                  <a16:creationId xmlns:a16="http://schemas.microsoft.com/office/drawing/2014/main" xmlns="" id="{A846A76C-2EAD-42C0-9F09-ED4615D621B1}"/>
                </a:ext>
              </a:extLst>
            </p:cNvPr>
            <p:cNvSpPr/>
            <p:nvPr/>
          </p:nvSpPr>
          <p:spPr>
            <a:xfrm>
              <a:off x="6952207" y="5487037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Rounded Rectangle 10">
              <a:extLst>
                <a:ext uri="{FF2B5EF4-FFF2-40B4-BE49-F238E27FC236}">
                  <a16:creationId xmlns:a16="http://schemas.microsoft.com/office/drawing/2014/main" xmlns="" id="{B9A8D592-19F0-44B7-A120-F045F8720B06}"/>
                </a:ext>
              </a:extLst>
            </p:cNvPr>
            <p:cNvSpPr/>
            <p:nvPr/>
          </p:nvSpPr>
          <p:spPr>
            <a:xfrm>
              <a:off x="6840505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xmlns="" id="{3CF7F61C-7A87-4FD7-9031-C920C06EBE59}"/>
                </a:ext>
              </a:extLst>
            </p:cNvPr>
            <p:cNvSpPr/>
            <p:nvPr/>
          </p:nvSpPr>
          <p:spPr>
            <a:xfrm>
              <a:off x="4821379" y="5540102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3C9D65EF-8CF4-42EC-B2E8-093522C4F1DA}"/>
                </a:ext>
              </a:extLst>
            </p:cNvPr>
            <p:cNvSpPr/>
            <p:nvPr/>
          </p:nvSpPr>
          <p:spPr>
            <a:xfrm>
              <a:off x="4742932" y="5512880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xmlns="" id="{1B8B91E6-600E-43C8-B906-F613E9ADF907}"/>
                </a:ext>
              </a:extLst>
            </p:cNvPr>
            <p:cNvSpPr/>
            <p:nvPr/>
          </p:nvSpPr>
          <p:spPr>
            <a:xfrm>
              <a:off x="5837298" y="5485658"/>
              <a:ext cx="640080" cy="64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ounded Rectangle 10">
              <a:extLst>
                <a:ext uri="{FF2B5EF4-FFF2-40B4-BE49-F238E27FC236}">
                  <a16:creationId xmlns:a16="http://schemas.microsoft.com/office/drawing/2014/main" xmlns="" id="{CC75B7E6-73BF-47E9-AA47-FF041561ABAA}"/>
                </a:ext>
              </a:extLst>
            </p:cNvPr>
            <p:cNvSpPr/>
            <p:nvPr/>
          </p:nvSpPr>
          <p:spPr>
            <a:xfrm>
              <a:off x="8274034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xmlns="" id="{EB735BF2-4F66-42EF-81D7-29289167A9B2}"/>
                </a:ext>
              </a:extLst>
            </p:cNvPr>
            <p:cNvSpPr/>
            <p:nvPr/>
          </p:nvSpPr>
          <p:spPr>
            <a:xfrm>
              <a:off x="7641044" y="5485658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xmlns="" id="{A2FFD86A-DA1D-4E29-8C3A-CEBA3E6618E8}"/>
              </a:ext>
            </a:extLst>
          </p:cNvPr>
          <p:cNvGrpSpPr/>
          <p:nvPr/>
        </p:nvGrpSpPr>
        <p:grpSpPr>
          <a:xfrm>
            <a:off x="7022797" y="5725711"/>
            <a:ext cx="4499018" cy="667302"/>
            <a:chOff x="4742932" y="5485658"/>
            <a:chExt cx="4499018" cy="667302"/>
          </a:xfrm>
        </p:grpSpPr>
        <p:sp>
          <p:nvSpPr>
            <p:cNvPr id="16" name="Rounded Rectangle 5">
              <a:extLst>
                <a:ext uri="{FF2B5EF4-FFF2-40B4-BE49-F238E27FC236}">
                  <a16:creationId xmlns:a16="http://schemas.microsoft.com/office/drawing/2014/main" xmlns="" id="{45DDDAC7-4A79-46F1-9BEC-0F02538F422A}"/>
                </a:ext>
              </a:extLst>
            </p:cNvPr>
            <p:cNvSpPr/>
            <p:nvPr/>
          </p:nvSpPr>
          <p:spPr>
            <a:xfrm>
              <a:off x="6952207" y="5487037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xmlns="" id="{B4B70389-38B5-4ADC-83D2-D648783B1563}"/>
                </a:ext>
              </a:extLst>
            </p:cNvPr>
            <p:cNvSpPr/>
            <p:nvPr/>
          </p:nvSpPr>
          <p:spPr>
            <a:xfrm>
              <a:off x="6840505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5">
              <a:extLst>
                <a:ext uri="{FF2B5EF4-FFF2-40B4-BE49-F238E27FC236}">
                  <a16:creationId xmlns:a16="http://schemas.microsoft.com/office/drawing/2014/main" xmlns="" id="{D94525ED-26E1-4662-9964-45A76B06B07A}"/>
                </a:ext>
              </a:extLst>
            </p:cNvPr>
            <p:cNvSpPr/>
            <p:nvPr/>
          </p:nvSpPr>
          <p:spPr>
            <a:xfrm>
              <a:off x="4821379" y="5540102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9" name="Rounded Rectangle 10">
              <a:extLst>
                <a:ext uri="{FF2B5EF4-FFF2-40B4-BE49-F238E27FC236}">
                  <a16:creationId xmlns:a16="http://schemas.microsoft.com/office/drawing/2014/main" xmlns="" id="{7920435D-9E98-4FDE-BB53-D6D1D54A6320}"/>
                </a:ext>
              </a:extLst>
            </p:cNvPr>
            <p:cNvSpPr/>
            <p:nvPr/>
          </p:nvSpPr>
          <p:spPr>
            <a:xfrm>
              <a:off x="4742932" y="5512880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Oval 15">
              <a:extLst>
                <a:ext uri="{FF2B5EF4-FFF2-40B4-BE49-F238E27FC236}">
                  <a16:creationId xmlns:a16="http://schemas.microsoft.com/office/drawing/2014/main" xmlns="" id="{959867B2-B77B-46ED-8F14-2BC085F79434}"/>
                </a:ext>
              </a:extLst>
            </p:cNvPr>
            <p:cNvSpPr/>
            <p:nvPr/>
          </p:nvSpPr>
          <p:spPr>
            <a:xfrm>
              <a:off x="5837298" y="5485658"/>
              <a:ext cx="640080" cy="64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1" name="Rounded Rectangle 10">
              <a:extLst>
                <a:ext uri="{FF2B5EF4-FFF2-40B4-BE49-F238E27FC236}">
                  <a16:creationId xmlns:a16="http://schemas.microsoft.com/office/drawing/2014/main" xmlns="" id="{B0E445F5-37F1-4E28-8C46-7231BAA99C69}"/>
                </a:ext>
              </a:extLst>
            </p:cNvPr>
            <p:cNvSpPr/>
            <p:nvPr/>
          </p:nvSpPr>
          <p:spPr>
            <a:xfrm>
              <a:off x="8274034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xmlns="" id="{5B12D489-60E7-4288-B146-5BFC97752592}"/>
                </a:ext>
              </a:extLst>
            </p:cNvPr>
            <p:cNvSpPr/>
            <p:nvPr/>
          </p:nvSpPr>
          <p:spPr>
            <a:xfrm>
              <a:off x="7641044" y="5485658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23" name="Rounded Rectangle 5">
            <a:extLst>
              <a:ext uri="{FF2B5EF4-FFF2-40B4-BE49-F238E27FC236}">
                <a16:creationId xmlns:a16="http://schemas.microsoft.com/office/drawing/2014/main" xmlns="" id="{2E0301B9-F8F8-4D2F-A9E6-C3FB715EAE1C}"/>
              </a:ext>
            </a:extLst>
          </p:cNvPr>
          <p:cNvSpPr/>
          <p:nvPr/>
        </p:nvSpPr>
        <p:spPr>
          <a:xfrm>
            <a:off x="2172402" y="5733164"/>
            <a:ext cx="638171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xmlns="" id="{C0C8E977-4F2C-43E5-B65A-27E20B62C320}"/>
              </a:ext>
            </a:extLst>
          </p:cNvPr>
          <p:cNvSpPr/>
          <p:nvPr/>
        </p:nvSpPr>
        <p:spPr>
          <a:xfrm>
            <a:off x="1084782" y="5743927"/>
            <a:ext cx="793027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xmlns="" id="{217F8C66-72CB-4DE3-84E0-9EFE8E84B2B8}"/>
              </a:ext>
            </a:extLst>
          </p:cNvPr>
          <p:cNvSpPr/>
          <p:nvPr/>
        </p:nvSpPr>
        <p:spPr>
          <a:xfrm>
            <a:off x="3155264" y="5743927"/>
            <a:ext cx="652433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xmlns="" id="{D1014925-5D05-42ED-BE94-7AAA88A268A3}"/>
              </a:ext>
            </a:extLst>
          </p:cNvPr>
          <p:cNvSpPr/>
          <p:nvPr/>
        </p:nvSpPr>
        <p:spPr>
          <a:xfrm>
            <a:off x="4616276" y="5748116"/>
            <a:ext cx="640080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xmlns="" id="{235479AD-F14E-4784-859C-FCA792D9E03B}"/>
              </a:ext>
            </a:extLst>
          </p:cNvPr>
          <p:cNvSpPr/>
          <p:nvPr/>
        </p:nvSpPr>
        <p:spPr>
          <a:xfrm>
            <a:off x="8189171" y="5725711"/>
            <a:ext cx="638171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xmlns="" id="{107F8B2C-1376-46C4-BF45-B5A0C2D0473A}"/>
              </a:ext>
            </a:extLst>
          </p:cNvPr>
          <p:cNvSpPr/>
          <p:nvPr/>
        </p:nvSpPr>
        <p:spPr>
          <a:xfrm>
            <a:off x="7102814" y="5780155"/>
            <a:ext cx="793027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xmlns="" id="{D64DFD3F-5731-4430-B67A-7B2659F3A221}"/>
              </a:ext>
            </a:extLst>
          </p:cNvPr>
          <p:cNvSpPr/>
          <p:nvPr/>
        </p:nvSpPr>
        <p:spPr>
          <a:xfrm>
            <a:off x="9215672" y="5725711"/>
            <a:ext cx="652433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xmlns="" id="{78F5F8C8-3F73-45F7-8688-FBA744C84D7B}"/>
              </a:ext>
            </a:extLst>
          </p:cNvPr>
          <p:cNvSpPr/>
          <p:nvPr/>
        </p:nvSpPr>
        <p:spPr>
          <a:xfrm>
            <a:off x="10647934" y="5746331"/>
            <a:ext cx="640080" cy="585637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xmlns="" id="{E62182A8-4BE7-4E70-825F-D36C6EF44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388" y="816235"/>
            <a:ext cx="85555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Viết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phép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thích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hợp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tranh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Sun 3">
            <a:extLst>
              <a:ext uri="{FF2B5EF4-FFF2-40B4-BE49-F238E27FC236}">
                <a16:creationId xmlns:a16="http://schemas.microsoft.com/office/drawing/2014/main" xmlns="" id="{11885787-EC7F-4007-B54A-882CCF145057}"/>
              </a:ext>
            </a:extLst>
          </p:cNvPr>
          <p:cNvSpPr/>
          <p:nvPr/>
        </p:nvSpPr>
        <p:spPr>
          <a:xfrm>
            <a:off x="920688" y="621014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xmlns="" id="{2F59088F-9EAC-4C54-895C-11BAC46184A5}"/>
              </a:ext>
            </a:extLst>
          </p:cNvPr>
          <p:cNvSpPr/>
          <p:nvPr/>
        </p:nvSpPr>
        <p:spPr>
          <a:xfrm>
            <a:off x="667696" y="851926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xmlns="" id="{651673E0-0400-4892-BBF0-7F885DAF8924}"/>
              </a:ext>
            </a:extLst>
          </p:cNvPr>
          <p:cNvSpPr/>
          <p:nvPr/>
        </p:nvSpPr>
        <p:spPr>
          <a:xfrm>
            <a:off x="2209646" y="580118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xmlns="" id="{4475E6CB-3D74-4D52-806D-2DDDCFB742DF}"/>
              </a:ext>
            </a:extLst>
          </p:cNvPr>
          <p:cNvSpPr/>
          <p:nvPr/>
        </p:nvSpPr>
        <p:spPr>
          <a:xfrm>
            <a:off x="4649951" y="5771022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xmlns="" id="{FBD105D0-9D1D-44D1-BD2D-FA1E6BEB0548}"/>
              </a:ext>
            </a:extLst>
          </p:cNvPr>
          <p:cNvSpPr/>
          <p:nvPr/>
        </p:nvSpPr>
        <p:spPr>
          <a:xfrm>
            <a:off x="7125818" y="580118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xmlns="" id="{639320E9-AA88-443E-A415-B821E7A1842D}"/>
              </a:ext>
            </a:extLst>
          </p:cNvPr>
          <p:cNvSpPr/>
          <p:nvPr/>
        </p:nvSpPr>
        <p:spPr>
          <a:xfrm>
            <a:off x="8253295" y="581483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xmlns="" id="{D2840877-4BB6-408A-9979-5754318671B6}"/>
              </a:ext>
            </a:extLst>
          </p:cNvPr>
          <p:cNvSpPr/>
          <p:nvPr/>
        </p:nvSpPr>
        <p:spPr>
          <a:xfrm>
            <a:off x="9247575" y="580668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xmlns="" id="{B72DD381-A8EE-4217-8D40-2A40134B45B5}"/>
              </a:ext>
            </a:extLst>
          </p:cNvPr>
          <p:cNvSpPr/>
          <p:nvPr/>
        </p:nvSpPr>
        <p:spPr>
          <a:xfrm>
            <a:off x="10668777" y="575997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0" name="图片 7" descr="572005ec0a0c4">
            <a:extLst>
              <a:ext uri="{FF2B5EF4-FFF2-40B4-BE49-F238E27FC236}">
                <a16:creationId xmlns:a16="http://schemas.microsoft.com/office/drawing/2014/main" xmlns="" id="{BE247D97-A7D9-4EB5-8656-24E0324FE72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10306385" y="642833"/>
            <a:ext cx="1284287" cy="86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6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4876137" y="2889555"/>
            <a:ext cx="6234053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xmlns="" id="{80FD17EF-A484-404E-B64B-0F49B0704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747566" y="3973976"/>
            <a:ext cx="2603549" cy="2715492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:a16="http://schemas.microsoft.com/office/drawing/2014/main" xmlns="" id="{1DBEEC00-E48E-4927-8729-96A2CB1AC3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805484" y="3941620"/>
            <a:ext cx="3126438" cy="2747847"/>
          </a:xfrm>
          <a:prstGeom prst="rect">
            <a:avLst/>
          </a:prstGeom>
        </p:spPr>
      </p:pic>
      <p:sp>
        <p:nvSpPr>
          <p:cNvPr id="5" name="Thought Bubble: Cloud 2">
            <a:extLst>
              <a:ext uri="{FF2B5EF4-FFF2-40B4-BE49-F238E27FC236}">
                <a16:creationId xmlns:a16="http://schemas.microsoft.com/office/drawing/2014/main" xmlns="" id="{2BC6DEAD-7830-47CD-AA74-80DC8FF5B0B1}"/>
              </a:ext>
            </a:extLst>
          </p:cNvPr>
          <p:cNvSpPr/>
          <p:nvPr/>
        </p:nvSpPr>
        <p:spPr>
          <a:xfrm>
            <a:off x="4365230" y="3236184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AD1B76FC-FB86-4A12-A632-5F7917AA2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1052637" y="817164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45F486AF-F0AB-415E-9FD5-9EE6EF5037FD}"/>
              </a:ext>
            </a:extLst>
          </p:cNvPr>
          <p:cNvSpPr/>
          <p:nvPr/>
        </p:nvSpPr>
        <p:spPr>
          <a:xfrm>
            <a:off x="2115401" y="1393070"/>
            <a:ext cx="921934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vi 10 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xmlns="" id="{5BDE725B-3576-4A00-A152-BE667C85CF46}"/>
              </a:ext>
            </a:extLst>
          </p:cNvPr>
          <p:cNvSpPr/>
          <p:nvPr/>
        </p:nvSpPr>
        <p:spPr>
          <a:xfrm>
            <a:off x="5290265" y="3566210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398684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xmlns="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xmlns="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xmlns="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xmlns="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xmlns="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="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xmlns="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xmlns="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xmlns="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252896" y="3134809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xmlns="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xmlns="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xmlns="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4876138" y="3010569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4054F104-7F10-4426-BE68-2BF6EDCE0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2023"/>
            <a:ext cx="12192000" cy="6445977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0B577689-D989-4419-95FA-C875997A2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1097824"/>
            <a:ext cx="2857500" cy="2857500"/>
          </a:xfrm>
          <a:prstGeom prst="rect">
            <a:avLst/>
          </a:prstGeom>
        </p:spPr>
      </p:pic>
      <p:sp>
        <p:nvSpPr>
          <p:cNvPr id="4" name="Hexagon 7">
            <a:extLst>
              <a:ext uri="{FF2B5EF4-FFF2-40B4-BE49-F238E27FC236}">
                <a16:creationId xmlns:a16="http://schemas.microsoft.com/office/drawing/2014/main" xmlns="" id="{1288302C-3E5D-49F7-986D-24EA18F75DF2}"/>
              </a:ext>
            </a:extLst>
          </p:cNvPr>
          <p:cNvSpPr/>
          <p:nvPr/>
        </p:nvSpPr>
        <p:spPr>
          <a:xfrm>
            <a:off x="507621" y="1593123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Ong</a:t>
            </a:r>
            <a:endParaRPr kumimoji="0" lang="en-US" sz="6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xagon 8">
            <a:extLst>
              <a:ext uri="{FF2B5EF4-FFF2-40B4-BE49-F238E27FC236}">
                <a16:creationId xmlns:a16="http://schemas.microsoft.com/office/drawing/2014/main" xmlns="" id="{187AEFC4-314B-4283-9246-F22025D7C531}"/>
              </a:ext>
            </a:extLst>
          </p:cNvPr>
          <p:cNvSpPr/>
          <p:nvPr/>
        </p:nvSpPr>
        <p:spPr>
          <a:xfrm>
            <a:off x="2663698" y="412023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non</a:t>
            </a:r>
            <a:endParaRPr kumimoji="0" lang="en-US" sz="6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exagon 9">
            <a:extLst>
              <a:ext uri="{FF2B5EF4-FFF2-40B4-BE49-F238E27FC236}">
                <a16:creationId xmlns:a16="http://schemas.microsoft.com/office/drawing/2014/main" xmlns="" id="{FD926954-2526-4C45-9AB3-5C587F4FDFA0}"/>
              </a:ext>
            </a:extLst>
          </p:cNvPr>
          <p:cNvSpPr/>
          <p:nvPr/>
        </p:nvSpPr>
        <p:spPr>
          <a:xfrm>
            <a:off x="6975852" y="2774223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</a:p>
        </p:txBody>
      </p:sp>
      <p:sp>
        <p:nvSpPr>
          <p:cNvPr id="7" name="Hexagon 12">
            <a:extLst>
              <a:ext uri="{FF2B5EF4-FFF2-40B4-BE49-F238E27FC236}">
                <a16:creationId xmlns:a16="http://schemas.microsoft.com/office/drawing/2014/main" xmlns="" id="{96D91957-B81B-4E00-9498-11DCF9DBBC7D}"/>
              </a:ext>
            </a:extLst>
          </p:cNvPr>
          <p:cNvSpPr/>
          <p:nvPr/>
        </p:nvSpPr>
        <p:spPr>
          <a:xfrm>
            <a:off x="4819775" y="1593123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endParaRPr kumimoji="0" lang="en-US" sz="6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xmlns="" id="{9F26179B-FF57-428B-950F-DB251FA09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23" y="3650527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5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FEAE8477-E6A1-4A8A-B515-2A8F56F69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414940"/>
            <a:ext cx="12192529" cy="644306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9C8AA939-D1A8-4104-B40C-D55A1BE86F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315B9740-4DC3-45E6-9964-AEBA4FD7B0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858" y="273048"/>
            <a:ext cx="2857500" cy="2857500"/>
          </a:xfrm>
          <a:prstGeom prst="rect">
            <a:avLst/>
          </a:prstGeom>
        </p:spPr>
      </p:pic>
      <p:sp>
        <p:nvSpPr>
          <p:cNvPr id="5" name="Speech Bubble: Rectangle with Corners Rounded 7">
            <a:extLst>
              <a:ext uri="{FF2B5EF4-FFF2-40B4-BE49-F238E27FC236}">
                <a16:creationId xmlns:a16="http://schemas.microsoft.com/office/drawing/2014/main" xmlns="" id="{FD664FFB-4593-4F7C-BBC8-320BD41E5F7E}"/>
              </a:ext>
            </a:extLst>
          </p:cNvPr>
          <p:cNvSpPr/>
          <p:nvPr/>
        </p:nvSpPr>
        <p:spPr>
          <a:xfrm>
            <a:off x="1494155" y="802105"/>
            <a:ext cx="7840345" cy="128986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Hai </a:t>
            </a:r>
            <a:r>
              <a:rPr lang="en-US" sz="2800" b="1" noProof="0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bàn</a:t>
            </a:r>
            <a:r>
              <a:rPr lang="en-US" sz="2800" b="1" noProof="0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tay</a:t>
            </a:r>
            <a:r>
              <a:rPr lang="en-US" sz="2800" b="1" noProof="0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2800" b="1" noProof="0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tất</a:t>
            </a:r>
            <a:r>
              <a:rPr lang="en-US" sz="2800" b="1" noProof="0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2800" b="1" noProof="0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bao </a:t>
            </a:r>
            <a:r>
              <a:rPr lang="en-US" sz="2800" b="1" noProof="0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nhiêu</a:t>
            </a:r>
            <a:r>
              <a:rPr lang="en-US" sz="2800" b="1" noProof="0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ngón</a:t>
            </a:r>
            <a:r>
              <a:rPr lang="en-US" sz="2800" b="1" noProof="0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Picture 16">
            <a:extLst>
              <a:ext uri="{FF2B5EF4-FFF2-40B4-BE49-F238E27FC236}">
                <a16:creationId xmlns:a16="http://schemas.microsoft.com/office/drawing/2014/main" xmlns="" id="{DDA552C3-FA0A-4200-84C5-E461E63A74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7" name="Rectangle: Rounded Corners 18">
            <a:extLst>
              <a:ext uri="{FF2B5EF4-FFF2-40B4-BE49-F238E27FC236}">
                <a16:creationId xmlns:a16="http://schemas.microsoft.com/office/drawing/2014/main" xmlns="" id="{03F01A70-CE98-473F-A73E-7F983378ACD7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A. 10</a:t>
            </a:r>
          </a:p>
        </p:txBody>
      </p:sp>
      <p:pic>
        <p:nvPicPr>
          <p:cNvPr id="8" name="Picture 19">
            <a:extLst>
              <a:ext uri="{FF2B5EF4-FFF2-40B4-BE49-F238E27FC236}">
                <a16:creationId xmlns:a16="http://schemas.microsoft.com/office/drawing/2014/main" xmlns="" id="{1C65FEE9-FEAC-40B8-9CF1-92CCBCDD7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9" name="Rectangle: Rounded Corners 20">
            <a:extLst>
              <a:ext uri="{FF2B5EF4-FFF2-40B4-BE49-F238E27FC236}">
                <a16:creationId xmlns:a16="http://schemas.microsoft.com/office/drawing/2014/main" xmlns="" id="{2EF38A84-2A65-4654-A6BD-79C3513B7B4A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B. 5</a:t>
            </a:r>
          </a:p>
        </p:txBody>
      </p:sp>
      <p:pic>
        <p:nvPicPr>
          <p:cNvPr id="10" name="Picture 21">
            <a:extLst>
              <a:ext uri="{FF2B5EF4-FFF2-40B4-BE49-F238E27FC236}">
                <a16:creationId xmlns:a16="http://schemas.microsoft.com/office/drawing/2014/main" xmlns="" id="{916EA636-8772-4AD8-A70A-96D7D5E56E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11" name="Rectangle: Rounded Corners 22">
            <a:extLst>
              <a:ext uri="{FF2B5EF4-FFF2-40B4-BE49-F238E27FC236}">
                <a16:creationId xmlns:a16="http://schemas.microsoft.com/office/drawing/2014/main" xmlns="" id="{639BAFCC-B649-44F3-9905-120327C151A9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C. 2</a:t>
            </a:r>
          </a:p>
        </p:txBody>
      </p:sp>
      <p:pic>
        <p:nvPicPr>
          <p:cNvPr id="12" name="Picture 23">
            <a:extLst>
              <a:ext uri="{FF2B5EF4-FFF2-40B4-BE49-F238E27FC236}">
                <a16:creationId xmlns:a16="http://schemas.microsoft.com/office/drawing/2014/main" xmlns="" id="{7075B9D1-DCC5-4523-8D17-2FD67C73B7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13" name="Rectangle: Rounded Corners 24">
            <a:extLst>
              <a:ext uri="{FF2B5EF4-FFF2-40B4-BE49-F238E27FC236}">
                <a16:creationId xmlns:a16="http://schemas.microsoft.com/office/drawing/2014/main" xmlns="" id="{A64BC9BC-3C0B-417A-854A-51751D1C0925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D. 20</a:t>
            </a:r>
          </a:p>
        </p:txBody>
      </p:sp>
    </p:spTree>
    <p:extLst>
      <p:ext uri="{BB962C8B-B14F-4D97-AF65-F5344CB8AC3E}">
        <p14:creationId xmlns:p14="http://schemas.microsoft.com/office/powerpoint/2010/main" val="231920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FEAE8477-E6A1-4A8A-B515-2A8F56F69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414940"/>
            <a:ext cx="12192529" cy="644306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8066CC2F-8793-489E-BF8A-1BA39B97F0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65" y="2992545"/>
            <a:ext cx="2934336" cy="2934336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D9B000F0-6E55-4EC1-BD92-37352B6774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621" y="274993"/>
            <a:ext cx="2857500" cy="2857500"/>
          </a:xfrm>
          <a:prstGeom prst="rect">
            <a:avLst/>
          </a:prstGeom>
        </p:spPr>
      </p:pic>
      <p:sp>
        <p:nvSpPr>
          <p:cNvPr id="5" name="Speech Bubble: Rectangle with Corners Rounded 7">
            <a:extLst>
              <a:ext uri="{FF2B5EF4-FFF2-40B4-BE49-F238E27FC236}">
                <a16:creationId xmlns:a16="http://schemas.microsoft.com/office/drawing/2014/main" xmlns="" id="{4674B1A4-FB3A-4580-868D-8F790C9AB96F}"/>
              </a:ext>
            </a:extLst>
          </p:cNvPr>
          <p:cNvSpPr/>
          <p:nvPr/>
        </p:nvSpPr>
        <p:spPr>
          <a:xfrm>
            <a:off x="1606450" y="663959"/>
            <a:ext cx="7840345" cy="1397467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0 </a:t>
            </a:r>
            <a:r>
              <a:rPr lang="en-US" sz="3200" b="1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10, </a:t>
            </a:r>
            <a:r>
              <a:rPr lang="en-US" sz="3200" b="1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Picture 16">
            <a:extLst>
              <a:ext uri="{FF2B5EF4-FFF2-40B4-BE49-F238E27FC236}">
                <a16:creationId xmlns:a16="http://schemas.microsoft.com/office/drawing/2014/main" xmlns="" id="{FB3AFB80-58BE-4A23-BC1E-603EC9E801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2" y="1782895"/>
            <a:ext cx="1600706" cy="1607820"/>
          </a:xfrm>
          <a:prstGeom prst="rect">
            <a:avLst/>
          </a:prstGeom>
        </p:spPr>
      </p:pic>
      <p:sp>
        <p:nvSpPr>
          <p:cNvPr id="7" name="Rectangle: Rounded Corners 18">
            <a:extLst>
              <a:ext uri="{FF2B5EF4-FFF2-40B4-BE49-F238E27FC236}">
                <a16:creationId xmlns:a16="http://schemas.microsoft.com/office/drawing/2014/main" xmlns="" id="{29EA4E08-25EE-451C-8252-5FDB7AFC66C0}"/>
              </a:ext>
            </a:extLst>
          </p:cNvPr>
          <p:cNvSpPr/>
          <p:nvPr/>
        </p:nvSpPr>
        <p:spPr>
          <a:xfrm>
            <a:off x="507243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A. 0</a:t>
            </a:r>
          </a:p>
        </p:txBody>
      </p:sp>
      <p:pic>
        <p:nvPicPr>
          <p:cNvPr id="8" name="Picture 19">
            <a:extLst>
              <a:ext uri="{FF2B5EF4-FFF2-40B4-BE49-F238E27FC236}">
                <a16:creationId xmlns:a16="http://schemas.microsoft.com/office/drawing/2014/main" xmlns="" id="{FA8DF39C-35F5-427F-A8C1-575751D02C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60" y="2992545"/>
            <a:ext cx="2934336" cy="2934336"/>
          </a:xfrm>
          <a:prstGeom prst="rect">
            <a:avLst/>
          </a:prstGeom>
        </p:spPr>
      </p:pic>
      <p:sp>
        <p:nvSpPr>
          <p:cNvPr id="9" name="Rectangle: Rounded Corners 20">
            <a:extLst>
              <a:ext uri="{FF2B5EF4-FFF2-40B4-BE49-F238E27FC236}">
                <a16:creationId xmlns:a16="http://schemas.microsoft.com/office/drawing/2014/main" xmlns="" id="{A7D76B21-B7F6-4787-9261-864792070152}"/>
              </a:ext>
            </a:extLst>
          </p:cNvPr>
          <p:cNvSpPr/>
          <p:nvPr/>
        </p:nvSpPr>
        <p:spPr>
          <a:xfrm>
            <a:off x="3339538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B. 1</a:t>
            </a:r>
          </a:p>
        </p:txBody>
      </p:sp>
      <p:pic>
        <p:nvPicPr>
          <p:cNvPr id="10" name="Picture 21">
            <a:extLst>
              <a:ext uri="{FF2B5EF4-FFF2-40B4-BE49-F238E27FC236}">
                <a16:creationId xmlns:a16="http://schemas.microsoft.com/office/drawing/2014/main" xmlns="" id="{63725B6E-32B6-4553-AD57-F934C8E355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55" y="2992545"/>
            <a:ext cx="2934336" cy="2934336"/>
          </a:xfrm>
          <a:prstGeom prst="rect">
            <a:avLst/>
          </a:prstGeom>
        </p:spPr>
      </p:pic>
      <p:sp>
        <p:nvSpPr>
          <p:cNvPr id="11" name="Rectangle: Rounded Corners 22">
            <a:extLst>
              <a:ext uri="{FF2B5EF4-FFF2-40B4-BE49-F238E27FC236}">
                <a16:creationId xmlns:a16="http://schemas.microsoft.com/office/drawing/2014/main" xmlns="" id="{AA5EA8A5-6C1D-4C8D-9930-227D3D6E9594}"/>
              </a:ext>
            </a:extLst>
          </p:cNvPr>
          <p:cNvSpPr/>
          <p:nvPr/>
        </p:nvSpPr>
        <p:spPr>
          <a:xfrm>
            <a:off x="6171833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C. 9</a:t>
            </a:r>
          </a:p>
        </p:txBody>
      </p:sp>
      <p:pic>
        <p:nvPicPr>
          <p:cNvPr id="12" name="Picture 23">
            <a:extLst>
              <a:ext uri="{FF2B5EF4-FFF2-40B4-BE49-F238E27FC236}">
                <a16:creationId xmlns:a16="http://schemas.microsoft.com/office/drawing/2014/main" xmlns="" id="{DEBC567F-D5E1-4DE0-9DCD-BE56AB2012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050" y="2992545"/>
            <a:ext cx="2934336" cy="2934336"/>
          </a:xfrm>
          <a:prstGeom prst="rect">
            <a:avLst/>
          </a:prstGeom>
        </p:spPr>
      </p:pic>
      <p:sp>
        <p:nvSpPr>
          <p:cNvPr id="13" name="Rectangle: Rounded Corners 24">
            <a:extLst>
              <a:ext uri="{FF2B5EF4-FFF2-40B4-BE49-F238E27FC236}">
                <a16:creationId xmlns:a16="http://schemas.microsoft.com/office/drawing/2014/main" xmlns="" id="{6A4BD7B2-16F4-44D7-8FAA-5C008E7830D1}"/>
              </a:ext>
            </a:extLst>
          </p:cNvPr>
          <p:cNvSpPr/>
          <p:nvPr/>
        </p:nvSpPr>
        <p:spPr>
          <a:xfrm>
            <a:off x="9004128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D. 10</a:t>
            </a:r>
          </a:p>
        </p:txBody>
      </p:sp>
    </p:spTree>
    <p:extLst>
      <p:ext uri="{BB962C8B-B14F-4D97-AF65-F5344CB8AC3E}">
        <p14:creationId xmlns:p14="http://schemas.microsoft.com/office/powerpoint/2010/main" val="144856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FEAE8477-E6A1-4A8A-B515-2A8F56F69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414940"/>
            <a:ext cx="12192529" cy="644306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4B718501-D929-442D-84A3-283C7F7616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07" y="3104839"/>
            <a:ext cx="2934336" cy="2934336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8B3C4350-5EF0-4271-9DED-602632FD39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866" y="292108"/>
            <a:ext cx="2857500" cy="2857500"/>
          </a:xfrm>
          <a:prstGeom prst="rect">
            <a:avLst/>
          </a:prstGeom>
        </p:spPr>
      </p:pic>
      <p:sp>
        <p:nvSpPr>
          <p:cNvPr id="5" name="Speech Bubble: Rectangle with Corners Rounded 7">
            <a:extLst>
              <a:ext uri="{FF2B5EF4-FFF2-40B4-BE49-F238E27FC236}">
                <a16:creationId xmlns:a16="http://schemas.microsoft.com/office/drawing/2014/main" xmlns="" id="{D30409F3-CE04-424B-8CC7-7A5B70B5BBFC}"/>
              </a:ext>
            </a:extLst>
          </p:cNvPr>
          <p:cNvSpPr/>
          <p:nvPr/>
        </p:nvSpPr>
        <p:spPr>
          <a:xfrm>
            <a:off x="5826023" y="818825"/>
            <a:ext cx="3751848" cy="1118936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0 + …. = 10 ?</a:t>
            </a:r>
          </a:p>
        </p:txBody>
      </p:sp>
      <p:pic>
        <p:nvPicPr>
          <p:cNvPr id="6" name="Picture 16">
            <a:extLst>
              <a:ext uri="{FF2B5EF4-FFF2-40B4-BE49-F238E27FC236}">
                <a16:creationId xmlns:a16="http://schemas.microsoft.com/office/drawing/2014/main" xmlns="" id="{2B91C263-83D3-4CF7-BFD5-BBAB4738A2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4" y="1895189"/>
            <a:ext cx="1600706" cy="1607820"/>
          </a:xfrm>
          <a:prstGeom prst="rect">
            <a:avLst/>
          </a:prstGeom>
        </p:spPr>
      </p:pic>
      <p:sp>
        <p:nvSpPr>
          <p:cNvPr id="7" name="Rectangle: Rounded Corners 18">
            <a:extLst>
              <a:ext uri="{FF2B5EF4-FFF2-40B4-BE49-F238E27FC236}">
                <a16:creationId xmlns:a16="http://schemas.microsoft.com/office/drawing/2014/main" xmlns="" id="{FE3448FA-8E09-45E9-9B6D-7F716A3F3BE9}"/>
              </a:ext>
            </a:extLst>
          </p:cNvPr>
          <p:cNvSpPr/>
          <p:nvPr/>
        </p:nvSpPr>
        <p:spPr>
          <a:xfrm>
            <a:off x="523285" y="6016171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A. 0</a:t>
            </a:r>
          </a:p>
        </p:txBody>
      </p:sp>
      <p:pic>
        <p:nvPicPr>
          <p:cNvPr id="8" name="Picture 19">
            <a:extLst>
              <a:ext uri="{FF2B5EF4-FFF2-40B4-BE49-F238E27FC236}">
                <a16:creationId xmlns:a16="http://schemas.microsoft.com/office/drawing/2014/main" xmlns="" id="{BB308518-C4FC-48FA-BCEC-CE2830DC45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502" y="3104839"/>
            <a:ext cx="2934336" cy="2934336"/>
          </a:xfrm>
          <a:prstGeom prst="rect">
            <a:avLst/>
          </a:prstGeom>
        </p:spPr>
      </p:pic>
      <p:sp>
        <p:nvSpPr>
          <p:cNvPr id="9" name="Rectangle: Rounded Corners 20">
            <a:extLst>
              <a:ext uri="{FF2B5EF4-FFF2-40B4-BE49-F238E27FC236}">
                <a16:creationId xmlns:a16="http://schemas.microsoft.com/office/drawing/2014/main" xmlns="" id="{DE4F5949-6DA1-422B-A765-4C53B8B06158}"/>
              </a:ext>
            </a:extLst>
          </p:cNvPr>
          <p:cNvSpPr/>
          <p:nvPr/>
        </p:nvSpPr>
        <p:spPr>
          <a:xfrm>
            <a:off x="3355580" y="6016171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B. 10</a:t>
            </a:r>
          </a:p>
        </p:txBody>
      </p:sp>
      <p:pic>
        <p:nvPicPr>
          <p:cNvPr id="10" name="Picture 21">
            <a:extLst>
              <a:ext uri="{FF2B5EF4-FFF2-40B4-BE49-F238E27FC236}">
                <a16:creationId xmlns:a16="http://schemas.microsoft.com/office/drawing/2014/main" xmlns="" id="{70A016B2-8D4E-4DA1-88F2-45F072D707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797" y="3104839"/>
            <a:ext cx="2934336" cy="2934336"/>
          </a:xfrm>
          <a:prstGeom prst="rect">
            <a:avLst/>
          </a:prstGeom>
        </p:spPr>
      </p:pic>
      <p:sp>
        <p:nvSpPr>
          <p:cNvPr id="11" name="Rectangle: Rounded Corners 22">
            <a:extLst>
              <a:ext uri="{FF2B5EF4-FFF2-40B4-BE49-F238E27FC236}">
                <a16:creationId xmlns:a16="http://schemas.microsoft.com/office/drawing/2014/main" xmlns="" id="{AEED75F7-3DF8-4D30-B6F0-F8937CCBE310}"/>
              </a:ext>
            </a:extLst>
          </p:cNvPr>
          <p:cNvSpPr/>
          <p:nvPr/>
        </p:nvSpPr>
        <p:spPr>
          <a:xfrm>
            <a:off x="6187875" y="6016171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C. 8</a:t>
            </a:r>
          </a:p>
        </p:txBody>
      </p:sp>
      <p:pic>
        <p:nvPicPr>
          <p:cNvPr id="12" name="Picture 23">
            <a:extLst>
              <a:ext uri="{FF2B5EF4-FFF2-40B4-BE49-F238E27FC236}">
                <a16:creationId xmlns:a16="http://schemas.microsoft.com/office/drawing/2014/main" xmlns="" id="{E2A13105-1392-4EE8-8A7B-39444952C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092" y="3104839"/>
            <a:ext cx="2934336" cy="2934336"/>
          </a:xfrm>
          <a:prstGeom prst="rect">
            <a:avLst/>
          </a:prstGeom>
        </p:spPr>
      </p:pic>
      <p:sp>
        <p:nvSpPr>
          <p:cNvPr id="13" name="Rectangle: Rounded Corners 24">
            <a:extLst>
              <a:ext uri="{FF2B5EF4-FFF2-40B4-BE49-F238E27FC236}">
                <a16:creationId xmlns:a16="http://schemas.microsoft.com/office/drawing/2014/main" xmlns="" id="{C59F770F-A400-4AF8-9D51-65237CC4B563}"/>
              </a:ext>
            </a:extLst>
          </p:cNvPr>
          <p:cNvSpPr/>
          <p:nvPr/>
        </p:nvSpPr>
        <p:spPr>
          <a:xfrm>
            <a:off x="9020170" y="6016171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D. 6</a:t>
            </a:r>
          </a:p>
        </p:txBody>
      </p:sp>
    </p:spTree>
    <p:extLst>
      <p:ext uri="{BB962C8B-B14F-4D97-AF65-F5344CB8AC3E}">
        <p14:creationId xmlns:p14="http://schemas.microsoft.com/office/powerpoint/2010/main" val="66133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FEAE8477-E6A1-4A8A-B515-2A8F56F69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414940"/>
            <a:ext cx="12192529" cy="644306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4265AB7-9B6B-43A3-A58A-B2A8C1109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414940"/>
            <a:ext cx="12192529" cy="644306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925F9F8-2F01-4685-8F6B-2C2BDFF747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65" y="2992545"/>
            <a:ext cx="2934336" cy="2934336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4F0A9CB8-88E0-4256-BFC1-6306B11181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621" y="274993"/>
            <a:ext cx="2857500" cy="2857500"/>
          </a:xfrm>
          <a:prstGeom prst="rect">
            <a:avLst/>
          </a:prstGeom>
        </p:spPr>
      </p:pic>
      <p:sp>
        <p:nvSpPr>
          <p:cNvPr id="6" name="Speech Bubble: Rectangle with Corners Rounded 7">
            <a:extLst>
              <a:ext uri="{FF2B5EF4-FFF2-40B4-BE49-F238E27FC236}">
                <a16:creationId xmlns:a16="http://schemas.microsoft.com/office/drawing/2014/main" xmlns="" id="{BEA8DFF1-7E3F-4EAC-A113-2144BF014BDD}"/>
              </a:ext>
            </a:extLst>
          </p:cNvPr>
          <p:cNvSpPr/>
          <p:nvPr/>
        </p:nvSpPr>
        <p:spPr>
          <a:xfrm>
            <a:off x="5823284" y="663959"/>
            <a:ext cx="3623511" cy="1397467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8 =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2 + ….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xmlns="" id="{8DDD2AA6-9508-451C-9F61-0822DFAC03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2" y="1782895"/>
            <a:ext cx="1600706" cy="1607820"/>
          </a:xfrm>
          <a:prstGeom prst="rect">
            <a:avLst/>
          </a:prstGeom>
        </p:spPr>
      </p:pic>
      <p:sp>
        <p:nvSpPr>
          <p:cNvPr id="8" name="Rectangle: Rounded Corners 18">
            <a:extLst>
              <a:ext uri="{FF2B5EF4-FFF2-40B4-BE49-F238E27FC236}">
                <a16:creationId xmlns:a16="http://schemas.microsoft.com/office/drawing/2014/main" xmlns="" id="{20CCCA12-6A53-4F6D-AEF5-D957D18775DA}"/>
              </a:ext>
            </a:extLst>
          </p:cNvPr>
          <p:cNvSpPr/>
          <p:nvPr/>
        </p:nvSpPr>
        <p:spPr>
          <a:xfrm>
            <a:off x="507243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A. 10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xmlns="" id="{B442B3D3-74AC-4DB2-B2D4-BDBFC9F2CE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60" y="2992545"/>
            <a:ext cx="2934336" cy="2934336"/>
          </a:xfrm>
          <a:prstGeom prst="rect">
            <a:avLst/>
          </a:prstGeom>
        </p:spPr>
      </p:pic>
      <p:sp>
        <p:nvSpPr>
          <p:cNvPr id="10" name="Rectangle: Rounded Corners 20">
            <a:extLst>
              <a:ext uri="{FF2B5EF4-FFF2-40B4-BE49-F238E27FC236}">
                <a16:creationId xmlns:a16="http://schemas.microsoft.com/office/drawing/2014/main" xmlns="" id="{E0AE5F64-929F-47CD-9B6F-9529610E77F7}"/>
              </a:ext>
            </a:extLst>
          </p:cNvPr>
          <p:cNvSpPr/>
          <p:nvPr/>
        </p:nvSpPr>
        <p:spPr>
          <a:xfrm>
            <a:off x="3339538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B. 8</a:t>
            </a:r>
          </a:p>
        </p:txBody>
      </p:sp>
      <p:pic>
        <p:nvPicPr>
          <p:cNvPr id="11" name="Picture 21">
            <a:extLst>
              <a:ext uri="{FF2B5EF4-FFF2-40B4-BE49-F238E27FC236}">
                <a16:creationId xmlns:a16="http://schemas.microsoft.com/office/drawing/2014/main" xmlns="" id="{6D8AFD31-7402-4245-8955-D88FD5F522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639" y="2981043"/>
            <a:ext cx="2934336" cy="2934336"/>
          </a:xfrm>
          <a:prstGeom prst="rect">
            <a:avLst/>
          </a:prstGeom>
        </p:spPr>
      </p:pic>
      <p:sp>
        <p:nvSpPr>
          <p:cNvPr id="12" name="Rectangle: Rounded Corners 22">
            <a:extLst>
              <a:ext uri="{FF2B5EF4-FFF2-40B4-BE49-F238E27FC236}">
                <a16:creationId xmlns:a16="http://schemas.microsoft.com/office/drawing/2014/main" xmlns="" id="{377C9855-F144-4502-AC09-AC53C5506F6A}"/>
              </a:ext>
            </a:extLst>
          </p:cNvPr>
          <p:cNvSpPr/>
          <p:nvPr/>
        </p:nvSpPr>
        <p:spPr>
          <a:xfrm>
            <a:off x="6171833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. 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23">
            <a:extLst>
              <a:ext uri="{FF2B5EF4-FFF2-40B4-BE49-F238E27FC236}">
                <a16:creationId xmlns:a16="http://schemas.microsoft.com/office/drawing/2014/main" xmlns="" id="{F31AC229-CDAB-415C-AEE0-DD3171BE70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736" y="2893136"/>
            <a:ext cx="2934336" cy="2934336"/>
          </a:xfrm>
          <a:prstGeom prst="rect">
            <a:avLst/>
          </a:prstGeom>
        </p:spPr>
      </p:pic>
      <p:sp>
        <p:nvSpPr>
          <p:cNvPr id="14" name="Rectangle: Rounded Corners 24">
            <a:extLst>
              <a:ext uri="{FF2B5EF4-FFF2-40B4-BE49-F238E27FC236}">
                <a16:creationId xmlns:a16="http://schemas.microsoft.com/office/drawing/2014/main" xmlns="" id="{A65D503D-CBA6-47FF-96D7-014A82708388}"/>
              </a:ext>
            </a:extLst>
          </p:cNvPr>
          <p:cNvSpPr/>
          <p:nvPr/>
        </p:nvSpPr>
        <p:spPr>
          <a:xfrm>
            <a:off x="9004128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D.6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85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FEAE8477-E6A1-4A8A-B515-2A8F56F69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414940"/>
            <a:ext cx="12192529" cy="644306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6970D36E-F9D8-4F42-86B3-814BD6CCD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414940"/>
            <a:ext cx="12192529" cy="644306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0957CCF-FED1-444E-A33C-B093536702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65" y="2992545"/>
            <a:ext cx="2934336" cy="2934336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741E5838-F339-4BDE-8CC4-720D576364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621" y="274993"/>
            <a:ext cx="2857500" cy="2857500"/>
          </a:xfrm>
          <a:prstGeom prst="rect">
            <a:avLst/>
          </a:prstGeom>
        </p:spPr>
      </p:pic>
      <p:sp>
        <p:nvSpPr>
          <p:cNvPr id="6" name="Speech Bubble: Rectangle with Corners Rounded 7">
            <a:extLst>
              <a:ext uri="{FF2B5EF4-FFF2-40B4-BE49-F238E27FC236}">
                <a16:creationId xmlns:a16="http://schemas.microsoft.com/office/drawing/2014/main" xmlns="" id="{92DA8851-4471-468B-BA9D-2CABEE962576}"/>
              </a:ext>
            </a:extLst>
          </p:cNvPr>
          <p:cNvSpPr/>
          <p:nvPr/>
        </p:nvSpPr>
        <p:spPr>
          <a:xfrm>
            <a:off x="3259460" y="663959"/>
            <a:ext cx="6187335" cy="1397467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xmlns="" id="{A2BDF403-C5CC-46CF-9FAA-469B0722A6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2" y="1782895"/>
            <a:ext cx="1600706" cy="1607820"/>
          </a:xfrm>
          <a:prstGeom prst="rect">
            <a:avLst/>
          </a:prstGeom>
        </p:spPr>
      </p:pic>
      <p:sp>
        <p:nvSpPr>
          <p:cNvPr id="8" name="Rectangle: Rounded Corners 18">
            <a:extLst>
              <a:ext uri="{FF2B5EF4-FFF2-40B4-BE49-F238E27FC236}">
                <a16:creationId xmlns:a16="http://schemas.microsoft.com/office/drawing/2014/main" xmlns="" id="{F87C21BF-C62D-458E-B004-D529179DAED9}"/>
              </a:ext>
            </a:extLst>
          </p:cNvPr>
          <p:cNvSpPr/>
          <p:nvPr/>
        </p:nvSpPr>
        <p:spPr>
          <a:xfrm>
            <a:off x="507243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A. 9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xmlns="" id="{482DF7CA-E90E-47AF-A383-6C3467A2F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60" y="2992545"/>
            <a:ext cx="2934336" cy="2934336"/>
          </a:xfrm>
          <a:prstGeom prst="rect">
            <a:avLst/>
          </a:prstGeom>
        </p:spPr>
      </p:pic>
      <p:sp>
        <p:nvSpPr>
          <p:cNvPr id="10" name="Rectangle: Rounded Corners 20">
            <a:extLst>
              <a:ext uri="{FF2B5EF4-FFF2-40B4-BE49-F238E27FC236}">
                <a16:creationId xmlns:a16="http://schemas.microsoft.com/office/drawing/2014/main" xmlns="" id="{F6BEE257-1B0C-4102-A91B-569418EE4C1E}"/>
              </a:ext>
            </a:extLst>
          </p:cNvPr>
          <p:cNvSpPr/>
          <p:nvPr/>
        </p:nvSpPr>
        <p:spPr>
          <a:xfrm>
            <a:off x="3339538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B. 1</a:t>
            </a:r>
          </a:p>
        </p:txBody>
      </p:sp>
      <p:pic>
        <p:nvPicPr>
          <p:cNvPr id="11" name="Picture 21">
            <a:extLst>
              <a:ext uri="{FF2B5EF4-FFF2-40B4-BE49-F238E27FC236}">
                <a16:creationId xmlns:a16="http://schemas.microsoft.com/office/drawing/2014/main" xmlns="" id="{1F471EA6-F7CD-43A4-B40A-67C1CF8805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55" y="2992545"/>
            <a:ext cx="2934336" cy="2934336"/>
          </a:xfrm>
          <a:prstGeom prst="rect">
            <a:avLst/>
          </a:prstGeom>
        </p:spPr>
      </p:pic>
      <p:sp>
        <p:nvSpPr>
          <p:cNvPr id="12" name="Rectangle: Rounded Corners 22">
            <a:extLst>
              <a:ext uri="{FF2B5EF4-FFF2-40B4-BE49-F238E27FC236}">
                <a16:creationId xmlns:a16="http://schemas.microsoft.com/office/drawing/2014/main" xmlns="" id="{206B26A0-7671-4E8A-95BC-ED33FEFC5CB2}"/>
              </a:ext>
            </a:extLst>
          </p:cNvPr>
          <p:cNvSpPr/>
          <p:nvPr/>
        </p:nvSpPr>
        <p:spPr>
          <a:xfrm>
            <a:off x="6171833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C. 10</a:t>
            </a:r>
          </a:p>
        </p:txBody>
      </p:sp>
      <p:pic>
        <p:nvPicPr>
          <p:cNvPr id="13" name="Picture 23">
            <a:extLst>
              <a:ext uri="{FF2B5EF4-FFF2-40B4-BE49-F238E27FC236}">
                <a16:creationId xmlns:a16="http://schemas.microsoft.com/office/drawing/2014/main" xmlns="" id="{E8A597B0-4FF0-4FD7-92BD-BFB67F0C61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050" y="2992545"/>
            <a:ext cx="2934336" cy="2934336"/>
          </a:xfrm>
          <a:prstGeom prst="rect">
            <a:avLst/>
          </a:prstGeom>
        </p:spPr>
      </p:pic>
      <p:sp>
        <p:nvSpPr>
          <p:cNvPr id="14" name="Rectangle: Rounded Corners 24">
            <a:extLst>
              <a:ext uri="{FF2B5EF4-FFF2-40B4-BE49-F238E27FC236}">
                <a16:creationId xmlns:a16="http://schemas.microsoft.com/office/drawing/2014/main" xmlns="" id="{8AE838D0-14BC-4EF7-9DBC-8690943B641D}"/>
              </a:ext>
            </a:extLst>
          </p:cNvPr>
          <p:cNvSpPr/>
          <p:nvPr/>
        </p:nvSpPr>
        <p:spPr>
          <a:xfrm>
            <a:off x="9004128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D. 0</a:t>
            </a:r>
          </a:p>
        </p:txBody>
      </p:sp>
    </p:spTree>
    <p:extLst>
      <p:ext uri="{BB962C8B-B14F-4D97-AF65-F5344CB8AC3E}">
        <p14:creationId xmlns:p14="http://schemas.microsoft.com/office/powerpoint/2010/main" val="307592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4054F104-7F10-4426-BE68-2BF6EDCE0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8624"/>
            <a:ext cx="12192000" cy="6445977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40072DE2-B26A-4872-B90E-32A42F395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1097824"/>
            <a:ext cx="2857500" cy="2857500"/>
          </a:xfrm>
          <a:prstGeom prst="rect">
            <a:avLst/>
          </a:prstGeom>
        </p:spPr>
      </p:pic>
      <p:sp>
        <p:nvSpPr>
          <p:cNvPr id="4" name="Hexagon 7">
            <a:extLst>
              <a:ext uri="{FF2B5EF4-FFF2-40B4-BE49-F238E27FC236}">
                <a16:creationId xmlns:a16="http://schemas.microsoft.com/office/drawing/2014/main" xmlns="" id="{BA905D77-664B-48E2-84A1-002A7267EAC3}"/>
              </a:ext>
            </a:extLst>
          </p:cNvPr>
          <p:cNvSpPr/>
          <p:nvPr/>
        </p:nvSpPr>
        <p:spPr>
          <a:xfrm>
            <a:off x="507621" y="1593123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+mj-lt"/>
                <a:ea typeface="+mn-ea"/>
                <a:cs typeface="+mn-cs"/>
              </a:rPr>
              <a:t>CHÚC</a:t>
            </a:r>
          </a:p>
        </p:txBody>
      </p:sp>
      <p:sp>
        <p:nvSpPr>
          <p:cNvPr id="5" name="Hexagon 8">
            <a:extLst>
              <a:ext uri="{FF2B5EF4-FFF2-40B4-BE49-F238E27FC236}">
                <a16:creationId xmlns:a16="http://schemas.microsoft.com/office/drawing/2014/main" xmlns="" id="{B0308A50-E582-45DF-A5AD-C2E13BD914A1}"/>
              </a:ext>
            </a:extLst>
          </p:cNvPr>
          <p:cNvSpPr/>
          <p:nvPr/>
        </p:nvSpPr>
        <p:spPr>
          <a:xfrm>
            <a:off x="9131929" y="3902397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3600" b="1" kern="0" dirty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accent1"/>
                </a:solidFill>
                <a:latin typeface="+mj-lt"/>
              </a:rPr>
              <a:t>GIỎI</a:t>
            </a:r>
          </a:p>
        </p:txBody>
      </p:sp>
      <p:sp>
        <p:nvSpPr>
          <p:cNvPr id="6" name="Hexagon 9">
            <a:extLst>
              <a:ext uri="{FF2B5EF4-FFF2-40B4-BE49-F238E27FC236}">
                <a16:creationId xmlns:a16="http://schemas.microsoft.com/office/drawing/2014/main" xmlns="" id="{80770F35-ACF8-4F3D-8A18-D446B0785C40}"/>
              </a:ext>
            </a:extLst>
          </p:cNvPr>
          <p:cNvSpPr/>
          <p:nvPr/>
        </p:nvSpPr>
        <p:spPr>
          <a:xfrm>
            <a:off x="6975852" y="2774223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400" b="1" kern="0" dirty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accent1"/>
                </a:solidFill>
                <a:latin typeface="+mj-lt"/>
              </a:rPr>
              <a:t>HỌC</a:t>
            </a:r>
            <a:endParaRPr lang="en-US" sz="4400" b="1" kern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Hexagon 12">
            <a:extLst>
              <a:ext uri="{FF2B5EF4-FFF2-40B4-BE49-F238E27FC236}">
                <a16:creationId xmlns:a16="http://schemas.microsoft.com/office/drawing/2014/main" xmlns="" id="{2C84630A-3B67-4A26-AD88-5114DAE247B2}"/>
              </a:ext>
            </a:extLst>
          </p:cNvPr>
          <p:cNvSpPr/>
          <p:nvPr/>
        </p:nvSpPr>
        <p:spPr>
          <a:xfrm>
            <a:off x="4819775" y="1593123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accent1"/>
                </a:solidFill>
                <a:uLnTx/>
                <a:uFillTx/>
                <a:latin typeface="+mj-lt"/>
                <a:ea typeface="+mn-ea"/>
                <a:cs typeface="+mn-cs"/>
              </a:rPr>
              <a:t>BẠN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xmlns="" id="{E23BB66E-2754-4289-A352-465017AAF3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470" y="3628080"/>
            <a:ext cx="2650039" cy="2661817"/>
          </a:xfrm>
          <a:prstGeom prst="rect">
            <a:avLst/>
          </a:prstGeom>
        </p:spPr>
      </p:pic>
      <p:sp>
        <p:nvSpPr>
          <p:cNvPr id="11" name="Hexagon 8">
            <a:extLst>
              <a:ext uri="{FF2B5EF4-FFF2-40B4-BE49-F238E27FC236}">
                <a16:creationId xmlns:a16="http://schemas.microsoft.com/office/drawing/2014/main" xmlns="" id="{747F5B86-3091-4352-BF2A-23C1AB011B7C}"/>
              </a:ext>
            </a:extLst>
          </p:cNvPr>
          <p:cNvSpPr/>
          <p:nvPr/>
        </p:nvSpPr>
        <p:spPr>
          <a:xfrm>
            <a:off x="2667561" y="348624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3600" b="1" kern="0" dirty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accent1"/>
                </a:solidFill>
                <a:latin typeface="+mj-lt"/>
              </a:rPr>
              <a:t>CÁC</a:t>
            </a:r>
          </a:p>
        </p:txBody>
      </p:sp>
    </p:spTree>
    <p:extLst>
      <p:ext uri="{BB962C8B-B14F-4D97-AF65-F5344CB8AC3E}">
        <p14:creationId xmlns:p14="http://schemas.microsoft.com/office/powerpoint/2010/main" val="241638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255</Words>
  <Application>Microsoft Office PowerPoint</Application>
  <PresentationFormat>Custom</PresentationFormat>
  <Paragraphs>85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2_Office Theme</vt:lpstr>
      <vt:lpstr>Tuần 9 Bài 19: Phép cộng trong phạm vi 10 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Windows User</cp:lastModifiedBy>
  <cp:revision>38</cp:revision>
  <dcterms:created xsi:type="dcterms:W3CDTF">2021-11-25T10:49:45Z</dcterms:created>
  <dcterms:modified xsi:type="dcterms:W3CDTF">2024-11-23T02:19:44Z</dcterms:modified>
</cp:coreProperties>
</file>