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58" r:id="rId4"/>
    <p:sldId id="261" r:id="rId5"/>
    <p:sldId id="262" r:id="rId6"/>
    <p:sldId id="273" r:id="rId7"/>
    <p:sldId id="268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27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BEDD6291-FEDF-4A45-BDEC-0523C70B1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65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93A80939-A434-4E55-9CA0-36235901E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53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8FE2C8EA-B75A-4909-8147-DBAF2EEB6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6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030B8395-1709-4B5F-8AB3-7B78C5926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69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DD6BA804-892F-43EA-A5FA-8B2FE5DEA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4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39A0BFB5-3BCE-4CFF-9D83-7F93127CE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5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88465798-5FA8-436D-845D-557D2B8FC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1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0E68CC37-5B40-42ED-B1A9-916675DF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6A80D603-66FC-419F-A23A-FB1DD72C8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0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3C14A05C-3976-462B-B984-317E07A72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13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B0241ADC-06A6-4981-8C63-A5CFCAFD4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4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29A96135-5144-447B-B1DD-68A2BB1B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908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8AA260ED-8446-4E34-8D8C-74B31E1D8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anose="02020603050405020304" pitchFamily="18" charset="0"/>
              </a:defRPr>
            </a:lvl1pPr>
          </a:lstStyle>
          <a:p>
            <a:fld id="{1B5543CA-8198-4D6E-B3BC-A10CF12DA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6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7DBB-11B0-4798-BB23-371430563B1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CEF5CC-A537-4B66-88DE-1DAA408242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98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wmf"/><Relationship Id="rId2" Type="http://schemas.openxmlformats.org/officeDocument/2006/relationships/audio" Target="file:///C:\Users\MyPC\Downloads\Taptheducbuoisang-XuanMai_kjrn.mp3" TargetMode="External"/><Relationship Id="rId1" Type="http://schemas.openxmlformats.org/officeDocument/2006/relationships/audio" Target="file:///D:\GIAO%20TH&#212;NG%20D&#7920;%20THI\nh&#7841;c%20giao%20th&#244;ng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8839201" y="4876801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6172201" y="3810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1828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162801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4953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3124200" y="503396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3" name="AutoShape 19"/>
          <p:cNvSpPr>
            <a:spLocks noChangeArrowheads="1"/>
          </p:cNvSpPr>
          <p:nvPr/>
        </p:nvSpPr>
        <p:spPr bwMode="auto">
          <a:xfrm>
            <a:off x="7116763" y="63627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auto">
          <a:xfrm>
            <a:off x="2971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auto">
          <a:xfrm>
            <a:off x="8129588" y="6488113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7" name="AutoShape 23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4" name="AutoShape 30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6" name="AutoShape 32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7" name="AutoShape 33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8" name="AutoShape 34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9" name="AutoShape 35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0" name="AutoShape 36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1" name="AutoShape 37"/>
          <p:cNvSpPr>
            <a:spLocks noChangeArrowheads="1"/>
          </p:cNvSpPr>
          <p:nvPr/>
        </p:nvSpPr>
        <p:spPr bwMode="auto">
          <a:xfrm>
            <a:off x="5562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>
            <a:off x="5791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>
            <a:off x="5867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5867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3" name="Line 49"/>
          <p:cNvSpPr>
            <a:spLocks noChangeShapeType="1"/>
          </p:cNvSpPr>
          <p:nvPr/>
        </p:nvSpPr>
        <p:spPr bwMode="auto">
          <a:xfrm>
            <a:off x="6629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4" name="Line 50"/>
          <p:cNvSpPr>
            <a:spLocks noChangeShapeType="1"/>
          </p:cNvSpPr>
          <p:nvPr/>
        </p:nvSpPr>
        <p:spPr bwMode="auto">
          <a:xfrm>
            <a:off x="76200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5" name="Line 51"/>
          <p:cNvSpPr>
            <a:spLocks noChangeShapeType="1"/>
          </p:cNvSpPr>
          <p:nvPr/>
        </p:nvSpPr>
        <p:spPr bwMode="auto">
          <a:xfrm>
            <a:off x="2590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4114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 flipV="1">
            <a:off x="7086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8" name="Line 54"/>
          <p:cNvSpPr>
            <a:spLocks noChangeShapeType="1"/>
          </p:cNvSpPr>
          <p:nvPr/>
        </p:nvSpPr>
        <p:spPr bwMode="auto">
          <a:xfrm flipV="1">
            <a:off x="8077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 flipV="1">
            <a:off x="2590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 flipV="1">
            <a:off x="4038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1" name="Line 57"/>
          <p:cNvSpPr>
            <a:spLocks noChangeShapeType="1"/>
          </p:cNvSpPr>
          <p:nvPr/>
        </p:nvSpPr>
        <p:spPr bwMode="auto">
          <a:xfrm flipH="1">
            <a:off x="4876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>
            <a:off x="6553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>
            <a:off x="6324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>
            <a:off x="4876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 flipH="1">
            <a:off x="3810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6" name="Line 62"/>
          <p:cNvSpPr>
            <a:spLocks noChangeShapeType="1"/>
          </p:cNvSpPr>
          <p:nvPr/>
        </p:nvSpPr>
        <p:spPr bwMode="auto">
          <a:xfrm flipH="1">
            <a:off x="6705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7" name="Line 63"/>
          <p:cNvSpPr>
            <a:spLocks noChangeShapeType="1"/>
          </p:cNvSpPr>
          <p:nvPr/>
        </p:nvSpPr>
        <p:spPr bwMode="auto">
          <a:xfrm>
            <a:off x="6781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7648" name="Line 64"/>
          <p:cNvSpPr>
            <a:spLocks noChangeShapeType="1"/>
          </p:cNvSpPr>
          <p:nvPr/>
        </p:nvSpPr>
        <p:spPr bwMode="auto">
          <a:xfrm>
            <a:off x="4114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35887" name="Picture 67" descr="ato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1"/>
            <a:ext cx="16970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53" name="AutoShape 69"/>
          <p:cNvSpPr>
            <a:spLocks noChangeArrowheads="1"/>
          </p:cNvSpPr>
          <p:nvPr/>
        </p:nvSpPr>
        <p:spPr bwMode="auto">
          <a:xfrm>
            <a:off x="89154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654" name="nhạc giao thô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0" name="Picture 13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62100" y="51435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1" name="Picture 28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5621338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3" name="WordArt 29"/>
          <p:cNvSpPr>
            <a:spLocks noChangeArrowheads="1" noChangeShapeType="1" noTextEdit="1"/>
          </p:cNvSpPr>
          <p:nvPr/>
        </p:nvSpPr>
        <p:spPr bwMode="auto">
          <a:xfrm>
            <a:off x="1676400" y="1112838"/>
            <a:ext cx="8763000" cy="426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*CHÀO MỪNG CÁC THẦY, CÔ GIÁO,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LỚP 1H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3544889" y="5346991"/>
            <a:ext cx="67151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hiên : NGUYỄN THỊ MINH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Phả Lại</a:t>
            </a:r>
          </a:p>
        </p:txBody>
      </p:sp>
      <p:pic>
        <p:nvPicPr>
          <p:cNvPr id="35894" name="Picture 54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5" name="Picture 55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157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27954"/>
      </p:ext>
    </p:extLst>
  </p:cSld>
  <p:clrMapOvr>
    <a:masterClrMapping/>
  </p:clrMapOvr>
  <p:transition advTm="21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775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118" dur="5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054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120" dur="5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219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441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17917 -0.45503 " pathEditMode="relative" rAng="0" ptsTypes="AA">
                                      <p:cBhvr>
                                        <p:cTn id="124" dur="5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275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126" dur="50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942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42084 -0.24416 " pathEditMode="relative" rAng="0" ptsTypes="AA">
                                      <p:cBhvr>
                                        <p:cTn id="128" dur="5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220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0" fill="hold"/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5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5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6371" fill="hold"/>
                                        <p:tgtEl>
                                          <p:spTgt spid="6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5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5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5000" fill="hold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50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5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5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50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5000" fill="hold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00" decel="100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4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7589" grpId="0" animBg="1"/>
      <p:bldP spid="67590" grpId="0" animBg="1"/>
      <p:bldP spid="67592" grpId="0" animBg="1"/>
      <p:bldP spid="67595" grpId="0" animBg="1"/>
      <p:bldP spid="67596" grpId="0" animBg="1"/>
      <p:bldP spid="67598" grpId="0" animBg="1"/>
      <p:bldP spid="67600" grpId="0" animBg="1"/>
      <p:bldP spid="67601" grpId="0" animBg="1"/>
      <p:bldP spid="67603" grpId="0" animBg="1"/>
      <p:bldP spid="67605" grpId="0" animBg="1"/>
      <p:bldP spid="67606" grpId="0" animBg="1"/>
      <p:bldP spid="67629" grpId="0" animBg="1"/>
      <p:bldP spid="67631" grpId="0" animBg="1"/>
      <p:bldP spid="67632" grpId="0" animBg="1"/>
      <p:bldP spid="67633" grpId="0" animBg="1"/>
      <p:bldP spid="67634" grpId="0" animBg="1"/>
      <p:bldP spid="67635" grpId="0" animBg="1"/>
      <p:bldP spid="67636" grpId="0" animBg="1"/>
      <p:bldP spid="67637" grpId="0" animBg="1"/>
      <p:bldP spid="67638" grpId="0" animBg="1"/>
      <p:bldP spid="67639" grpId="0" animBg="1"/>
      <p:bldP spid="67640" grpId="0" animBg="1"/>
      <p:bldP spid="67641" grpId="0" animBg="1"/>
      <p:bldP spid="67642" grpId="0" animBg="1"/>
      <p:bldP spid="67643" grpId="0" animBg="1"/>
      <p:bldP spid="67644" grpId="0" animBg="1"/>
      <p:bldP spid="67645" grpId="0" animBg="1"/>
      <p:bldP spid="67646" grpId="0" animBg="1"/>
      <p:bldP spid="67647" grpId="0" animBg="1"/>
      <p:bldP spid="67648" grpId="0" animBg="1"/>
      <p:bldP spid="67613" grpId="0" animBg="1"/>
      <p:bldP spid="573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1" y="296213"/>
            <a:ext cx="5046976" cy="3086905"/>
          </a:xfrm>
          <a:prstGeom prst="rect">
            <a:avLst/>
          </a:prstGeom>
        </p:spPr>
      </p:pic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296213"/>
            <a:ext cx="5473521" cy="3086905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1" y="3426182"/>
            <a:ext cx="5046976" cy="2927530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3426182"/>
            <a:ext cx="5473523" cy="29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450762"/>
            <a:ext cx="4964940" cy="2781836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476518"/>
            <a:ext cx="5215944" cy="2756079"/>
          </a:xfrm>
          <a:prstGeom prst="rect">
            <a:avLst/>
          </a:prstGeom>
        </p:spPr>
      </p:pic>
      <p:pic>
        <p:nvPicPr>
          <p:cNvPr id="10" name="Ả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3387142"/>
            <a:ext cx="4964940" cy="2987900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3232596"/>
            <a:ext cx="5370490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678554"/>
            <a:ext cx="5035639" cy="2665929"/>
          </a:xfrm>
          <a:prstGeom prst="rect">
            <a:avLst/>
          </a:prstGeom>
        </p:spPr>
      </p:pic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1" y="3344483"/>
            <a:ext cx="5525037" cy="2940408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1" y="3344483"/>
            <a:ext cx="5035639" cy="2940408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1" y="678555"/>
            <a:ext cx="5525038" cy="26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811369"/>
            <a:ext cx="8435662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D viết tr 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31</Words>
  <Application>Microsoft Office PowerPoint</Application>
  <PresentationFormat>Màn hình rộng</PresentationFormat>
  <Paragraphs>5</Paragraphs>
  <Slides>7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3_Default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Tài khoản Microsoft</cp:lastModifiedBy>
  <cp:revision>73</cp:revision>
  <dcterms:created xsi:type="dcterms:W3CDTF">2020-08-06T01:45:39Z</dcterms:created>
  <dcterms:modified xsi:type="dcterms:W3CDTF">2024-11-23T04:01:08Z</dcterms:modified>
</cp:coreProperties>
</file>