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8" r:id="rId4"/>
    <p:sldId id="274" r:id="rId5"/>
    <p:sldId id="275" r:id="rId6"/>
    <p:sldId id="276" r:id="rId7"/>
    <p:sldId id="261" r:id="rId8"/>
    <p:sldId id="259" r:id="rId9"/>
    <p:sldId id="257" r:id="rId10"/>
    <p:sldId id="277" r:id="rId11"/>
    <p:sldId id="262" r:id="rId12"/>
    <p:sldId id="260" r:id="rId13"/>
    <p:sldId id="280" r:id="rId14"/>
    <p:sldId id="281" r:id="rId15"/>
    <p:sldId id="282" r:id="rId16"/>
    <p:sldId id="278" r:id="rId17"/>
    <p:sldId id="265" r:id="rId18"/>
    <p:sldId id="283" r:id="rId19"/>
    <p:sldId id="284" r:id="rId20"/>
    <p:sldId id="279" r:id="rId21"/>
    <p:sldId id="267" r:id="rId22"/>
    <p:sldId id="285" r:id="rId23"/>
    <p:sldId id="286" r:id="rId24"/>
    <p:sldId id="268" r:id="rId25"/>
    <p:sldId id="28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9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9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sv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sv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 ĐEN LÔNG MƯỢT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11272"/>
            <a:ext cx="5867400" cy="472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628900"/>
            <a:ext cx="5867400" cy="4724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750" y="7640974"/>
            <a:ext cx="55054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MẬT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 GÀ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0954273" y="3481847"/>
            <a:ext cx="22242851" cy="3323295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8352652">
            <a:off x="12191477" y="1583967"/>
            <a:ext cx="663464" cy="349522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8147">
            <a:off x="7011395" y="1296472"/>
            <a:ext cx="517158" cy="446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8600" y="11783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2750" y="7640974"/>
            <a:ext cx="5505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NƯỚC NHÁ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5599" y="7578657"/>
            <a:ext cx="6934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628900"/>
            <a:ext cx="5859439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79" y="2628900"/>
            <a:ext cx="585943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24036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9982200" y="17907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3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394812" y="3647050"/>
            <a:ext cx="15149530" cy="29928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7796121">
            <a:off x="1903514" y="7390809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782091">
            <a:off x="-298762" y="3837571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51145">
            <a:off x="1331884" y="2996117"/>
            <a:ext cx="479396" cy="414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4953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1562100"/>
            <a:ext cx="548640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khênh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0" y="1562100"/>
            <a:ext cx="6477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mướt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TRẦN ĐĂNG KHOA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14" y="3485993"/>
            <a:ext cx="3809392" cy="39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81382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1" y="4686300"/>
            <a:ext cx="6858000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598" y="4393022"/>
            <a:ext cx="830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3463" y="1207432"/>
            <a:ext cx="11809674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 i="1" dirty="0">
                <a:cs typeface="Arial" panose="020B0604020202020204" pitchFamily="34" charset="0"/>
              </a:rPr>
              <a:t>Tìm từ ngữ tả hình dáng con trâu trong 4 dòng thơ đầu?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0425" y="4667311"/>
            <a:ext cx="9455965" cy="376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Con trâu màu đen, có bộ lông mượt. Nó cao lớn lênh khênh. Cặp sừng vênh vênh. Chân đi như đập đất.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90" y="3976049"/>
            <a:ext cx="5022037" cy="5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828800" y="458156"/>
            <a:ext cx="14859000" cy="3542344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1220785">
            <a:off x="16602502" y="1595160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459873" y="1622883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731" y="1224450"/>
            <a:ext cx="1211513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6906" y="4340238"/>
            <a:ext cx="10781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Cách trò chuyện của bạn 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</a:t>
            </a:r>
            <a:r>
              <a:rPr lang="en-US" sz="4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 hiện bạn nhỏ rất yêu quý con trâu, nói với con trâu như nói với một người bạn thân thiết.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12784" r="17950" b="18416"/>
          <a:stretch/>
        </p:blipFill>
        <p:spPr>
          <a:xfrm>
            <a:off x="949347" y="3925097"/>
            <a:ext cx="468895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6700" y="1939167"/>
            <a:ext cx="17754600" cy="65505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9103" y="4762473"/>
            <a:ext cx="15495745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26"/>
              </a:lnSpc>
            </a:pPr>
            <a:r>
              <a: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 BÓ VỚI CON NGƯỜI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915669">
            <a:off x="679639" y="5713943"/>
            <a:ext cx="2456144" cy="35025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73519" y="3306004"/>
            <a:ext cx="9340962" cy="73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7200" b="1" spc="1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3983895">
            <a:off x="1438893" y="185518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681662">
            <a:off x="16942577" y="3734312"/>
            <a:ext cx="597523" cy="493205"/>
            <a:chOff x="0" y="0"/>
            <a:chExt cx="2138680" cy="1765300"/>
          </a:xfrm>
        </p:grpSpPr>
        <p:sp>
          <p:nvSpPr>
            <p:cNvPr id="10" name="Freeform 1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22764" y="6386529"/>
            <a:ext cx="4276703" cy="42188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76571">
            <a:off x="16384962" y="1423962"/>
            <a:ext cx="574782" cy="4964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601" y="4305300"/>
            <a:ext cx="119634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/>
          <a:stretch/>
        </p:blipFill>
        <p:spPr>
          <a:xfrm>
            <a:off x="872656" y="7124700"/>
            <a:ext cx="15658971" cy="199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34290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633" y="1531005"/>
            <a:ext cx="130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6" r="64210"/>
          <a:stretch/>
        </p:blipFill>
        <p:spPr>
          <a:xfrm>
            <a:off x="1035930" y="4435649"/>
            <a:ext cx="4419601" cy="199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0" t="7207" r="1916" b="-111"/>
          <a:stretch/>
        </p:blipFill>
        <p:spPr>
          <a:xfrm>
            <a:off x="1035930" y="7230561"/>
            <a:ext cx="4419601" cy="1995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4960007"/>
            <a:ext cx="9548448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7810498"/>
            <a:ext cx="10860665" cy="83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en, mượt, vênh vênh, trong, hồng, tỏ, xanh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759701" y="323728"/>
            <a:ext cx="14935200" cy="299097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100855" y="148121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9633">
            <a:off x="16619902" y="1285890"/>
            <a:ext cx="567634" cy="490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217" y="634328"/>
            <a:ext cx="1131016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3625302"/>
            <a:ext cx="6921318" cy="5873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Hay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5000"/>
              </a:lnSpc>
              <a:spcAft>
                <a:spcPts val="1000"/>
              </a:spcAft>
              <a:buAutoNum type="alphaLcPeriod" startAt="2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</a:t>
            </a:r>
          </a:p>
          <a:p>
            <a:pPr algn="just">
              <a:lnSpc>
                <a:spcPct val="135000"/>
              </a:lnSpc>
              <a:spcAft>
                <a:spcPts val="10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5471" y="429637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3140" y="46482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53384" y="564364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53044" y="6012974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89300" y="7124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53384" y="6755368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953044" y="8648700"/>
            <a:ext cx="9073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21340" y="8279368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KHUYÊN</a:t>
            </a:r>
          </a:p>
        </p:txBody>
      </p:sp>
    </p:spTree>
    <p:extLst>
      <p:ext uri="{BB962C8B-B14F-4D97-AF65-F5344CB8AC3E}">
        <p14:creationId xmlns:p14="http://schemas.microsoft.com/office/powerpoint/2010/main" val="32120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08786" y="1219200"/>
            <a:ext cx="9611104" cy="109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2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649141" y="1272961"/>
            <a:ext cx="15149530" cy="77410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4267" y="1764670"/>
            <a:ext cx="3383897" cy="7068192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7698494">
            <a:off x="1032448" y="8871474"/>
            <a:ext cx="663464" cy="349522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82091">
            <a:off x="1069331" y="1308070"/>
            <a:ext cx="597523" cy="493205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9633">
            <a:off x="16611577" y="1335415"/>
            <a:ext cx="567634" cy="49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9114" y="705714"/>
            <a:ext cx="17369772" cy="88755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55141" y="3275580"/>
            <a:ext cx="1377771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6676617"/>
            <a:ext cx="3326574" cy="33224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9106809">
            <a:off x="3654859" y="8993698"/>
            <a:ext cx="663464" cy="349522"/>
            <a:chOff x="0" y="0"/>
            <a:chExt cx="1610360" cy="848360"/>
          </a:xfrm>
        </p:grpSpPr>
        <p:sp>
          <p:nvSpPr>
            <p:cNvPr id="8" name="Freeform 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79242" y="7429500"/>
            <a:ext cx="334685" cy="33468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4A92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20607">
            <a:off x="1233924" y="6012997"/>
            <a:ext cx="567634" cy="4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809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Con </a:t>
            </a:r>
            <a:r>
              <a:rPr lang="en-US" sz="4200" dirty="0" err="1">
                <a:latin typeface="Arial" panose="020B0604020202020204" pitchFamily="34" charset="0"/>
              </a:rPr>
              <a:t>gì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chân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ngắn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</a:rPr>
              <a:t>Mỏ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bẹt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màu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vàng</a:t>
            </a:r>
            <a:endParaRPr lang="en-US" sz="42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</a:rPr>
              <a:t>Hay </a:t>
            </a:r>
            <a:r>
              <a:rPr lang="en-US" sz="4200" dirty="0" err="1">
                <a:latin typeface="Arial" panose="020B0604020202020204" pitchFamily="34" charset="0"/>
              </a:rPr>
              <a:t>kêu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</a:rPr>
              <a:t>cạp</a:t>
            </a:r>
            <a:r>
              <a:rPr lang="en-US" sz="4200" dirty="0">
                <a:latin typeface="Arial" panose="020B0604020202020204" pitchFamily="34" charset="0"/>
              </a:rPr>
              <a:t>?</a:t>
            </a:r>
            <a:endParaRPr lang="en-US" sz="4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4172679"/>
            <a:ext cx="4162382" cy="4154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25591" y="843812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Thường nằm đầu hè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Giữ cho nhà chủ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Người lạ nó sủa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Người quen nó mừng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3" y="813151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21057"/>
          <a:stretch/>
        </p:blipFill>
        <p:spPr>
          <a:xfrm>
            <a:off x="14119913" y="4198099"/>
            <a:ext cx="3354555" cy="37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9" y="3553842"/>
            <a:ext cx="56362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200" dirty="0"/>
              <a:t>Con gì ăn cỏ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Đầu có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vi-VN" sz="4200" dirty="0"/>
              <a:t> sừng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Lỗ mũi buộc thừng</a:t>
            </a:r>
          </a:p>
          <a:p>
            <a:pPr>
              <a:lnSpc>
                <a:spcPct val="200000"/>
              </a:lnSpc>
            </a:pPr>
            <a:r>
              <a:rPr lang="vi-VN" sz="4200" dirty="0"/>
              <a:t>Kéo cày rất giỏi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030200" y="5793028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16482" y="79350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TRÂU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502" y="4152900"/>
            <a:ext cx="3487161" cy="34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5125038" y="1272961"/>
            <a:ext cx="15149530" cy="7741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133340"/>
            <a:ext cx="5058294" cy="1062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06773" y="1869962"/>
            <a:ext cx="3662563" cy="4379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8492" y="4381352"/>
            <a:ext cx="3698936" cy="4042553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 rot="-9513667">
            <a:off x="5671963" y="3119058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251523">
            <a:off x="4967233" y="1232776"/>
            <a:ext cx="541452" cy="446923"/>
            <a:chOff x="0" y="0"/>
            <a:chExt cx="2138680" cy="1765300"/>
          </a:xfrm>
        </p:grpSpPr>
        <p:sp>
          <p:nvSpPr>
            <p:cNvPr id="9" name="Freeform 9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E54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65070" y="7783537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1965">
            <a:off x="2299110" y="8534625"/>
            <a:ext cx="653508" cy="564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4547" y="2577251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8378" y="3553842"/>
            <a:ext cx="10044821" cy="247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200" dirty="0"/>
              <a:t>Con gì hai mắt trong veo</a:t>
            </a:r>
          </a:p>
          <a:p>
            <a:pPr algn="ctr">
              <a:lnSpc>
                <a:spcPct val="200000"/>
              </a:lnSpc>
            </a:pPr>
            <a:r>
              <a:rPr lang="vi-VN" sz="4200" dirty="0"/>
              <a:t>Thích nằm sưởi nắng, thích trèo cây cau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093941" y="7646079"/>
            <a:ext cx="762000" cy="609600"/>
          </a:xfrm>
          <a:prstGeom prst="rightArrow">
            <a:avLst>
              <a:gd name="adj1" fmla="val 50000"/>
              <a:gd name="adj2" fmla="val 4641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655398" y="93133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6"/>
          <a:stretch/>
        </p:blipFill>
        <p:spPr>
          <a:xfrm>
            <a:off x="11242103" y="6426971"/>
            <a:ext cx="3569791" cy="27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A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61356" y="3373040"/>
            <a:ext cx="24210713" cy="123711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34293" y="6877685"/>
            <a:ext cx="921941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9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609" y="2243189"/>
            <a:ext cx="334685" cy="3346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5683721" y="7676057"/>
            <a:ext cx="663464" cy="349522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9394" y="1276083"/>
            <a:ext cx="3018338" cy="4688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63570" y="1276083"/>
            <a:ext cx="2502583" cy="4688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63858" y="1276083"/>
            <a:ext cx="4313586" cy="4688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8089">
            <a:off x="16458499" y="2187213"/>
            <a:ext cx="517158" cy="44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1965">
            <a:off x="1737975" y="7889462"/>
            <a:ext cx="653508" cy="56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8039" y="876300"/>
            <a:ext cx="2971800" cy="296808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7796121">
            <a:off x="17041159" y="3093635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14414192" y="937328"/>
            <a:ext cx="597523" cy="493205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451145">
            <a:off x="17217609" y="509212"/>
            <a:ext cx="567634" cy="4902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56542" y="-9667"/>
            <a:ext cx="12716496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23" y="4000500"/>
            <a:ext cx="10668000" cy="546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6746" y="6233354"/>
            <a:ext cx="4740978" cy="562747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681662">
            <a:off x="14893902" y="6298646"/>
            <a:ext cx="541452" cy="44692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1322" y="8391039"/>
            <a:ext cx="334685" cy="33468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61993" y="8391039"/>
            <a:ext cx="334685" cy="3346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741014">
            <a:off x="1774960" y="5683643"/>
            <a:ext cx="663464" cy="349522"/>
            <a:chOff x="0" y="0"/>
            <a:chExt cx="1610360" cy="848360"/>
          </a:xfrm>
        </p:grpSpPr>
        <p:sp>
          <p:nvSpPr>
            <p:cNvPr id="13" name="Freeform 13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36093" y="2638397"/>
            <a:ext cx="9010661" cy="105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61993" y="1028700"/>
            <a:ext cx="334685" cy="33468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-1251523">
            <a:off x="4367943" y="5924693"/>
            <a:ext cx="541452" cy="446923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81965">
            <a:off x="3655332" y="7241030"/>
            <a:ext cx="574782" cy="4964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62228">
            <a:off x="15603461" y="3747358"/>
            <a:ext cx="574782" cy="4964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24099" y="4314742"/>
            <a:ext cx="136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CON TRÂU ĐEN LÔNG  MƯỢT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796</Words>
  <Application>Microsoft Office PowerPoint</Application>
  <PresentationFormat>Custom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15</cp:revision>
  <dcterms:created xsi:type="dcterms:W3CDTF">2006-08-16T00:00:00Z</dcterms:created>
  <dcterms:modified xsi:type="dcterms:W3CDTF">2026-01-16T03:04:15Z</dcterms:modified>
  <dc:identifier>DAEtUBLhDZE</dc:identifier>
</cp:coreProperties>
</file>