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5" r:id="rId2"/>
    <p:sldId id="259" r:id="rId3"/>
    <p:sldId id="292" r:id="rId4"/>
    <p:sldId id="293" r:id="rId5"/>
    <p:sldId id="289" r:id="rId6"/>
    <p:sldId id="290" r:id="rId7"/>
    <p:sldId id="296" r:id="rId8"/>
    <p:sldId id="300" r:id="rId9"/>
    <p:sldId id="301" r:id="rId10"/>
    <p:sldId id="295" r:id="rId11"/>
    <p:sldId id="294" r:id="rId12"/>
    <p:sldId id="302" r:id="rId13"/>
    <p:sldId id="304" r:id="rId14"/>
    <p:sldId id="303" r:id="rId15"/>
    <p:sldId id="399" r:id="rId16"/>
    <p:sldId id="305" r:id="rId17"/>
    <p:sldId id="419" r:id="rId18"/>
    <p:sldId id="420" r:id="rId19"/>
    <p:sldId id="421" r:id="rId20"/>
    <p:sldId id="422" r:id="rId21"/>
    <p:sldId id="285" r:id="rId22"/>
    <p:sldId id="286" r:id="rId23"/>
    <p:sldId id="287" r:id="rId24"/>
    <p:sldId id="281" r:id="rId25"/>
    <p:sldId id="417" r:id="rId26"/>
    <p:sldId id="256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2718D-04FD-42C0-9E68-8E3BC94FF004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5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03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78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89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10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88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38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8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0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50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48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595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72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889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2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41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2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23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38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32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810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5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2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71" r:id="rId19"/>
    <p:sldLayoutId id="2147483670" r:id="rId20"/>
    <p:sldLayoutId id="2147483669" r:id="rId21"/>
    <p:sldLayoutId id="2147483668" r:id="rId22"/>
    <p:sldLayoutId id="2147483667" r:id="rId23"/>
    <p:sldLayoutId id="2147483666" r:id="rId24"/>
    <p:sldLayoutId id="2147483665" r:id="rId25"/>
    <p:sldLayoutId id="2147483664" r:id="rId26"/>
    <p:sldLayoutId id="2147483663" r:id="rId27"/>
    <p:sldLayoutId id="2147483662" r:id="rId28"/>
    <p:sldLayoutId id="2147483661" r:id="rId29"/>
    <p:sldLayoutId id="2147483660" r:id="rId30"/>
    <p:sldLayoutId id="2147483656" r:id="rId31"/>
    <p:sldLayoutId id="2147483657" r:id="rId32"/>
    <p:sldLayoutId id="2147483658" r:id="rId33"/>
    <p:sldLayoutId id="2147483659" r:id="rId34"/>
    <p:sldLayoutId id="2147483683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image" Target="../media/image30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1.xml"/><Relationship Id="rId12" Type="http://schemas.openxmlformats.org/officeDocument/2006/relationships/image" Target="../media/image33.png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4.GIF"/><Relationship Id="rId1" Type="http://schemas.microsoft.com/office/2007/relationships/media" Target="../media/media1.mp3"/><Relationship Id="rId6" Type="http://schemas.openxmlformats.org/officeDocument/2006/relationships/slide" Target="slide20.xml"/><Relationship Id="rId11" Type="http://schemas.openxmlformats.org/officeDocument/2006/relationships/slide" Target="slide23.xml"/><Relationship Id="rId5" Type="http://schemas.openxmlformats.org/officeDocument/2006/relationships/image" Target="../media/image27.png"/><Relationship Id="rId15" Type="http://schemas.openxmlformats.org/officeDocument/2006/relationships/slide" Target="slide26.xml"/><Relationship Id="rId10" Type="http://schemas.openxmlformats.org/officeDocument/2006/relationships/slide" Target="slide22.xml"/><Relationship Id="rId19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microsoft.com/office/2007/relationships/hdphoto" Target="../media/hdphoto6.wdp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microsoft.com/office/2007/relationships/hdphoto" Target="../media/hdphoto9.wdp"/><Relationship Id="rId10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openxmlformats.org/officeDocument/2006/relationships/image" Target="../media/image35.wmf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19.xml"/><Relationship Id="rId5" Type="http://schemas.openxmlformats.org/officeDocument/2006/relationships/audio" Target="../media/audio3.wav"/><Relationship Id="rId15" Type="http://schemas.microsoft.com/office/2007/relationships/hdphoto" Target="../media/hdphoto9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5.wmf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19.xml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5.wmf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19.xml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5.wmf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060616" y="0"/>
            <a:ext cx="174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0" y="1767007"/>
            <a:ext cx="1243053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5400" b="1" dirty="0">
                <a:solidFill>
                  <a:srgbClr val="0070C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19 </a:t>
            </a:r>
          </a:p>
          <a:p>
            <a:pPr marL="0" marR="0" algn="ctr">
              <a:spcAft>
                <a:spcPts val="1200"/>
              </a:spcAft>
            </a:pP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55: </a:t>
            </a:r>
            <a:r>
              <a:rPr lang="pt-BR" sz="60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Bảng nhân 2 </a:t>
            </a:r>
            <a:r>
              <a:rPr lang="pt-BR" sz="48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(tiết 1)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0;p7">
            <a:extLst>
              <a:ext uri="{FF2B5EF4-FFF2-40B4-BE49-F238E27FC236}">
                <a16:creationId xmlns:a16="http://schemas.microsoft.com/office/drawing/2014/main" id="{B2FB0AB9-4896-463B-ABEA-7369E53D2A74}"/>
              </a:ext>
            </a:extLst>
          </p:cNvPr>
          <p:cNvSpPr txBox="1"/>
          <p:nvPr/>
        </p:nvSpPr>
        <p:spPr>
          <a:xfrm>
            <a:off x="2856418" y="1982491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KHÁM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PHÁ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THỨC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013BCD-4FB1-4D02-B3BB-9E0FBFCEA649}"/>
              </a:ext>
            </a:extLst>
          </p:cNvPr>
          <p:cNvGrpSpPr/>
          <p:nvPr/>
        </p:nvGrpSpPr>
        <p:grpSpPr>
          <a:xfrm>
            <a:off x="4202586" y="738063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EA0C22-9975-40D0-BAFE-328DF608AFD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C2D66D-93E5-432D-9881-8F10D860D10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222D320-7430-4AC7-B5B0-F54CF21CF5DC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8661B8-0CC0-47E4-AC88-B6843DD40CD6}"/>
              </a:ext>
            </a:extLst>
          </p:cNvPr>
          <p:cNvSpPr txBox="1"/>
          <p:nvPr/>
        </p:nvSpPr>
        <p:spPr>
          <a:xfrm>
            <a:off x="8941673" y="696294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x  1  =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21F04-B8E4-48CE-8CE3-B33E0638FD0A}"/>
              </a:ext>
            </a:extLst>
          </p:cNvPr>
          <p:cNvSpPr txBox="1"/>
          <p:nvPr/>
        </p:nvSpPr>
        <p:spPr>
          <a:xfrm>
            <a:off x="3987007" y="1354315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77589-769D-49DA-9A37-EDEBFD04AF1C}"/>
              </a:ext>
            </a:extLst>
          </p:cNvPr>
          <p:cNvGrpSpPr/>
          <p:nvPr/>
        </p:nvGrpSpPr>
        <p:grpSpPr>
          <a:xfrm>
            <a:off x="4129129" y="2036357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2CF7C0-39FF-494A-8ADF-DE24432C9C79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466F789-996C-4918-8408-72C640D4F37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7C6B145-3072-42A7-9B24-518B2EDD73B5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DEAF2-417B-4604-8350-6C73F1DD3266}"/>
              </a:ext>
            </a:extLst>
          </p:cNvPr>
          <p:cNvGrpSpPr/>
          <p:nvPr/>
        </p:nvGrpSpPr>
        <p:grpSpPr>
          <a:xfrm>
            <a:off x="5438252" y="2036357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878563-FDD7-4A86-8F79-9BDC49E56816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C0A78B-0FB7-4CFC-A4DE-A42FEE94F18A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1B3A1F-3E13-46F3-BE37-F155E94CD75E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289FF6-8FD4-49A6-B795-CAF175DBF488}"/>
              </a:ext>
            </a:extLst>
          </p:cNvPr>
          <p:cNvSpPr txBox="1"/>
          <p:nvPr/>
        </p:nvSpPr>
        <p:spPr>
          <a:xfrm>
            <a:off x="3990681" y="2734768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68F09A-73F2-4F19-93DB-1020431C1A01}"/>
              </a:ext>
            </a:extLst>
          </p:cNvPr>
          <p:cNvSpPr txBox="1"/>
          <p:nvPr/>
        </p:nvSpPr>
        <p:spPr>
          <a:xfrm>
            <a:off x="8941673" y="1929616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x  2  = 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3A77A3-9FDB-4EE5-B76D-266E05497A09}"/>
              </a:ext>
            </a:extLst>
          </p:cNvPr>
          <p:cNvGrpSpPr/>
          <p:nvPr/>
        </p:nvGrpSpPr>
        <p:grpSpPr>
          <a:xfrm>
            <a:off x="4129129" y="3433179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5BAC3B-0E6F-443B-A974-3A71D915780E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506463-5471-4C60-9C66-81E1A97E433B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3FA65D-150D-4C21-9A3F-20959C8E0DA2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904A26-DB94-489F-807F-5A56D5BA0A3B}"/>
              </a:ext>
            </a:extLst>
          </p:cNvPr>
          <p:cNvGrpSpPr/>
          <p:nvPr/>
        </p:nvGrpSpPr>
        <p:grpSpPr>
          <a:xfrm>
            <a:off x="5438252" y="3433179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770C47-C94D-4D47-BAF9-E6E283CA54C0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23E0E6C-73C3-4CD4-A090-9834F2EDEF59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816BD2C-6328-4007-943D-F3FD923C2C10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19AEE5E-44E3-4BFC-9826-AC086DAE45F8}"/>
              </a:ext>
            </a:extLst>
          </p:cNvPr>
          <p:cNvGrpSpPr/>
          <p:nvPr/>
        </p:nvGrpSpPr>
        <p:grpSpPr>
          <a:xfrm>
            <a:off x="6747375" y="3422818"/>
            <a:ext cx="1093544" cy="478034"/>
            <a:chOff x="3108960" y="5232400"/>
            <a:chExt cx="1381760" cy="60960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79A538-5C7F-4977-979D-61DA59D3924B}"/>
                </a:ext>
              </a:extLst>
            </p:cNvPr>
            <p:cNvSpPr/>
            <p:nvPr/>
          </p:nvSpPr>
          <p:spPr>
            <a:xfrm>
              <a:off x="3108960" y="5232400"/>
              <a:ext cx="1381760" cy="6096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45E575-04ED-46F9-958F-EDB018E2105C}"/>
                </a:ext>
              </a:extLst>
            </p:cNvPr>
            <p:cNvSpPr/>
            <p:nvPr/>
          </p:nvSpPr>
          <p:spPr>
            <a:xfrm>
              <a:off x="3270142" y="5314127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2A58A8A-47B9-42C0-98F5-59D7780D18DD}"/>
                </a:ext>
              </a:extLst>
            </p:cNvPr>
            <p:cNvSpPr/>
            <p:nvPr/>
          </p:nvSpPr>
          <p:spPr>
            <a:xfrm>
              <a:off x="3853923" y="5328920"/>
              <a:ext cx="436880" cy="41656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B4C350-CCEF-4024-8966-65F0407AFD24}"/>
              </a:ext>
            </a:extLst>
          </p:cNvPr>
          <p:cNvSpPr txBox="1"/>
          <p:nvPr/>
        </p:nvSpPr>
        <p:spPr>
          <a:xfrm>
            <a:off x="3987007" y="4160340"/>
            <a:ext cx="3349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71E5E5-C169-42A5-B4C6-81D27C682EB2}"/>
              </a:ext>
            </a:extLst>
          </p:cNvPr>
          <p:cNvSpPr txBox="1"/>
          <p:nvPr/>
        </p:nvSpPr>
        <p:spPr>
          <a:xfrm>
            <a:off x="8941673" y="3326438"/>
            <a:ext cx="261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x  3  = 6</a:t>
            </a:r>
          </a:p>
        </p:txBody>
      </p:sp>
    </p:spTree>
    <p:extLst>
      <p:ext uri="{BB962C8B-B14F-4D97-AF65-F5344CB8AC3E}">
        <p14:creationId xmlns:p14="http://schemas.microsoft.com/office/powerpoint/2010/main" val="39397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5017856" y="650138"/>
            <a:ext cx="2818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1   =  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5017856" y="1177757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2   =  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5017855" y="1810487"/>
            <a:ext cx="2818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3   =  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5017855" y="2395262"/>
            <a:ext cx="325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357589" y="178230"/>
            <a:ext cx="39619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5017856" y="2980037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5017856" y="3617865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5017856" y="4197542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5017856" y="4779850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5017856" y="5316218"/>
            <a:ext cx="2933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5017856" y="589722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7057356" y="2413147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7057356" y="2995292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7057356" y="36173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7080506" y="4188446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7080506" y="4810627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7081367" y="5333847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7080506" y="5887845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8319507" y="3979746"/>
            <a:ext cx="2187617" cy="25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5058E29A-0FB5-4369-B5C8-FB72DB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/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86898" y="791192"/>
            <a:ext cx="2818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1   = 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2   = 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3   =   </a:t>
            </a:r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4  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4279176" y="138823"/>
            <a:ext cx="31486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BẢNG NHÂN 2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5  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6  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7 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8  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 9   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 x  10  =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543504" y="233986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543504" y="27952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543504" y="33594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543504" y="402899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477260" y="4610171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524909" y="517221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561171" y="579412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57AD0A3-7585-483E-B4EB-4E34F95C6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/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2CABC87-2B76-4480-951F-AB34EA2AA05B}"/>
              </a:ext>
            </a:extLst>
          </p:cNvPr>
          <p:cNvSpPr/>
          <p:nvPr/>
        </p:nvSpPr>
        <p:spPr>
          <a:xfrm>
            <a:off x="4596705" y="756168"/>
            <a:ext cx="568410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E882AF9-74DB-4EC1-87DC-5C18F5A5A6D8}"/>
              </a:ext>
            </a:extLst>
          </p:cNvPr>
          <p:cNvSpPr/>
          <p:nvPr/>
        </p:nvSpPr>
        <p:spPr>
          <a:xfrm>
            <a:off x="5701293" y="755112"/>
            <a:ext cx="597675" cy="556117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AF78600-E965-4533-A18A-3BF4D5E2E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557" y="767690"/>
            <a:ext cx="543918" cy="5439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09FE1F4-E63A-4EA2-9144-C293BB6CB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3880" y="1834748"/>
            <a:ext cx="505272" cy="5052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D56A5C-E432-454E-BDDC-5A6E78A73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557" y="2848430"/>
            <a:ext cx="543918" cy="54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2D40FF-2EE8-4302-8467-3629A7ABD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0421" y="3990862"/>
            <a:ext cx="532191" cy="5321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21BB321-4941-45D6-A0ED-E2C79D9E00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7131" y="5185745"/>
            <a:ext cx="534105" cy="5341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2859D70-3695-4FA0-9080-C259DEA9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557" y="1291020"/>
            <a:ext cx="543918" cy="54391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011888-C503-492E-BC2D-9554C56CF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198" y="2333061"/>
            <a:ext cx="544637" cy="5446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3DDBAD-BF84-47EB-A268-573A903A3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1345" y="3388855"/>
            <a:ext cx="510342" cy="51034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1C4E22-55EE-4044-8F28-8689850E8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0869" y="4603289"/>
            <a:ext cx="534105" cy="5341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A684F7B-8C21-49FF-9DEC-4FE304832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0698" y="5815597"/>
            <a:ext cx="534105" cy="5341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5001FDB-8B9A-4A1F-882D-9A19238CD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8258" y="751512"/>
            <a:ext cx="544971" cy="5449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6782142-246E-47E1-BD2A-FDD4575E55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3993" y="1828073"/>
            <a:ext cx="525046" cy="52504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62B7560-B609-41E2-BDE2-FBD6DF221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557" y="2848430"/>
            <a:ext cx="543918" cy="54391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3B58E18-E45B-4843-9800-E8124D219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0421" y="3990862"/>
            <a:ext cx="532191" cy="53219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BF3A4A8-D2AD-4475-90A8-BFF281F8D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90647" y="5171614"/>
            <a:ext cx="534105" cy="53410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73CF068-E711-46B8-A2BE-183EE6863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9830" y="1302440"/>
            <a:ext cx="545403" cy="54540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263F608-C3E5-48E7-BAF6-6ACE3A98A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8443" y="2295201"/>
            <a:ext cx="510489" cy="51048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53AB695-1C08-4FF0-95CE-13EBDCBC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54481" y="3450543"/>
            <a:ext cx="512066" cy="51206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BAB6C85-A241-4FFB-8F94-0854D4CF0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711263" y="4657251"/>
            <a:ext cx="517920" cy="51792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EA93862-C361-410B-A53C-43A7A842F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94462" y="5766966"/>
            <a:ext cx="573156" cy="5731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3FA4257-F659-4E3B-8A5A-E222187E1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557" y="766358"/>
            <a:ext cx="543918" cy="5439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6A10EE5-2CFF-400B-A215-0B83480A63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3993" y="1843693"/>
            <a:ext cx="525046" cy="5250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AE607FF-5C48-4DE3-90E5-6F5B0BA45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557" y="2848430"/>
            <a:ext cx="543918" cy="543918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96D9E2A-B304-4ECD-9F3B-53279212D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0421" y="3990862"/>
            <a:ext cx="532191" cy="53219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DE1082C-EEDB-4D33-8B45-C4383F43BA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7131" y="5185745"/>
            <a:ext cx="534105" cy="53410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0263EA79-C357-4217-8E11-6965687AC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24557" y="1297270"/>
            <a:ext cx="543918" cy="5439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778B418-410E-4ADB-A681-4B04F7332C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3446" y="2344175"/>
            <a:ext cx="526140" cy="52614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A2CB4EF-EA9F-4503-A235-16A12EDDB8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41345" y="3388855"/>
            <a:ext cx="510342" cy="510342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4CDDC20-3D7D-430F-92B7-7F91A3609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10869" y="4603289"/>
            <a:ext cx="534105" cy="53410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3AF1CFA-948D-42E3-91BD-A669C9370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730698" y="5815597"/>
            <a:ext cx="534105" cy="53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303155" y="1095286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Swiss 721 Black Condensed" panose="02000500000000000000" pitchFamily="2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Swiss 721 Black Condensed" panose="02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2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khác.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043683" y="157958"/>
            <a:ext cx="3069526" cy="890335"/>
            <a:chOff x="1145582" y="356727"/>
            <a:chExt cx="3041950" cy="80465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242965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706F5E-6764-49EA-8462-7EA411A25712}"/>
              </a:ext>
            </a:extLst>
          </p:cNvPr>
          <p:cNvGrpSpPr/>
          <p:nvPr/>
        </p:nvGrpSpPr>
        <p:grpSpPr>
          <a:xfrm>
            <a:off x="452904" y="1127416"/>
            <a:ext cx="3449258" cy="2405549"/>
            <a:chOff x="5279984" y="1719999"/>
            <a:chExt cx="3449258" cy="24055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BC39B7-E617-45BA-82F9-E5FD3C681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33DFF-1799-41AC-B8AC-A576DFD5E2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7530" y="1873836"/>
              <a:ext cx="1252867" cy="32505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DF5F66-835E-4577-8653-C60C3990F580}"/>
              </a:ext>
            </a:extLst>
          </p:cNvPr>
          <p:cNvGrpSpPr/>
          <p:nvPr/>
        </p:nvGrpSpPr>
        <p:grpSpPr>
          <a:xfrm>
            <a:off x="4224957" y="1048293"/>
            <a:ext cx="3545999" cy="2484672"/>
            <a:chOff x="4331637" y="1374335"/>
            <a:chExt cx="3545999" cy="248467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AD3212-B9CF-439A-BC75-F63074FD2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99" t="36689" r="62321" b="32531"/>
            <a:stretch/>
          </p:blipFill>
          <p:spPr>
            <a:xfrm rot="5400000">
              <a:off x="5481893" y="224079"/>
              <a:ext cx="1126931" cy="342744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0FDDFC-BB98-4633-B3B8-DD4FB3C1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18" t="35649" r="-62" b="32531"/>
            <a:stretch/>
          </p:blipFill>
          <p:spPr>
            <a:xfrm rot="5400000">
              <a:off x="5427170" y="1408541"/>
              <a:ext cx="1357743" cy="354318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521F62-20E3-4FF1-9583-0F4782B5866A}"/>
              </a:ext>
            </a:extLst>
          </p:cNvPr>
          <p:cNvGrpSpPr/>
          <p:nvPr/>
        </p:nvGrpSpPr>
        <p:grpSpPr>
          <a:xfrm>
            <a:off x="7700442" y="1066533"/>
            <a:ext cx="3721262" cy="2466432"/>
            <a:chOff x="7807122" y="1392575"/>
            <a:chExt cx="3721262" cy="246643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5F71A50-46C0-45AE-AEC0-E3B7E26422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D2CE84-756D-4C37-9229-3186BA12E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3" y="1261066"/>
              <a:ext cx="1474620" cy="372126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59B6CA-3404-45EC-85AF-288D60326672}"/>
              </a:ext>
            </a:extLst>
          </p:cNvPr>
          <p:cNvGrpSpPr/>
          <p:nvPr/>
        </p:nvGrpSpPr>
        <p:grpSpPr>
          <a:xfrm>
            <a:off x="6450520" y="3754716"/>
            <a:ext cx="3449258" cy="2402247"/>
            <a:chOff x="5279984" y="1719999"/>
            <a:chExt cx="3449258" cy="24022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8BDF3B-EAD0-4C92-A9A2-54C54A86C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" r="61136" b="65063"/>
            <a:stretch/>
          </p:blipFill>
          <p:spPr>
            <a:xfrm rot="5400000">
              <a:off x="6167954" y="832029"/>
              <a:ext cx="1474618" cy="325055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D199240-798B-48F5-8360-002D2629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088" t="394" r="-952" b="67105"/>
            <a:stretch/>
          </p:blipFill>
          <p:spPr>
            <a:xfrm rot="5400000">
              <a:off x="6479181" y="1872185"/>
              <a:ext cx="1249565" cy="325055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A03296-706B-4166-84C8-BA5DF65CA299}"/>
              </a:ext>
            </a:extLst>
          </p:cNvPr>
          <p:cNvSpPr txBox="1"/>
          <p:nvPr/>
        </p:nvSpPr>
        <p:spPr>
          <a:xfrm>
            <a:off x="974400" y="179717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7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192D-D257-49BB-825E-F288A4FE9D1F}"/>
              </a:ext>
            </a:extLst>
          </p:cNvPr>
          <p:cNvSpPr txBox="1"/>
          <p:nvPr/>
        </p:nvSpPr>
        <p:spPr>
          <a:xfrm>
            <a:off x="957775" y="2458291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5 =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CA506B-AEA9-44D5-B36B-C2BF4CCAD770}"/>
              </a:ext>
            </a:extLst>
          </p:cNvPr>
          <p:cNvGrpSpPr/>
          <p:nvPr/>
        </p:nvGrpSpPr>
        <p:grpSpPr>
          <a:xfrm>
            <a:off x="2296590" y="3626456"/>
            <a:ext cx="3721262" cy="2466433"/>
            <a:chOff x="7807122" y="1392575"/>
            <a:chExt cx="3721262" cy="24664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734431-180F-4B80-900E-086B55EBF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45" t="68355" r="63216" b="-1773"/>
            <a:stretch/>
          </p:blipFill>
          <p:spPr>
            <a:xfrm rot="5400000">
              <a:off x="9060971" y="138727"/>
              <a:ext cx="1213566" cy="372126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4FDCA97-137E-4EC3-A588-3565B0E693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6" t="68355" r="-713" b="-1773"/>
            <a:stretch/>
          </p:blipFill>
          <p:spPr>
            <a:xfrm rot="5400000">
              <a:off x="8930442" y="1261067"/>
              <a:ext cx="1474621" cy="372126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88774B-2EE9-41D3-B448-2FEADA1B3096}"/>
              </a:ext>
            </a:extLst>
          </p:cNvPr>
          <p:cNvSpPr txBox="1"/>
          <p:nvPr/>
        </p:nvSpPr>
        <p:spPr>
          <a:xfrm>
            <a:off x="4941132" y="174238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2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5556C7-E51F-46C8-89C1-4F1A7549676B}"/>
              </a:ext>
            </a:extLst>
          </p:cNvPr>
          <p:cNvSpPr txBox="1"/>
          <p:nvPr/>
        </p:nvSpPr>
        <p:spPr>
          <a:xfrm>
            <a:off x="4924507" y="240350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9 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FE05B0-2853-4739-A6B9-F99534566063}"/>
              </a:ext>
            </a:extLst>
          </p:cNvPr>
          <p:cNvSpPr txBox="1"/>
          <p:nvPr/>
        </p:nvSpPr>
        <p:spPr>
          <a:xfrm>
            <a:off x="8573357" y="183344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6 =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991A3F-77B3-4938-9474-E78D6FBE6954}"/>
              </a:ext>
            </a:extLst>
          </p:cNvPr>
          <p:cNvSpPr txBox="1"/>
          <p:nvPr/>
        </p:nvSpPr>
        <p:spPr>
          <a:xfrm>
            <a:off x="8556732" y="24945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985E1D-EA37-4C0A-A6BC-0D7894F03EE3}"/>
              </a:ext>
            </a:extLst>
          </p:cNvPr>
          <p:cNvSpPr txBox="1"/>
          <p:nvPr/>
        </p:nvSpPr>
        <p:spPr>
          <a:xfrm>
            <a:off x="3148642" y="435225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3 =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206AFDC-D487-4082-B856-117D73C2737B}"/>
              </a:ext>
            </a:extLst>
          </p:cNvPr>
          <p:cNvSpPr txBox="1"/>
          <p:nvPr/>
        </p:nvSpPr>
        <p:spPr>
          <a:xfrm>
            <a:off x="3132017" y="501336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4DC136-5B8F-4714-9244-AA24928F44EF}"/>
              </a:ext>
            </a:extLst>
          </p:cNvPr>
          <p:cNvSpPr txBox="1"/>
          <p:nvPr/>
        </p:nvSpPr>
        <p:spPr>
          <a:xfrm>
            <a:off x="6987078" y="440679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619C83-C060-4E82-8526-FA5BBE6E2CF1}"/>
              </a:ext>
            </a:extLst>
          </p:cNvPr>
          <p:cNvSpPr txBox="1"/>
          <p:nvPr/>
        </p:nvSpPr>
        <p:spPr>
          <a:xfrm>
            <a:off x="6970453" y="506791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  =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CEF9C3-D503-46A5-8F8A-3E5B2125D6DA}"/>
              </a:ext>
            </a:extLst>
          </p:cNvPr>
          <p:cNvSpPr txBox="1"/>
          <p:nvPr/>
        </p:nvSpPr>
        <p:spPr>
          <a:xfrm>
            <a:off x="2389414" y="181154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B5E3839-B2ED-4EB0-92D7-7A28D8C114C4}"/>
              </a:ext>
            </a:extLst>
          </p:cNvPr>
          <p:cNvSpPr txBox="1"/>
          <p:nvPr/>
        </p:nvSpPr>
        <p:spPr>
          <a:xfrm>
            <a:off x="2372789" y="247265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F811CD-2BD6-4847-A4B8-45237CEF44E5}"/>
              </a:ext>
            </a:extLst>
          </p:cNvPr>
          <p:cNvSpPr txBox="1"/>
          <p:nvPr/>
        </p:nvSpPr>
        <p:spPr>
          <a:xfrm>
            <a:off x="6404274" y="173846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6BD658-A61A-4991-9199-836385B1BFD5}"/>
              </a:ext>
            </a:extLst>
          </p:cNvPr>
          <p:cNvSpPr txBox="1"/>
          <p:nvPr/>
        </p:nvSpPr>
        <p:spPr>
          <a:xfrm>
            <a:off x="6322100" y="2393871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7B295E-BF55-4483-A591-E1E28249F25C}"/>
              </a:ext>
            </a:extLst>
          </p:cNvPr>
          <p:cNvSpPr txBox="1"/>
          <p:nvPr/>
        </p:nvSpPr>
        <p:spPr>
          <a:xfrm>
            <a:off x="9908870" y="180909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F81871C-5F10-4A04-88CC-250C9417CAF3}"/>
              </a:ext>
            </a:extLst>
          </p:cNvPr>
          <p:cNvSpPr txBox="1"/>
          <p:nvPr/>
        </p:nvSpPr>
        <p:spPr>
          <a:xfrm>
            <a:off x="9991072" y="24546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EAE986-B502-40D9-B7EF-D32746EEE066}"/>
              </a:ext>
            </a:extLst>
          </p:cNvPr>
          <p:cNvSpPr txBox="1"/>
          <p:nvPr/>
        </p:nvSpPr>
        <p:spPr>
          <a:xfrm>
            <a:off x="4599554" y="434752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B0C6D-6D18-4CE8-BE53-1913B41C801D}"/>
              </a:ext>
            </a:extLst>
          </p:cNvPr>
          <p:cNvSpPr txBox="1"/>
          <p:nvPr/>
        </p:nvSpPr>
        <p:spPr>
          <a:xfrm>
            <a:off x="4599554" y="501012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CDD0838-B349-4A7E-B6E5-1AD333F90659}"/>
              </a:ext>
            </a:extLst>
          </p:cNvPr>
          <p:cNvSpPr txBox="1"/>
          <p:nvPr/>
        </p:nvSpPr>
        <p:spPr>
          <a:xfrm>
            <a:off x="8611457" y="437547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BFC2C9-6829-4B6D-83FD-742E1E075F32}"/>
              </a:ext>
            </a:extLst>
          </p:cNvPr>
          <p:cNvSpPr txBox="1"/>
          <p:nvPr/>
        </p:nvSpPr>
        <p:spPr>
          <a:xfrm>
            <a:off x="8587857" y="507895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5033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5"/>
            <a:ext cx="11084656" cy="543610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702493" y="483448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9329" y="462166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4519919" y="4518506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2252" y="4384024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730692" y="2528081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2369404" y="3877820"/>
            <a:ext cx="69477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CHỚP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78883" y="2587858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 x 7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16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056612" y="681490"/>
            <a:ext cx="3091787" cy="1967388"/>
            <a:chOff x="4655443" y="706896"/>
            <a:chExt cx="2801464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1314" y="1767187"/>
              <a:ext cx="2165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2 x 9 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8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89591" y="5356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795391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 x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10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2 x 6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271055" y="1218373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2 x 3 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5043046"/>
            <a:ext cx="2963174" cy="75437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360839" y="4275027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8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1271055" y="1218373"/>
            <a:ext cx="8993527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cộng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các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số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hạng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bằng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nhau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2  x  4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286231" y="4823251"/>
            <a:ext cx="3067070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+ 2 + 2 + 2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4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789570" y="1218373"/>
            <a:ext cx="995649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2 + 2  =  4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507845" y="5063009"/>
            <a:ext cx="2519948" cy="754374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  2 x 2 = 4   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3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02F7D525-28E5-4DA3-B729-BC5399420039}"/>
              </a:ext>
            </a:extLst>
          </p:cNvPr>
          <p:cNvSpPr/>
          <p:nvPr/>
        </p:nvSpPr>
        <p:spPr>
          <a:xfrm>
            <a:off x="789570" y="1218373"/>
            <a:ext cx="9956498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Chuyển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tổng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sau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thành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nhân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tương</a:t>
            </a:r>
            <a:r>
              <a:rPr lang="en-US" altLang="zh-CN" sz="2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ứng</a:t>
            </a:r>
            <a:endParaRPr lang="zh-CN" altLang="en-US" sz="2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763DD3-8A7C-4C38-912F-8A2030A382A2}"/>
              </a:ext>
            </a:extLst>
          </p:cNvPr>
          <p:cNvCxnSpPr/>
          <p:nvPr/>
        </p:nvCxnSpPr>
        <p:spPr>
          <a:xfrm>
            <a:off x="4052456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59187B-4DB3-4A6F-9548-E22F651A330A}"/>
              </a:ext>
            </a:extLst>
          </p:cNvPr>
          <p:cNvCxnSpPr/>
          <p:nvPr/>
        </p:nvCxnSpPr>
        <p:spPr>
          <a:xfrm>
            <a:off x="7353301" y="2215900"/>
            <a:ext cx="0" cy="924791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xagon 10">
            <a:extLst>
              <a:ext uri="{FF2B5EF4-FFF2-40B4-BE49-F238E27FC236}">
                <a16:creationId xmlns:a16="http://schemas.microsoft.com/office/drawing/2014/main" id="{3F1E9EDB-31BA-4C8A-978C-96AF287DA577}"/>
              </a:ext>
            </a:extLst>
          </p:cNvPr>
          <p:cNvSpPr/>
          <p:nvPr/>
        </p:nvSpPr>
        <p:spPr>
          <a:xfrm>
            <a:off x="2815936" y="3140691"/>
            <a:ext cx="5579915" cy="997527"/>
          </a:xfrm>
          <a:prstGeom prst="hexag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2 + 2 + 2 + 2 + 2 = 10</a:t>
            </a:r>
            <a:endParaRPr lang="zh-CN" altLang="en-US" sz="32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2" name="矩形 3">
            <a:extLst>
              <a:ext uri="{FF2B5EF4-FFF2-40B4-BE49-F238E27FC236}">
                <a16:creationId xmlns:a16="http://schemas.microsoft.com/office/drawing/2014/main" id="{06DE2DEC-B117-429A-9A58-880F5CA0841F}"/>
              </a:ext>
            </a:extLst>
          </p:cNvPr>
          <p:cNvSpPr/>
          <p:nvPr/>
        </p:nvSpPr>
        <p:spPr>
          <a:xfrm>
            <a:off x="4421819" y="4978356"/>
            <a:ext cx="2931482" cy="661271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2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  x  5 = 10 </a:t>
            </a:r>
            <a:endParaRPr lang="zh-CN" altLang="en-US" sz="32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C57B0E-43C2-4309-AB33-3708E8E50E3D}"/>
              </a:ext>
            </a:extLst>
          </p:cNvPr>
          <p:cNvSpPr/>
          <p:nvPr/>
        </p:nvSpPr>
        <p:spPr>
          <a:xfrm>
            <a:off x="5522766" y="4196131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95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CÁCH 2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648428" y="1011830"/>
            <a:ext cx="7471063" cy="483433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6,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6, 8, 10, 12, 14, 16, 18, 20.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598907" y="3534256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253881" y="3968857"/>
                <a:ext cx="7568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95863" y="432708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94864" y="3358132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16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5005403" y="4308157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14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3989342" y="2697370"/>
                <a:ext cx="689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18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09948" y="10037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  <p:bldP spid="6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4D7FFC1-2188-4837-980F-BB6C6E91297E}"/>
              </a:ext>
            </a:extLst>
          </p:cNvPr>
          <p:cNvGrpSpPr/>
          <p:nvPr/>
        </p:nvGrpSpPr>
        <p:grpSpPr>
          <a:xfrm>
            <a:off x="2440524" y="837829"/>
            <a:ext cx="7304431" cy="4144894"/>
            <a:chOff x="2286000" y="848268"/>
            <a:chExt cx="7620000" cy="51054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52B1A7-4AD3-4ABF-A4C1-4F46D7993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848268"/>
              <a:ext cx="7620000" cy="5105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C2344-0457-421E-86C4-B29C1AAAF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16" b="96807" l="3401" r="98992">
                          <a14:foregroundMark x1="9446" y1="31429" x2="4786" y2="44538"/>
                          <a14:foregroundMark x1="4786" y1="44538" x2="9068" y2="55630"/>
                          <a14:foregroundMark x1="9068" y1="55630" x2="10076" y2="74286"/>
                          <a14:foregroundMark x1="10076" y1="74286" x2="63224" y2="85210"/>
                          <a14:foregroundMark x1="63224" y1="85210" x2="97481" y2="82017"/>
                          <a14:foregroundMark x1="97481" y1="82017" x2="95340" y2="33950"/>
                          <a14:foregroundMark x1="95340" y1="33950" x2="97481" y2="33950"/>
                          <a14:foregroundMark x1="4030" y1="34790" x2="4030" y2="34790"/>
                          <a14:foregroundMark x1="3401" y1="93445" x2="3401" y2="93445"/>
                          <a14:foregroundMark x1="9068" y1="93782" x2="9068" y2="93782"/>
                          <a14:foregroundMark x1="8438" y1="95630" x2="52771" y2="94622"/>
                          <a14:foregroundMark x1="52771" y1="94622" x2="92569" y2="96807"/>
                          <a14:foregroundMark x1="92569" y1="96807" x2="98992" y2="95966"/>
                          <a14:foregroundMark x1="81738" y1="28739" x2="81738" y2="28739"/>
                          <a14:foregroundMark x1="80227" y1="28067" x2="80227" y2="28067"/>
                          <a14:foregroundMark x1="77078" y1="28067" x2="77078" y2="28067"/>
                          <a14:foregroundMark x1="75567" y1="28235" x2="75567" y2="28235"/>
                          <a14:foregroundMark x1="78967" y1="28571" x2="78967" y2="28571"/>
                          <a14:foregroundMark x1="62972" y1="36303" x2="62972" y2="36303"/>
                          <a14:foregroundMark x1="62091" y1="35294" x2="62091" y2="35294"/>
                          <a14:foregroundMark x1="52771" y1="27563" x2="52771" y2="27563"/>
                          <a14:foregroundMark x1="15743" y1="19664" x2="15743" y2="19664"/>
                          <a14:foregroundMark x1="15491" y1="20000" x2="16121" y2="218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7"/>
            <a:stretch/>
          </p:blipFill>
          <p:spPr>
            <a:xfrm>
              <a:off x="2286000" y="1706793"/>
              <a:ext cx="7620000" cy="424687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F9E0CD-17BE-4741-82F8-5F20C65E02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1620780" y="1978446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C22DB0-8479-4C21-8DC4-42E1EF3F27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3" b="89320" l="72006" r="83204">
                        <a14:foregroundMark x1="80560" y1="56311" x2="80560" y2="56311"/>
                        <a14:foregroundMark x1="81649" y1="55016" x2="81649" y2="55016"/>
                        <a14:foregroundMark x1="74495" y1="58576" x2="74495" y2="58576"/>
                        <a14:foregroundMark x1="73250" y1="66990" x2="73250" y2="66990"/>
                        <a14:foregroundMark x1="83359" y1="69579" x2="83359" y2="69579"/>
                        <a14:foregroundMark x1="72939" y1="77346" x2="72939" y2="77346"/>
                        <a14:foregroundMark x1="78694" y1="87055" x2="78694" y2="87055"/>
                        <a14:foregroundMark x1="79005" y1="89644" x2="79005" y2="89644"/>
                        <a14:foregroundMark x1="72006" y1="60518" x2="72006" y2="60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33" t="52585" r="16003" b="8343"/>
          <a:stretch/>
        </p:blipFill>
        <p:spPr>
          <a:xfrm>
            <a:off x="-1461796" y="2461037"/>
            <a:ext cx="948401" cy="141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89CC4-1CB8-4F04-80CC-7CFD65742D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62" b="64078" l="83359" r="95179">
                        <a14:foregroundMark x1="85070" y1="34951" x2="85070" y2="34951"/>
                        <a14:foregroundMark x1="84292" y1="38835" x2="84292" y2="38835"/>
                        <a14:foregroundMark x1="86625" y1="34951" x2="86625" y2="34951"/>
                        <a14:foregroundMark x1="92535" y1="35275" x2="92535" y2="35275"/>
                        <a14:foregroundMark x1="92068" y1="34628" x2="92068" y2="34628"/>
                        <a14:foregroundMark x1="90358" y1="34628" x2="90358" y2="34628"/>
                        <a14:foregroundMark x1="90358" y1="63107" x2="90358" y2="63107"/>
                        <a14:foregroundMark x1="91446" y1="64401" x2="91446" y2="64401"/>
                        <a14:foregroundMark x1="95179" y1="50485" x2="95179" y2="50485"/>
                        <a14:foregroundMark x1="83670" y1="47896" x2="83670" y2="47896"/>
                        <a14:foregroundMark x1="91602" y1="32686" x2="91602" y2="32686"/>
                        <a14:foregroundMark x1="83359" y1="37217" x2="83359" y2="37217"/>
                        <a14:foregroundMark x1="90824" y1="43689" x2="90824" y2="43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93" t="31670" r="3291" b="33573"/>
          <a:stretch/>
        </p:blipFill>
        <p:spPr>
          <a:xfrm>
            <a:off x="-1461796" y="3738648"/>
            <a:ext cx="1065556" cy="126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E2529C-EEBD-4AE8-B6A4-D346CC89B884}"/>
              </a:ext>
            </a:extLst>
          </p:cNvPr>
          <p:cNvSpPr/>
          <p:nvPr/>
        </p:nvSpPr>
        <p:spPr>
          <a:xfrm>
            <a:off x="1920791" y="144137"/>
            <a:ext cx="802946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C6DAB5-2C5C-445E-9EAD-024DAE09CA48}"/>
              </a:ext>
            </a:extLst>
          </p:cNvPr>
          <p:cNvGrpSpPr/>
          <p:nvPr/>
        </p:nvGrpSpPr>
        <p:grpSpPr>
          <a:xfrm>
            <a:off x="424561" y="1443402"/>
            <a:ext cx="2567293" cy="1805709"/>
            <a:chOff x="859398" y="1463964"/>
            <a:chExt cx="2567293" cy="1805709"/>
          </a:xfrm>
        </p:grpSpPr>
        <p:sp>
          <p:nvSpPr>
            <p:cNvPr id="8" name="Flowchart: Sequential Access Storage 7">
              <a:extLst>
                <a:ext uri="{FF2B5EF4-FFF2-40B4-BE49-F238E27FC236}">
                  <a16:creationId xmlns:a16="http://schemas.microsoft.com/office/drawing/2014/main" id="{23425EB1-E038-412C-91E3-30879F2B6D5A}"/>
                </a:ext>
              </a:extLst>
            </p:cNvPr>
            <p:cNvSpPr/>
            <p:nvPr/>
          </p:nvSpPr>
          <p:spPr>
            <a:xfrm>
              <a:off x="895927" y="1463964"/>
              <a:ext cx="2530764" cy="1805709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AE8CBD-BFFB-410F-956A-22CB46CD5739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55BB85-45D3-4E00-A84B-D20BE807AC3D}"/>
              </a:ext>
            </a:extLst>
          </p:cNvPr>
          <p:cNvGrpSpPr/>
          <p:nvPr/>
        </p:nvGrpSpPr>
        <p:grpSpPr>
          <a:xfrm>
            <a:off x="8903856" y="849414"/>
            <a:ext cx="3038764" cy="1187977"/>
            <a:chOff x="8211128" y="790468"/>
            <a:chExt cx="3038764" cy="1187977"/>
          </a:xfrm>
          <a:solidFill>
            <a:srgbClr val="990000"/>
          </a:solidFill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0933DB4D-F7E3-4F31-9852-A524E0332E89}"/>
                </a:ext>
              </a:extLst>
            </p:cNvPr>
            <p:cNvSpPr/>
            <p:nvPr/>
          </p:nvSpPr>
          <p:spPr>
            <a:xfrm>
              <a:off x="8211128" y="790468"/>
              <a:ext cx="3038764" cy="118797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62387E-19F8-4787-B630-CAA71CDA58A7}"/>
                </a:ext>
              </a:extLst>
            </p:cNvPr>
            <p:cNvSpPr txBox="1"/>
            <p:nvPr/>
          </p:nvSpPr>
          <p:spPr>
            <a:xfrm>
              <a:off x="8253272" y="1094009"/>
              <a:ext cx="2927511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F18843-C0AE-45CF-A6CE-64222D2AA2A1}"/>
              </a:ext>
            </a:extLst>
          </p:cNvPr>
          <p:cNvGrpSpPr/>
          <p:nvPr/>
        </p:nvGrpSpPr>
        <p:grpSpPr>
          <a:xfrm>
            <a:off x="374833" y="1305355"/>
            <a:ext cx="2722336" cy="1943756"/>
            <a:chOff x="812309" y="1325918"/>
            <a:chExt cx="2577853" cy="1943756"/>
          </a:xfrm>
        </p:grpSpPr>
        <p:sp>
          <p:nvSpPr>
            <p:cNvPr id="18" name="Flowchart: Sequential Access Storage 17">
              <a:extLst>
                <a:ext uri="{FF2B5EF4-FFF2-40B4-BE49-F238E27FC236}">
                  <a16:creationId xmlns:a16="http://schemas.microsoft.com/office/drawing/2014/main" id="{6224BF8F-82E8-4A77-81CB-448754146EF0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8125B1-F9B5-463A-9C3C-6F071FA6C821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9C72F3-046E-4836-9E9F-C194DF3C343D}"/>
              </a:ext>
            </a:extLst>
          </p:cNvPr>
          <p:cNvGrpSpPr/>
          <p:nvPr/>
        </p:nvGrpSpPr>
        <p:grpSpPr>
          <a:xfrm>
            <a:off x="8125691" y="1152954"/>
            <a:ext cx="3816929" cy="1199167"/>
            <a:chOff x="7432963" y="779278"/>
            <a:chExt cx="3816929" cy="1199167"/>
          </a:xfrm>
          <a:solidFill>
            <a:srgbClr val="990000"/>
          </a:solidFill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56C3308-25EB-4903-8C45-72EBDCEF14F3}"/>
                </a:ext>
              </a:extLst>
            </p:cNvPr>
            <p:cNvSpPr/>
            <p:nvPr/>
          </p:nvSpPr>
          <p:spPr>
            <a:xfrm>
              <a:off x="7432963" y="779278"/>
              <a:ext cx="3816929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34385C-72E6-4750-8652-B6D737FC1605}"/>
                </a:ext>
              </a:extLst>
            </p:cNvPr>
            <p:cNvSpPr txBox="1"/>
            <p:nvPr/>
          </p:nvSpPr>
          <p:spPr>
            <a:xfrm>
              <a:off x="7634018" y="1069726"/>
              <a:ext cx="3546765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AFCEC67-5343-4EA7-8F21-48F5D57F64B2}"/>
              </a:ext>
            </a:extLst>
          </p:cNvPr>
          <p:cNvGrpSpPr/>
          <p:nvPr/>
        </p:nvGrpSpPr>
        <p:grpSpPr>
          <a:xfrm>
            <a:off x="527233" y="1457755"/>
            <a:ext cx="2722336" cy="1943756"/>
            <a:chOff x="812309" y="1325918"/>
            <a:chExt cx="2577853" cy="1943756"/>
          </a:xfrm>
        </p:grpSpPr>
        <p:sp>
          <p:nvSpPr>
            <p:cNvPr id="27" name="Flowchart: Sequential Access Storage 26">
              <a:extLst>
                <a:ext uri="{FF2B5EF4-FFF2-40B4-BE49-F238E27FC236}">
                  <a16:creationId xmlns:a16="http://schemas.microsoft.com/office/drawing/2014/main" id="{B7A2043D-0170-49DE-94AA-704B95E5BF42}"/>
                </a:ext>
              </a:extLst>
            </p:cNvPr>
            <p:cNvSpPr/>
            <p:nvPr/>
          </p:nvSpPr>
          <p:spPr>
            <a:xfrm>
              <a:off x="812309" y="1325918"/>
              <a:ext cx="2538822" cy="1943756"/>
            </a:xfrm>
            <a:prstGeom prst="flowChartMagneticTap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4885CF-8B01-4638-8B3E-5D392BE3AC63}"/>
                </a:ext>
              </a:extLst>
            </p:cNvPr>
            <p:cNvSpPr txBox="1"/>
            <p:nvPr/>
          </p:nvSpPr>
          <p:spPr>
            <a:xfrm>
              <a:off x="859398" y="1838513"/>
              <a:ext cx="25307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848AED9-22D7-4814-9C10-345B3D8916ED}"/>
              </a:ext>
            </a:extLst>
          </p:cNvPr>
          <p:cNvGrpSpPr/>
          <p:nvPr/>
        </p:nvGrpSpPr>
        <p:grpSpPr>
          <a:xfrm>
            <a:off x="8637232" y="1274494"/>
            <a:ext cx="3152587" cy="1199167"/>
            <a:chOff x="8097305" y="779278"/>
            <a:chExt cx="3152587" cy="1199167"/>
          </a:xfrm>
          <a:solidFill>
            <a:srgbClr val="990000"/>
          </a:solidFill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3943C82A-C50F-4522-9A0B-A25855F1DEC5}"/>
                </a:ext>
              </a:extLst>
            </p:cNvPr>
            <p:cNvSpPr/>
            <p:nvPr/>
          </p:nvSpPr>
          <p:spPr>
            <a:xfrm>
              <a:off x="8097305" y="779278"/>
              <a:ext cx="3152587" cy="1199167"/>
            </a:xfrm>
            <a:prstGeom prst="wedgeRoundRectCallout">
              <a:avLst>
                <a:gd name="adj1" fmla="val -26608"/>
                <a:gd name="adj2" fmla="val 85825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74F35-D720-4536-A006-C6850BF66620}"/>
                </a:ext>
              </a:extLst>
            </p:cNvPr>
            <p:cNvSpPr txBox="1"/>
            <p:nvPr/>
          </p:nvSpPr>
          <p:spPr>
            <a:xfrm>
              <a:off x="8133492" y="901807"/>
              <a:ext cx="2929445" cy="9541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64129B-696D-490C-B8E5-18F4C5C15390}"/>
              </a:ext>
            </a:extLst>
          </p:cNvPr>
          <p:cNvGrpSpPr/>
          <p:nvPr/>
        </p:nvGrpSpPr>
        <p:grpSpPr>
          <a:xfrm>
            <a:off x="326487" y="719858"/>
            <a:ext cx="5095972" cy="2131472"/>
            <a:chOff x="1189170" y="86439"/>
            <a:chExt cx="5095972" cy="2131472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2B730DC-5110-4940-A7AD-0D101416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99F05C-381E-4CB1-9F0E-2CB4058AC629}"/>
                </a:ext>
              </a:extLst>
            </p:cNvPr>
            <p:cNvSpPr txBox="1"/>
            <p:nvPr/>
          </p:nvSpPr>
          <p:spPr>
            <a:xfrm>
              <a:off x="1704160" y="763943"/>
              <a:ext cx="43367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3AF30A3-CCDD-4887-8585-5DD5E871D067}"/>
              </a:ext>
            </a:extLst>
          </p:cNvPr>
          <p:cNvSpPr txBox="1"/>
          <p:nvPr/>
        </p:nvSpPr>
        <p:spPr>
          <a:xfrm>
            <a:off x="5056380" y="5074526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x  3  =  6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6D712A3-D852-457F-BE93-17F060195A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30" b="66990" l="55988" r="69673">
                        <a14:foregroundMark x1="59253" y1="58252" x2="59253" y2="58252"/>
                        <a14:foregroundMark x1="59720" y1="60194" x2="59720" y2="60194"/>
                        <a14:foregroundMark x1="64386" y1="66990" x2="64386" y2="66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0" t="17348" r="28460" b="29748"/>
          <a:stretch/>
        </p:blipFill>
        <p:spPr>
          <a:xfrm>
            <a:off x="-2278649" y="2265259"/>
            <a:ext cx="1298349" cy="1919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A9530E1-AFB0-492E-8DCA-FC3A0E3A8D1F}"/>
              </a:ext>
            </a:extLst>
          </p:cNvPr>
          <p:cNvGrpSpPr/>
          <p:nvPr/>
        </p:nvGrpSpPr>
        <p:grpSpPr>
          <a:xfrm>
            <a:off x="-165740" y="-67409"/>
            <a:ext cx="5791836" cy="2529253"/>
            <a:chOff x="1189170" y="86439"/>
            <a:chExt cx="5095972" cy="213147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C8D92AC-8BC5-4F25-9B74-FDBEB9AFF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894" b="89929" l="3385" r="93512">
                          <a14:foregroundMark x1="7334" y1="66431" x2="7334" y2="66431"/>
                          <a14:foregroundMark x1="93512" y1="66078" x2="93512" y2="66078"/>
                          <a14:foregroundMark x1="3526" y1="64488" x2="3526" y2="64488"/>
                          <a14:foregroundMark x1="60790" y1="89929" x2="60790" y2="89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620" r="2603" b="4658"/>
            <a:stretch/>
          </p:blipFill>
          <p:spPr>
            <a:xfrm>
              <a:off x="1189170" y="86439"/>
              <a:ext cx="5095972" cy="213147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B904B-5EA5-4D32-923F-FDC3C94D2723}"/>
                </a:ext>
              </a:extLst>
            </p:cNvPr>
            <p:cNvSpPr txBox="1"/>
            <p:nvPr/>
          </p:nvSpPr>
          <p:spPr>
            <a:xfrm>
              <a:off x="2095046" y="587085"/>
              <a:ext cx="3535300" cy="116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D124C7A-66BD-4B3E-A618-AD276E47CEB6}"/>
              </a:ext>
            </a:extLst>
          </p:cNvPr>
          <p:cNvSpPr txBox="1"/>
          <p:nvPr/>
        </p:nvSpPr>
        <p:spPr>
          <a:xfrm>
            <a:off x="5056380" y="5585637"/>
            <a:ext cx="3377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x  4  =  8</a:t>
            </a:r>
          </a:p>
        </p:txBody>
      </p:sp>
    </p:spTree>
    <p:extLst>
      <p:ext uri="{BB962C8B-B14F-4D97-AF65-F5344CB8AC3E}">
        <p14:creationId xmlns:p14="http://schemas.microsoft.com/office/powerpoint/2010/main" val="4080678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74193 -0.02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96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0.62175 -0.02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49974 -0.0451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87" y="-22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41797 0.0060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301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8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2741</TotalTime>
  <Words>756</Words>
  <Application>Microsoft Office PowerPoint</Application>
  <PresentationFormat>Widescreen</PresentationFormat>
  <Paragraphs>220</Paragraphs>
  <Slides>26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.VnBlack</vt:lpstr>
      <vt:lpstr>.VnBodoniH</vt:lpstr>
      <vt:lpstr>Arial</vt:lpstr>
      <vt:lpstr>Calibri</vt:lpstr>
      <vt:lpstr>Calibri Light</vt:lpstr>
      <vt:lpstr>Times New Roman</vt:lpstr>
      <vt:lpstr>UTM Avo</vt:lpstr>
      <vt:lpstr>UTM Swiss 721 Black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135</cp:revision>
  <dcterms:created xsi:type="dcterms:W3CDTF">2021-07-12T03:44:38Z</dcterms:created>
  <dcterms:modified xsi:type="dcterms:W3CDTF">2026-01-16T02:58:53Z</dcterms:modified>
</cp:coreProperties>
</file>