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465" r:id="rId2"/>
    <p:sldId id="259" r:id="rId3"/>
    <p:sldId id="276" r:id="rId4"/>
    <p:sldId id="277" r:id="rId5"/>
    <p:sldId id="279" r:id="rId6"/>
    <p:sldId id="278" r:id="rId7"/>
    <p:sldId id="281" r:id="rId8"/>
    <p:sldId id="399" r:id="rId9"/>
    <p:sldId id="280" r:id="rId10"/>
    <p:sldId id="282" r:id="rId11"/>
    <p:sldId id="264" r:id="rId12"/>
    <p:sldId id="418" r:id="rId13"/>
    <p:sldId id="265" r:id="rId14"/>
    <p:sldId id="284" r:id="rId15"/>
    <p:sldId id="283" r:id="rId16"/>
    <p:sldId id="422" r:id="rId17"/>
    <p:sldId id="423" r:id="rId18"/>
    <p:sldId id="261" r:id="rId19"/>
    <p:sldId id="262" r:id="rId20"/>
    <p:sldId id="263" r:id="rId21"/>
    <p:sldId id="420" r:id="rId22"/>
    <p:sldId id="421" r:id="rId23"/>
    <p:sldId id="400" r:id="rId24"/>
    <p:sldId id="417" r:id="rId25"/>
    <p:sldId id="256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108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8448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382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30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11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189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658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46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543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60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057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683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814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569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595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100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937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775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644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555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262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29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8149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429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124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63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008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7259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9187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50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221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926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687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1268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109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505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288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525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12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48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508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53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25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6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节标题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54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9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8423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318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83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30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669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1" r:id="rId2"/>
    <p:sldLayoutId id="2147483700" r:id="rId3"/>
    <p:sldLayoutId id="2147483699" r:id="rId4"/>
    <p:sldLayoutId id="2147483698" r:id="rId5"/>
    <p:sldLayoutId id="2147483697" r:id="rId6"/>
    <p:sldLayoutId id="2147483696" r:id="rId7"/>
    <p:sldLayoutId id="2147483695" r:id="rId8"/>
    <p:sldLayoutId id="2147483694" r:id="rId9"/>
    <p:sldLayoutId id="2147483693" r:id="rId10"/>
    <p:sldLayoutId id="2147483692" r:id="rId11"/>
    <p:sldLayoutId id="2147483691" r:id="rId12"/>
    <p:sldLayoutId id="2147483690" r:id="rId13"/>
    <p:sldLayoutId id="2147483689" r:id="rId14"/>
    <p:sldLayoutId id="2147483688" r:id="rId15"/>
    <p:sldLayoutId id="2147483687" r:id="rId16"/>
    <p:sldLayoutId id="2147483686" r:id="rId17"/>
    <p:sldLayoutId id="2147483685" r:id="rId18"/>
    <p:sldLayoutId id="2147483684" r:id="rId19"/>
    <p:sldLayoutId id="2147483683" r:id="rId20"/>
    <p:sldLayoutId id="2147483682" r:id="rId21"/>
    <p:sldLayoutId id="2147483681" r:id="rId22"/>
    <p:sldLayoutId id="2147483680" r:id="rId23"/>
    <p:sldLayoutId id="2147483679" r:id="rId24"/>
    <p:sldLayoutId id="2147483678" r:id="rId25"/>
    <p:sldLayoutId id="2147483677" r:id="rId26"/>
    <p:sldLayoutId id="2147483676" r:id="rId27"/>
    <p:sldLayoutId id="2147483675" r:id="rId28"/>
    <p:sldLayoutId id="2147483674" r:id="rId29"/>
    <p:sldLayoutId id="2147483650" r:id="rId30"/>
    <p:sldLayoutId id="2147483651" r:id="rId31"/>
    <p:sldLayoutId id="2147483652" r:id="rId32"/>
    <p:sldLayoutId id="2147483653" r:id="rId33"/>
    <p:sldLayoutId id="2147483654" r:id="rId34"/>
    <p:sldLayoutId id="2147483655" r:id="rId35"/>
    <p:sldLayoutId id="2147483702" r:id="rId36"/>
    <p:sldLayoutId id="2147483673" r:id="rId37"/>
    <p:sldLayoutId id="2147483672" r:id="rId38"/>
    <p:sldLayoutId id="2147483671" r:id="rId39"/>
    <p:sldLayoutId id="2147483670" r:id="rId40"/>
    <p:sldLayoutId id="2147483668" r:id="rId41"/>
    <p:sldLayoutId id="2147483667" r:id="rId42"/>
    <p:sldLayoutId id="2147483666" r:id="rId43"/>
    <p:sldLayoutId id="2147483665" r:id="rId44"/>
    <p:sldLayoutId id="2147483664" r:id="rId45"/>
    <p:sldLayoutId id="2147483663" r:id="rId46"/>
    <p:sldLayoutId id="2147483662" r:id="rId47"/>
    <p:sldLayoutId id="2147483656" r:id="rId48"/>
    <p:sldLayoutId id="2147483657" r:id="rId49"/>
    <p:sldLayoutId id="2147483658" r:id="rId50"/>
    <p:sldLayoutId id="2147483659" r:id="rId51"/>
    <p:sldLayoutId id="2147483660" r:id="rId52"/>
    <p:sldLayoutId id="2147483669" r:id="rId53"/>
    <p:sldLayoutId id="2147483661" r:id="rId54"/>
    <p:sldLayoutId id="2147483703" r:id="rId5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6.wdp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7.png"/><Relationship Id="rId7" Type="http://schemas.microsoft.com/office/2007/relationships/hdphoto" Target="../media/hdphoto3.wdp"/><Relationship Id="rId12" Type="http://schemas.openxmlformats.org/officeDocument/2006/relationships/image" Target="../media/image22.png"/><Relationship Id="rId17" Type="http://schemas.microsoft.com/office/2007/relationships/hdphoto" Target="../media/hdphoto8.wdp"/><Relationship Id="rId2" Type="http://schemas.openxmlformats.org/officeDocument/2006/relationships/audio" Target="../media/media1.MP3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microsoft.com/office/2007/relationships/hdphoto" Target="../media/hdphoto5.wdp"/><Relationship Id="rId5" Type="http://schemas.openxmlformats.org/officeDocument/2006/relationships/image" Target="../media/image18.png"/><Relationship Id="rId15" Type="http://schemas.microsoft.com/office/2007/relationships/hdphoto" Target="../media/hdphoto7.wdp"/><Relationship Id="rId10" Type="http://schemas.openxmlformats.org/officeDocument/2006/relationships/image" Target="../media/image21.png"/><Relationship Id="rId19" Type="http://schemas.microsoft.com/office/2007/relationships/hdphoto" Target="../media/hdphoto9.wdp"/><Relationship Id="rId4" Type="http://schemas.openxmlformats.org/officeDocument/2006/relationships/image" Target="../media/image8.png"/><Relationship Id="rId9" Type="http://schemas.microsoft.com/office/2007/relationships/hdphoto" Target="../media/hdphoto4.wdp"/><Relationship Id="rId1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0.wdp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3" Type="http://schemas.microsoft.com/office/2007/relationships/hdphoto" Target="../media/hdphoto15.wdp"/><Relationship Id="rId18" Type="http://schemas.openxmlformats.org/officeDocument/2006/relationships/image" Target="../media/image36.png"/><Relationship Id="rId26" Type="http://schemas.microsoft.com/office/2007/relationships/hdphoto" Target="../media/hdphoto16.wdp"/><Relationship Id="rId39" Type="http://schemas.microsoft.com/office/2007/relationships/hdphoto" Target="../media/hdphoto20.wdp"/><Relationship Id="rId21" Type="http://schemas.openxmlformats.org/officeDocument/2006/relationships/slide" Target="slide20.xml"/><Relationship Id="rId34" Type="http://schemas.microsoft.com/office/2007/relationships/hdphoto" Target="../media/hdphoto8.wdp"/><Relationship Id="rId42" Type="http://schemas.openxmlformats.org/officeDocument/2006/relationships/image" Target="../media/image45.png"/><Relationship Id="rId47" Type="http://schemas.microsoft.com/office/2007/relationships/hdphoto" Target="../media/hdphoto24.wdp"/><Relationship Id="rId7" Type="http://schemas.microsoft.com/office/2007/relationships/hdphoto" Target="../media/hdphoto12.wdp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9.png"/><Relationship Id="rId11" Type="http://schemas.microsoft.com/office/2007/relationships/hdphoto" Target="../media/hdphoto14.wdp"/><Relationship Id="rId24" Type="http://schemas.openxmlformats.org/officeDocument/2006/relationships/slide" Target="slide22.xml"/><Relationship Id="rId32" Type="http://schemas.microsoft.com/office/2007/relationships/hdphoto" Target="../media/hdphoto18.wdp"/><Relationship Id="rId37" Type="http://schemas.microsoft.com/office/2007/relationships/hdphoto" Target="../media/hdphoto19.wdp"/><Relationship Id="rId40" Type="http://schemas.openxmlformats.org/officeDocument/2006/relationships/image" Target="../media/image44.png"/><Relationship Id="rId45" Type="http://schemas.microsoft.com/office/2007/relationships/hdphoto" Target="../media/hdphoto23.wdp"/><Relationship Id="rId5" Type="http://schemas.microsoft.com/office/2007/relationships/hdphoto" Target="../media/hdphoto11.wdp"/><Relationship Id="rId15" Type="http://schemas.openxmlformats.org/officeDocument/2006/relationships/slide" Target="slide19.xml"/><Relationship Id="rId23" Type="http://schemas.microsoft.com/office/2007/relationships/hdphoto" Target="../media/hdphoto5.wdp"/><Relationship Id="rId28" Type="http://schemas.microsoft.com/office/2007/relationships/hdphoto" Target="../media/hdphoto7.wdp"/><Relationship Id="rId36" Type="http://schemas.openxmlformats.org/officeDocument/2006/relationships/image" Target="../media/image42.png"/><Relationship Id="rId49" Type="http://schemas.openxmlformats.org/officeDocument/2006/relationships/image" Target="../media/image48.png"/><Relationship Id="rId10" Type="http://schemas.openxmlformats.org/officeDocument/2006/relationships/image" Target="../media/image33.png"/><Relationship Id="rId19" Type="http://schemas.openxmlformats.org/officeDocument/2006/relationships/slide" Target="slide21.xml"/><Relationship Id="rId31" Type="http://schemas.openxmlformats.org/officeDocument/2006/relationships/image" Target="../media/image40.png"/><Relationship Id="rId44" Type="http://schemas.openxmlformats.org/officeDocument/2006/relationships/image" Target="../media/image46.png"/><Relationship Id="rId4" Type="http://schemas.openxmlformats.org/officeDocument/2006/relationships/image" Target="../media/image30.png"/><Relationship Id="rId9" Type="http://schemas.microsoft.com/office/2007/relationships/hdphoto" Target="../media/hdphoto13.wdp"/><Relationship Id="rId14" Type="http://schemas.openxmlformats.org/officeDocument/2006/relationships/image" Target="../media/image35.png"/><Relationship Id="rId22" Type="http://schemas.openxmlformats.org/officeDocument/2006/relationships/image" Target="../media/image21.png"/><Relationship Id="rId27" Type="http://schemas.openxmlformats.org/officeDocument/2006/relationships/image" Target="../media/image23.png"/><Relationship Id="rId30" Type="http://schemas.microsoft.com/office/2007/relationships/hdphoto" Target="../media/hdphoto17.wdp"/><Relationship Id="rId35" Type="http://schemas.openxmlformats.org/officeDocument/2006/relationships/image" Target="../media/image41.png"/><Relationship Id="rId43" Type="http://schemas.microsoft.com/office/2007/relationships/hdphoto" Target="../media/hdphoto22.wdp"/><Relationship Id="rId48" Type="http://schemas.openxmlformats.org/officeDocument/2006/relationships/slide" Target="slide23.xml"/><Relationship Id="rId8" Type="http://schemas.openxmlformats.org/officeDocument/2006/relationships/image" Target="../media/image32.png"/><Relationship Id="rId3" Type="http://schemas.openxmlformats.org/officeDocument/2006/relationships/image" Target="../media/image28.jpeg"/><Relationship Id="rId12" Type="http://schemas.openxmlformats.org/officeDocument/2006/relationships/image" Target="../media/image34.png"/><Relationship Id="rId17" Type="http://schemas.microsoft.com/office/2007/relationships/hdphoto" Target="../media/hdphoto6.wdp"/><Relationship Id="rId25" Type="http://schemas.openxmlformats.org/officeDocument/2006/relationships/image" Target="../media/image38.png"/><Relationship Id="rId33" Type="http://schemas.openxmlformats.org/officeDocument/2006/relationships/image" Target="../media/image24.png"/><Relationship Id="rId38" Type="http://schemas.openxmlformats.org/officeDocument/2006/relationships/image" Target="../media/image43.png"/><Relationship Id="rId46" Type="http://schemas.openxmlformats.org/officeDocument/2006/relationships/image" Target="../media/image47.png"/><Relationship Id="rId20" Type="http://schemas.openxmlformats.org/officeDocument/2006/relationships/image" Target="../media/image37.png"/><Relationship Id="rId41" Type="http://schemas.microsoft.com/office/2007/relationships/hdphoto" Target="../media/hdphoto21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microsoft.com/office/2007/relationships/hdphoto" Target="../media/hdphoto10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48.png"/><Relationship Id="rId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microsoft.com/office/2007/relationships/hdphoto" Target="../media/hdphoto10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48.png"/><Relationship Id="rId4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microsoft.com/office/2007/relationships/hdphoto" Target="../media/hdphoto10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48.png"/><Relationship Id="rId4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microsoft.com/office/2007/relationships/hdphoto" Target="../media/hdphoto10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48.png"/><Relationship Id="rId4" Type="http://schemas.openxmlformats.org/officeDocument/2006/relationships/slide" Target="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060616" y="0"/>
            <a:ext cx="17411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TOÁN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E992AB-C706-4F77-9985-6C256F209E01}"/>
              </a:ext>
            </a:extLst>
          </p:cNvPr>
          <p:cNvSpPr txBox="1"/>
          <p:nvPr/>
        </p:nvSpPr>
        <p:spPr>
          <a:xfrm>
            <a:off x="0" y="1767007"/>
            <a:ext cx="12430538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Aft>
                <a:spcPts val="1200"/>
              </a:spcAft>
            </a:pPr>
            <a:r>
              <a:rPr lang="pt-BR" sz="5400" b="1" dirty="0">
                <a:solidFill>
                  <a:srgbClr val="0070C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 19 </a:t>
            </a:r>
          </a:p>
          <a:p>
            <a:pPr marL="0" marR="0" algn="ctr">
              <a:spcAft>
                <a:spcPts val="1200"/>
              </a:spcAft>
            </a:pPr>
            <a:r>
              <a:rPr lang="pt-BR" sz="60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Bài 54: </a:t>
            </a:r>
            <a:r>
              <a:rPr lang="pt-BR" sz="60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Thừa số - Tích</a:t>
            </a:r>
            <a:endParaRPr lang="en-US" sz="4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120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/>
          <p:cNvSpPr txBox="1"/>
          <p:nvPr/>
        </p:nvSpPr>
        <p:spPr>
          <a:xfrm>
            <a:off x="2688895" y="3073161"/>
            <a:ext cx="1589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2272539" y="4504740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Thừa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endParaRPr lang="en-US" sz="4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55" name="Down Arrow 54"/>
          <p:cNvSpPr/>
          <p:nvPr/>
        </p:nvSpPr>
        <p:spPr>
          <a:xfrm flipV="1">
            <a:off x="3262959" y="3898427"/>
            <a:ext cx="369421" cy="4421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4959468" y="4481178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Thừa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endParaRPr lang="en-US" sz="4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57" name="Down Arrow 56"/>
          <p:cNvSpPr/>
          <p:nvPr/>
        </p:nvSpPr>
        <p:spPr>
          <a:xfrm flipV="1">
            <a:off x="5949888" y="3868913"/>
            <a:ext cx="369421" cy="4421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ounded Rectangle 57"/>
          <p:cNvSpPr/>
          <p:nvPr/>
        </p:nvSpPr>
        <p:spPr>
          <a:xfrm>
            <a:off x="7669410" y="4504740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Tích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59" name="Down Arrow 58"/>
          <p:cNvSpPr/>
          <p:nvPr/>
        </p:nvSpPr>
        <p:spPr>
          <a:xfrm flipV="1">
            <a:off x="8561164" y="3898427"/>
            <a:ext cx="369421" cy="4421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7894156" y="3073161"/>
            <a:ext cx="1703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794680" y="3073161"/>
            <a:ext cx="1099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380767" y="3073161"/>
            <a:ext cx="13455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603196" y="3073161"/>
            <a:ext cx="6431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x</a:t>
            </a:r>
          </a:p>
        </p:txBody>
      </p:sp>
      <p:grpSp>
        <p:nvGrpSpPr>
          <p:cNvPr id="85" name="Group 84"/>
          <p:cNvGrpSpPr/>
          <p:nvPr/>
        </p:nvGrpSpPr>
        <p:grpSpPr>
          <a:xfrm>
            <a:off x="3519271" y="1276173"/>
            <a:ext cx="2037599" cy="1579390"/>
            <a:chOff x="3000375" y="1243013"/>
            <a:chExt cx="2712988" cy="1700243"/>
          </a:xfrm>
        </p:grpSpPr>
        <p:sp>
          <p:nvSpPr>
            <p:cNvPr id="83" name="Oval 82"/>
            <p:cNvSpPr/>
            <p:nvPr/>
          </p:nvSpPr>
          <p:spPr>
            <a:xfrm>
              <a:off x="3000375" y="1243013"/>
              <a:ext cx="2712988" cy="170024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3736564" y="1681162"/>
              <a:ext cx="1366382" cy="852261"/>
              <a:chOff x="3736564" y="1681162"/>
              <a:chExt cx="1366382" cy="852261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4754757" y="2157014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4744880" y="1683872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4240721" y="2176235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3736564" y="2167010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4240722" y="1681162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3736564" y="1694140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6" name="Group 85"/>
          <p:cNvGrpSpPr/>
          <p:nvPr/>
        </p:nvGrpSpPr>
        <p:grpSpPr>
          <a:xfrm>
            <a:off x="6523565" y="1276173"/>
            <a:ext cx="2037599" cy="1515665"/>
            <a:chOff x="6547583" y="1267513"/>
            <a:chExt cx="2712988" cy="1700243"/>
          </a:xfrm>
        </p:grpSpPr>
        <p:sp>
          <p:nvSpPr>
            <p:cNvPr id="84" name="Oval 83"/>
            <p:cNvSpPr/>
            <p:nvPr/>
          </p:nvSpPr>
          <p:spPr>
            <a:xfrm>
              <a:off x="6547583" y="1267513"/>
              <a:ext cx="2712988" cy="170024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7220886" y="1661941"/>
              <a:ext cx="1366382" cy="852261"/>
              <a:chOff x="3736564" y="1681162"/>
              <a:chExt cx="1366382" cy="852261"/>
            </a:xfrm>
          </p:grpSpPr>
          <p:sp>
            <p:nvSpPr>
              <p:cNvPr id="74" name="Oval 73"/>
              <p:cNvSpPr/>
              <p:nvPr/>
            </p:nvSpPr>
            <p:spPr>
              <a:xfrm>
                <a:off x="4754757" y="2157014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4744880" y="1683872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4240721" y="2176235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3736564" y="2167010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4240722" y="1681162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3736564" y="1694140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0" name="Rounded Rectangle 79"/>
          <p:cNvSpPr/>
          <p:nvPr/>
        </p:nvSpPr>
        <p:spPr>
          <a:xfrm>
            <a:off x="2284754" y="4504740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4957626" y="4488161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7669410" y="4504740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4" name="Rounded Rectangle 53">
            <a:extLst>
              <a:ext uri="{FF2B5EF4-FFF2-40B4-BE49-F238E27FC236}">
                <a16:creationId xmlns:a16="http://schemas.microsoft.com/office/drawing/2014/main" id="{F22EE227-C0F2-4065-AEB1-E88BE66AC810}"/>
              </a:ext>
            </a:extLst>
          </p:cNvPr>
          <p:cNvSpPr/>
          <p:nvPr/>
        </p:nvSpPr>
        <p:spPr>
          <a:xfrm>
            <a:off x="2463672" y="5284956"/>
            <a:ext cx="7133919" cy="693484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6 x 2 </a:t>
            </a:r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endParaRPr lang="en-US" sz="3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10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/>
      <p:bldP spid="61" grpId="0"/>
      <p:bldP spid="62" grpId="0"/>
      <p:bldP spid="63" grpId="0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51AD20B-B634-4E42-8210-8BDDB34C41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85" b="96378" l="3132" r="95018">
                        <a14:foregroundMark x1="95018" y1="31048" x2="95018" y2="31048"/>
                        <a14:foregroundMark x1="3132" y1="44114" x2="3132" y2="44114"/>
                        <a14:foregroundMark x1="16512" y1="41656" x2="16512" y2="41656"/>
                        <a14:foregroundMark x1="25409" y1="41656" x2="25409" y2="41656"/>
                        <a14:foregroundMark x1="26263" y1="11643" x2="17865" y2="9314"/>
                        <a14:foregroundMark x1="10843" y1="15136" x2="9751" y2="16041"/>
                        <a14:foregroundMark x1="17865" y1="9314" x2="12452" y2="13802"/>
                        <a14:foregroundMark x1="9564" y1="18111" x2="8327" y2="31824"/>
                        <a14:foregroundMark x1="9611" y1="17594" x2="9564" y2="18111"/>
                        <a14:foregroundMark x1="9669" y1="16947" x2="9611" y2="17594"/>
                        <a14:foregroundMark x1="9704" y1="16559" x2="9669" y2="16947"/>
                        <a14:foregroundMark x1="8327" y1="31824" x2="9609" y2="45019"/>
                        <a14:foregroundMark x1="18221" y1="96378" x2="18221" y2="96378"/>
                        <a14:backgroundMark x1="9964" y1="16559" x2="9964" y2="16559"/>
                        <a14:backgroundMark x1="10676" y1="16300" x2="10676" y2="16300"/>
                        <a14:backgroundMark x1="11459" y1="14748" x2="11459" y2="14748"/>
                        <a14:backgroundMark x1="10249" y1="14748" x2="10249" y2="14748"/>
                        <a14:backgroundMark x1="9680" y1="16947" x2="9680" y2="16947"/>
                        <a14:backgroundMark x1="9253" y1="17594" x2="9253" y2="17594"/>
                        <a14:backgroundMark x1="10819" y1="15136" x2="10819" y2="15136"/>
                        <a14:backgroundMark x1="9822" y1="16559" x2="9822" y2="16559"/>
                        <a14:backgroundMark x1="9395" y1="18111" x2="9395" y2="18111"/>
                        <a14:backgroundMark x1="11459" y1="14748" x2="11459" y2="14748"/>
                        <a14:backgroundMark x1="12527" y1="13972" x2="10819" y2="15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76"/>
          <a:stretch/>
        </p:blipFill>
        <p:spPr>
          <a:xfrm>
            <a:off x="7479458" y="1140016"/>
            <a:ext cx="3478152" cy="2248846"/>
          </a:xfrm>
          <a:prstGeom prst="rect">
            <a:avLst/>
          </a:prstGeom>
        </p:spPr>
      </p:pic>
      <p:sp>
        <p:nvSpPr>
          <p:cNvPr id="5" name="文本框 32">
            <a:extLst>
              <a:ext uri="{FF2B5EF4-FFF2-40B4-BE49-F238E27FC236}">
                <a16:creationId xmlns:a16="http://schemas.microsoft.com/office/drawing/2014/main" id="{2B185602-FFB7-491F-BD8E-C9F4E799143B}"/>
              </a:ext>
            </a:extLst>
          </p:cNvPr>
          <p:cNvSpPr txBox="1"/>
          <p:nvPr/>
        </p:nvSpPr>
        <p:spPr>
          <a:xfrm>
            <a:off x="3201183" y="301057"/>
            <a:ext cx="6461133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TRÒ CHƠI: ĐỐ BẠN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7342CA-3F6F-4008-AEA4-5A4FA5EE69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85" b="96378" l="3132" r="95018">
                        <a14:foregroundMark x1="95018" y1="31048" x2="95018" y2="31048"/>
                        <a14:foregroundMark x1="3132" y1="44114" x2="3132" y2="44114"/>
                        <a14:foregroundMark x1="16512" y1="41656" x2="16512" y2="41656"/>
                        <a14:foregroundMark x1="25409" y1="41656" x2="25409" y2="41656"/>
                        <a14:foregroundMark x1="26263" y1="11643" x2="17865" y2="9314"/>
                        <a14:foregroundMark x1="10843" y1="15136" x2="9751" y2="16041"/>
                        <a14:foregroundMark x1="17865" y1="9314" x2="12452" y2="13802"/>
                        <a14:foregroundMark x1="9564" y1="18111" x2="8327" y2="31824"/>
                        <a14:foregroundMark x1="9611" y1="17594" x2="9564" y2="18111"/>
                        <a14:foregroundMark x1="9669" y1="16947" x2="9611" y2="17594"/>
                        <a14:foregroundMark x1="9704" y1="16559" x2="9669" y2="16947"/>
                        <a14:foregroundMark x1="8327" y1="31824" x2="9609" y2="45019"/>
                        <a14:foregroundMark x1="18221" y1="96378" x2="18221" y2="96378"/>
                        <a14:backgroundMark x1="9964" y1="16559" x2="9964" y2="16559"/>
                        <a14:backgroundMark x1="10676" y1="16300" x2="10676" y2="16300"/>
                        <a14:backgroundMark x1="11459" y1="14748" x2="11459" y2="14748"/>
                        <a14:backgroundMark x1="10249" y1="14748" x2="10249" y2="14748"/>
                        <a14:backgroundMark x1="9680" y1="16947" x2="9680" y2="16947"/>
                        <a14:backgroundMark x1="9253" y1="17594" x2="9253" y2="17594"/>
                        <a14:backgroundMark x1="10819" y1="15136" x2="10819" y2="15136"/>
                        <a14:backgroundMark x1="9822" y1="16559" x2="9822" y2="16559"/>
                        <a14:backgroundMark x1="9395" y1="18111" x2="9395" y2="18111"/>
                        <a14:backgroundMark x1="11459" y1="14748" x2="11459" y2="14748"/>
                        <a14:backgroundMark x1="12527" y1="13972" x2="10819" y2="15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6"/>
          <a:stretch/>
        </p:blipFill>
        <p:spPr>
          <a:xfrm flipH="1">
            <a:off x="1983713" y="1140016"/>
            <a:ext cx="3400327" cy="19065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9541C1-3A8A-4090-B145-B1D9A51CA608}"/>
              </a:ext>
            </a:extLst>
          </p:cNvPr>
          <p:cNvSpPr txBox="1"/>
          <p:nvPr/>
        </p:nvSpPr>
        <p:spPr>
          <a:xfrm>
            <a:off x="2399944" y="1590661"/>
            <a:ext cx="2673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2 x 3 = 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7037DC-5591-4B11-B96C-E898A607F7E8}"/>
              </a:ext>
            </a:extLst>
          </p:cNvPr>
          <p:cNvSpPr txBox="1"/>
          <p:nvPr/>
        </p:nvSpPr>
        <p:spPr>
          <a:xfrm>
            <a:off x="8018688" y="1495503"/>
            <a:ext cx="2758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….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D1BA1A-25AD-4848-92A0-012099B398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5218" y="2324137"/>
            <a:ext cx="6101563" cy="428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19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34383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B175A7D-5131-4323-9C69-D789DB5A7796}"/>
              </a:ext>
            </a:extLst>
          </p:cNvPr>
          <p:cNvGrpSpPr/>
          <p:nvPr/>
        </p:nvGrpSpPr>
        <p:grpSpPr>
          <a:xfrm>
            <a:off x="1558601" y="543961"/>
            <a:ext cx="8819908" cy="890335"/>
            <a:chOff x="1145582" y="356727"/>
            <a:chExt cx="8740672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CE68AB76-9F55-42DB-9947-7F779A47B1F8}"/>
                </a:ext>
              </a:extLst>
            </p:cNvPr>
            <p:cNvSpPr/>
            <p:nvPr/>
          </p:nvSpPr>
          <p:spPr>
            <a:xfrm>
              <a:off x="1757878" y="458115"/>
              <a:ext cx="8128376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thừa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AC5CC9C-59CA-4E33-A78E-FBB769274729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F95BC39-0E34-4BFE-AD95-FEDFEA58C3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43" b="89143" l="62080" r="98720">
                        <a14:foregroundMark x1="64320" y1="58857" x2="64320" y2="58857"/>
                        <a14:foregroundMark x1="62080" y1="57143" x2="62080" y2="57143"/>
                        <a14:foregroundMark x1="97120" y1="32000" x2="97120" y2="32000"/>
                        <a14:foregroundMark x1="98720" y1="31429" x2="98720" y2="31429"/>
                        <a14:foregroundMark x1="87680" y1="47429" x2="87680" y2="47429"/>
                      </a14:backgroundRemoval>
                    </a14:imgEffect>
                  </a14:imgLayer>
                </a14:imgProps>
              </a:ext>
            </a:extLst>
          </a:blip>
          <a:srcRect l="61599"/>
          <a:stretch/>
        </p:blipFill>
        <p:spPr>
          <a:xfrm>
            <a:off x="6432801" y="1773285"/>
            <a:ext cx="5192208" cy="195350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148CFCD-8A66-429B-9325-A965F30EB3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43" b="89143" l="1280" r="36640">
                        <a14:foregroundMark x1="11920" y1="46857" x2="11920" y2="46857"/>
                        <a14:foregroundMark x1="12160" y1="52000" x2="12160" y2="52000"/>
                        <a14:foregroundMark x1="26640" y1="45714" x2="26640" y2="45714"/>
                        <a14:foregroundMark x1="35200" y1="30286" x2="35200" y2="30286"/>
                        <a14:foregroundMark x1="36720" y1="28000" x2="36720" y2="28000"/>
                        <a14:foregroundMark x1="3200" y1="53714" x2="3200" y2="53714"/>
                        <a14:foregroundMark x1="1280" y1="52571" x2="1280" y2="52571"/>
                      </a14:backgroundRemoval>
                    </a14:imgEffect>
                  </a14:imgLayer>
                </a14:imgProps>
              </a:ext>
            </a:extLst>
          </a:blip>
          <a:srcRect r="61599"/>
          <a:stretch/>
        </p:blipFill>
        <p:spPr>
          <a:xfrm>
            <a:off x="748811" y="1842586"/>
            <a:ext cx="5321676" cy="1814908"/>
          </a:xfrm>
          <a:prstGeom prst="rect">
            <a:avLst/>
          </a:prstGeom>
        </p:spPr>
      </p:pic>
      <p:sp>
        <p:nvSpPr>
          <p:cNvPr id="42" name="Rounded Rectangle 29">
            <a:extLst>
              <a:ext uri="{FF2B5EF4-FFF2-40B4-BE49-F238E27FC236}">
                <a16:creationId xmlns:a16="http://schemas.microsoft.com/office/drawing/2014/main" id="{DFCF9AE3-4573-4751-A8A7-BBACBBA096AD}"/>
              </a:ext>
            </a:extLst>
          </p:cNvPr>
          <p:cNvSpPr/>
          <p:nvPr/>
        </p:nvSpPr>
        <p:spPr>
          <a:xfrm flipH="1">
            <a:off x="569772" y="3934299"/>
            <a:ext cx="1789992" cy="669646"/>
          </a:xfrm>
          <a:prstGeom prst="roundRect">
            <a:avLst/>
          </a:prstGeom>
          <a:solidFill>
            <a:srgbClr val="00CC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ounded Rectangle 30">
            <a:extLst>
              <a:ext uri="{FF2B5EF4-FFF2-40B4-BE49-F238E27FC236}">
                <a16:creationId xmlns:a16="http://schemas.microsoft.com/office/drawing/2014/main" id="{94C034BE-B226-4565-824B-A07AC9B208E1}"/>
              </a:ext>
            </a:extLst>
          </p:cNvPr>
          <p:cNvSpPr/>
          <p:nvPr/>
        </p:nvSpPr>
        <p:spPr>
          <a:xfrm flipH="1">
            <a:off x="2494289" y="3945224"/>
            <a:ext cx="1789993" cy="669646"/>
          </a:xfrm>
          <a:prstGeom prst="roundRect">
            <a:avLst/>
          </a:prstGeom>
          <a:solidFill>
            <a:srgbClr val="00CC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ounded Rectangle 31">
            <a:extLst>
              <a:ext uri="{FF2B5EF4-FFF2-40B4-BE49-F238E27FC236}">
                <a16:creationId xmlns:a16="http://schemas.microsoft.com/office/drawing/2014/main" id="{F823D34E-A680-4A82-AB52-C7476E8A2330}"/>
              </a:ext>
            </a:extLst>
          </p:cNvPr>
          <p:cNvSpPr/>
          <p:nvPr/>
        </p:nvSpPr>
        <p:spPr>
          <a:xfrm flipH="1">
            <a:off x="4428354" y="3934298"/>
            <a:ext cx="1250815" cy="696068"/>
          </a:xfrm>
          <a:prstGeom prst="roundRect">
            <a:avLst/>
          </a:prstGeom>
          <a:solidFill>
            <a:srgbClr val="00CC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Right Arrow 32">
            <a:extLst>
              <a:ext uri="{FF2B5EF4-FFF2-40B4-BE49-F238E27FC236}">
                <a16:creationId xmlns:a16="http://schemas.microsoft.com/office/drawing/2014/main" id="{D40FA482-C56B-4B56-9C4D-A04BA1C68948}"/>
              </a:ext>
            </a:extLst>
          </p:cNvPr>
          <p:cNvSpPr/>
          <p:nvPr/>
        </p:nvSpPr>
        <p:spPr>
          <a:xfrm rot="18038359">
            <a:off x="1458591" y="3328052"/>
            <a:ext cx="1043092" cy="143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33">
            <a:extLst>
              <a:ext uri="{FF2B5EF4-FFF2-40B4-BE49-F238E27FC236}">
                <a16:creationId xmlns:a16="http://schemas.microsoft.com/office/drawing/2014/main" id="{236ECD75-3697-4CCF-A2FE-2CF2938000FF}"/>
              </a:ext>
            </a:extLst>
          </p:cNvPr>
          <p:cNvSpPr/>
          <p:nvPr/>
        </p:nvSpPr>
        <p:spPr>
          <a:xfrm rot="16200000">
            <a:off x="2837183" y="3352612"/>
            <a:ext cx="780681" cy="1597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34">
            <a:extLst>
              <a:ext uri="{FF2B5EF4-FFF2-40B4-BE49-F238E27FC236}">
                <a16:creationId xmlns:a16="http://schemas.microsoft.com/office/drawing/2014/main" id="{C07CC2BE-D35A-4C25-8017-EDE7E7200774}"/>
              </a:ext>
            </a:extLst>
          </p:cNvPr>
          <p:cNvSpPr/>
          <p:nvPr/>
        </p:nvSpPr>
        <p:spPr>
          <a:xfrm rot="14477870">
            <a:off x="4257148" y="3340198"/>
            <a:ext cx="910053" cy="1490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29">
            <a:extLst>
              <a:ext uri="{FF2B5EF4-FFF2-40B4-BE49-F238E27FC236}">
                <a16:creationId xmlns:a16="http://schemas.microsoft.com/office/drawing/2014/main" id="{FBCE44F7-AC6C-474C-A792-575089DC0B58}"/>
              </a:ext>
            </a:extLst>
          </p:cNvPr>
          <p:cNvSpPr/>
          <p:nvPr/>
        </p:nvSpPr>
        <p:spPr>
          <a:xfrm flipH="1">
            <a:off x="6432801" y="3946206"/>
            <a:ext cx="1755102" cy="669646"/>
          </a:xfrm>
          <a:prstGeom prst="roundRect">
            <a:avLst/>
          </a:prstGeom>
          <a:solidFill>
            <a:srgbClr val="00CC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30">
            <a:extLst>
              <a:ext uri="{FF2B5EF4-FFF2-40B4-BE49-F238E27FC236}">
                <a16:creationId xmlns:a16="http://schemas.microsoft.com/office/drawing/2014/main" id="{761C57C5-A17B-425E-A945-406171A473B1}"/>
              </a:ext>
            </a:extLst>
          </p:cNvPr>
          <p:cNvSpPr/>
          <p:nvPr/>
        </p:nvSpPr>
        <p:spPr>
          <a:xfrm flipH="1">
            <a:off x="8329057" y="3916012"/>
            <a:ext cx="1755102" cy="669646"/>
          </a:xfrm>
          <a:prstGeom prst="roundRect">
            <a:avLst/>
          </a:prstGeom>
          <a:solidFill>
            <a:srgbClr val="00CC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ounded Rectangle 31">
            <a:extLst>
              <a:ext uri="{FF2B5EF4-FFF2-40B4-BE49-F238E27FC236}">
                <a16:creationId xmlns:a16="http://schemas.microsoft.com/office/drawing/2014/main" id="{CE76B877-6C79-4A40-BC0B-C2D58D6723D6}"/>
              </a:ext>
            </a:extLst>
          </p:cNvPr>
          <p:cNvSpPr/>
          <p:nvPr/>
        </p:nvSpPr>
        <p:spPr>
          <a:xfrm flipH="1">
            <a:off x="10283349" y="3883301"/>
            <a:ext cx="1250815" cy="696068"/>
          </a:xfrm>
          <a:prstGeom prst="roundRect">
            <a:avLst/>
          </a:prstGeom>
          <a:solidFill>
            <a:srgbClr val="00CC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1" name="Right Arrow 32">
            <a:extLst>
              <a:ext uri="{FF2B5EF4-FFF2-40B4-BE49-F238E27FC236}">
                <a16:creationId xmlns:a16="http://schemas.microsoft.com/office/drawing/2014/main" id="{BCD9C34E-1A7A-491A-B859-3E0B4744C870}"/>
              </a:ext>
            </a:extLst>
          </p:cNvPr>
          <p:cNvSpPr/>
          <p:nvPr/>
        </p:nvSpPr>
        <p:spPr>
          <a:xfrm rot="18038359">
            <a:off x="7312681" y="3315981"/>
            <a:ext cx="916877" cy="1253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ight Arrow 33">
            <a:extLst>
              <a:ext uri="{FF2B5EF4-FFF2-40B4-BE49-F238E27FC236}">
                <a16:creationId xmlns:a16="http://schemas.microsoft.com/office/drawing/2014/main" id="{6176EE47-9622-4A3E-9524-8CDA6C715A70}"/>
              </a:ext>
            </a:extLst>
          </p:cNvPr>
          <p:cNvSpPr/>
          <p:nvPr/>
        </p:nvSpPr>
        <p:spPr>
          <a:xfrm rot="16200000">
            <a:off x="8599388" y="3347982"/>
            <a:ext cx="780681" cy="1334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Arrow 34">
            <a:extLst>
              <a:ext uri="{FF2B5EF4-FFF2-40B4-BE49-F238E27FC236}">
                <a16:creationId xmlns:a16="http://schemas.microsoft.com/office/drawing/2014/main" id="{4A2CFAF2-50B1-4471-9C1C-97038E1F66D1}"/>
              </a:ext>
            </a:extLst>
          </p:cNvPr>
          <p:cNvSpPr/>
          <p:nvPr/>
        </p:nvSpPr>
        <p:spPr>
          <a:xfrm rot="14153119">
            <a:off x="9916607" y="3305502"/>
            <a:ext cx="879321" cy="1527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86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FF6C3C4-984D-4F9C-B7DF-8427FF97C804}"/>
              </a:ext>
            </a:extLst>
          </p:cNvPr>
          <p:cNvGrpSpPr/>
          <p:nvPr/>
        </p:nvGrpSpPr>
        <p:grpSpPr>
          <a:xfrm>
            <a:off x="1076446" y="353942"/>
            <a:ext cx="7708169" cy="890335"/>
            <a:chOff x="1145582" y="356727"/>
            <a:chExt cx="7638920" cy="804658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FC0C2D3A-A720-483C-876D-CF9B08942EFA}"/>
                </a:ext>
              </a:extLst>
            </p:cNvPr>
            <p:cNvSpPr/>
            <p:nvPr/>
          </p:nvSpPr>
          <p:spPr>
            <a:xfrm>
              <a:off x="1757877" y="458115"/>
              <a:ext cx="702662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thừa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3AB52B7-F46C-47DC-942F-3B9B3EFBFA78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2B30C20A-11E0-4A66-A9D4-B9C6158EF7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141" t="11704" r="1946" b="24329"/>
          <a:stretch/>
        </p:blipFill>
        <p:spPr>
          <a:xfrm>
            <a:off x="6253602" y="1626915"/>
            <a:ext cx="5118870" cy="153163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2BE56E7-6FF7-4C28-9F67-64BF40910E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1348" r="61432" b="24389"/>
          <a:stretch/>
        </p:blipFill>
        <p:spPr>
          <a:xfrm>
            <a:off x="614627" y="1626914"/>
            <a:ext cx="5323773" cy="153163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7D55372-4D84-4F85-B59F-A0AED5258E0D}"/>
              </a:ext>
            </a:extLst>
          </p:cNvPr>
          <p:cNvSpPr txBox="1"/>
          <p:nvPr/>
        </p:nvSpPr>
        <p:spPr>
          <a:xfrm>
            <a:off x="1233398" y="3158546"/>
            <a:ext cx="943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18263A-922C-426E-BAC6-A2F0FDB484AD}"/>
              </a:ext>
            </a:extLst>
          </p:cNvPr>
          <p:cNvSpPr txBox="1"/>
          <p:nvPr/>
        </p:nvSpPr>
        <p:spPr>
          <a:xfrm>
            <a:off x="4448668" y="3158546"/>
            <a:ext cx="85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3CF30D9-6CFF-4EB3-8DCD-F505825629C6}"/>
              </a:ext>
            </a:extLst>
          </p:cNvPr>
          <p:cNvSpPr txBox="1"/>
          <p:nvPr/>
        </p:nvSpPr>
        <p:spPr>
          <a:xfrm>
            <a:off x="3793098" y="3158546"/>
            <a:ext cx="610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AB2CAB0-718F-4289-B256-A5885EDFB038}"/>
              </a:ext>
            </a:extLst>
          </p:cNvPr>
          <p:cNvSpPr txBox="1"/>
          <p:nvPr/>
        </p:nvSpPr>
        <p:spPr>
          <a:xfrm>
            <a:off x="2967948" y="3158546"/>
            <a:ext cx="7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45004DD-C545-45E2-AC4A-FB183F9EDA9F}"/>
              </a:ext>
            </a:extLst>
          </p:cNvPr>
          <p:cNvSpPr txBox="1"/>
          <p:nvPr/>
        </p:nvSpPr>
        <p:spPr>
          <a:xfrm>
            <a:off x="2187405" y="3158546"/>
            <a:ext cx="643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7D531FF-BBB5-45C7-85B6-D0BBE6ADCF3A}"/>
              </a:ext>
            </a:extLst>
          </p:cNvPr>
          <p:cNvSpPr txBox="1"/>
          <p:nvPr/>
        </p:nvSpPr>
        <p:spPr>
          <a:xfrm>
            <a:off x="1076446" y="3895928"/>
            <a:ext cx="4079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+  2  +  2  =  6</a:t>
            </a:r>
          </a:p>
        </p:txBody>
      </p:sp>
      <p:sp>
        <p:nvSpPr>
          <p:cNvPr id="45" name="Arrow: Curved Right 44">
            <a:extLst>
              <a:ext uri="{FF2B5EF4-FFF2-40B4-BE49-F238E27FC236}">
                <a16:creationId xmlns:a16="http://schemas.microsoft.com/office/drawing/2014/main" id="{1D2272D1-28CF-44FA-B62E-7A2B6844C9AD}"/>
              </a:ext>
            </a:extLst>
          </p:cNvPr>
          <p:cNvSpPr/>
          <p:nvPr/>
        </p:nvSpPr>
        <p:spPr>
          <a:xfrm>
            <a:off x="1096486" y="3543300"/>
            <a:ext cx="337459" cy="75853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Rounded Rectangle 23">
            <a:extLst>
              <a:ext uri="{FF2B5EF4-FFF2-40B4-BE49-F238E27FC236}">
                <a16:creationId xmlns:a16="http://schemas.microsoft.com/office/drawing/2014/main" id="{611BBC33-1DA8-42FD-BEE3-1A75312ED65C}"/>
              </a:ext>
            </a:extLst>
          </p:cNvPr>
          <p:cNvSpPr/>
          <p:nvPr/>
        </p:nvSpPr>
        <p:spPr>
          <a:xfrm>
            <a:off x="907903" y="4558179"/>
            <a:ext cx="1572778" cy="6729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Thừa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7" name="Down Arrow 25">
            <a:extLst>
              <a:ext uri="{FF2B5EF4-FFF2-40B4-BE49-F238E27FC236}">
                <a16:creationId xmlns:a16="http://schemas.microsoft.com/office/drawing/2014/main" id="{5EABDA4C-BF90-40CF-AD2B-288921C56B89}"/>
              </a:ext>
            </a:extLst>
          </p:cNvPr>
          <p:cNvSpPr/>
          <p:nvPr/>
        </p:nvSpPr>
        <p:spPr>
          <a:xfrm flipV="1">
            <a:off x="1577327" y="3753554"/>
            <a:ext cx="206002" cy="6164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8" name="Rounded Rectangle 43">
            <a:extLst>
              <a:ext uri="{FF2B5EF4-FFF2-40B4-BE49-F238E27FC236}">
                <a16:creationId xmlns:a16="http://schemas.microsoft.com/office/drawing/2014/main" id="{F2A482B8-7B6D-4A30-A422-0E839418BE2E}"/>
              </a:ext>
            </a:extLst>
          </p:cNvPr>
          <p:cNvSpPr/>
          <p:nvPr/>
        </p:nvSpPr>
        <p:spPr>
          <a:xfrm>
            <a:off x="2677177" y="4558179"/>
            <a:ext cx="1572777" cy="6729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Thừa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9" name="Down Arrow 44">
            <a:extLst>
              <a:ext uri="{FF2B5EF4-FFF2-40B4-BE49-F238E27FC236}">
                <a16:creationId xmlns:a16="http://schemas.microsoft.com/office/drawing/2014/main" id="{E189AB2A-9C56-4FF1-A4A0-9510D316BE83}"/>
              </a:ext>
            </a:extLst>
          </p:cNvPr>
          <p:cNvSpPr/>
          <p:nvPr/>
        </p:nvSpPr>
        <p:spPr>
          <a:xfrm flipV="1">
            <a:off x="3263582" y="3760061"/>
            <a:ext cx="206002" cy="6164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50" name="Rounded Rectangle 45">
            <a:extLst>
              <a:ext uri="{FF2B5EF4-FFF2-40B4-BE49-F238E27FC236}">
                <a16:creationId xmlns:a16="http://schemas.microsoft.com/office/drawing/2014/main" id="{1212AF47-0DF3-4693-BF08-205EA088F1DA}"/>
              </a:ext>
            </a:extLst>
          </p:cNvPr>
          <p:cNvSpPr/>
          <p:nvPr/>
        </p:nvSpPr>
        <p:spPr>
          <a:xfrm>
            <a:off x="4446451" y="4545178"/>
            <a:ext cx="926009" cy="6729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Tích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51" name="Down Arrow 46">
            <a:extLst>
              <a:ext uri="{FF2B5EF4-FFF2-40B4-BE49-F238E27FC236}">
                <a16:creationId xmlns:a16="http://schemas.microsoft.com/office/drawing/2014/main" id="{39638959-65DF-4265-8A49-1FB0BAFB25CA}"/>
              </a:ext>
            </a:extLst>
          </p:cNvPr>
          <p:cNvSpPr/>
          <p:nvPr/>
        </p:nvSpPr>
        <p:spPr>
          <a:xfrm flipV="1">
            <a:off x="4806455" y="3743321"/>
            <a:ext cx="206002" cy="6164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B1C446C-CFA5-411C-8FF5-086F73E887C0}"/>
              </a:ext>
            </a:extLst>
          </p:cNvPr>
          <p:cNvSpPr txBox="1"/>
          <p:nvPr/>
        </p:nvSpPr>
        <p:spPr>
          <a:xfrm>
            <a:off x="7076609" y="3094071"/>
            <a:ext cx="943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5592595-B5F2-4195-AB39-6B0A13F48D77}"/>
              </a:ext>
            </a:extLst>
          </p:cNvPr>
          <p:cNvSpPr txBox="1"/>
          <p:nvPr/>
        </p:nvSpPr>
        <p:spPr>
          <a:xfrm>
            <a:off x="10291879" y="3094071"/>
            <a:ext cx="85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18E2097-62D2-4D0C-9644-D72DE5C0DEA3}"/>
              </a:ext>
            </a:extLst>
          </p:cNvPr>
          <p:cNvSpPr txBox="1"/>
          <p:nvPr/>
        </p:nvSpPr>
        <p:spPr>
          <a:xfrm>
            <a:off x="9636309" y="3094071"/>
            <a:ext cx="610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1D120D0-32B9-4B53-ADF3-13FBFFFCE089}"/>
              </a:ext>
            </a:extLst>
          </p:cNvPr>
          <p:cNvSpPr txBox="1"/>
          <p:nvPr/>
        </p:nvSpPr>
        <p:spPr>
          <a:xfrm>
            <a:off x="8811159" y="3094071"/>
            <a:ext cx="7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EA73F6C-99A8-45E6-BD51-997486B3AA54}"/>
              </a:ext>
            </a:extLst>
          </p:cNvPr>
          <p:cNvSpPr txBox="1"/>
          <p:nvPr/>
        </p:nvSpPr>
        <p:spPr>
          <a:xfrm>
            <a:off x="8030616" y="3094071"/>
            <a:ext cx="643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B2C6682-CD7A-49D0-8FC6-5F606347B29F}"/>
              </a:ext>
            </a:extLst>
          </p:cNvPr>
          <p:cNvSpPr txBox="1"/>
          <p:nvPr/>
        </p:nvSpPr>
        <p:spPr>
          <a:xfrm>
            <a:off x="7420538" y="3780887"/>
            <a:ext cx="4079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+ 4 + 4 + 4 + 4 = 20</a:t>
            </a:r>
          </a:p>
        </p:txBody>
      </p:sp>
      <p:sp>
        <p:nvSpPr>
          <p:cNvPr id="58" name="Arrow: Curved Right 57">
            <a:extLst>
              <a:ext uri="{FF2B5EF4-FFF2-40B4-BE49-F238E27FC236}">
                <a16:creationId xmlns:a16="http://schemas.microsoft.com/office/drawing/2014/main" id="{C093B581-B038-4F6B-A748-B41EB90F998B}"/>
              </a:ext>
            </a:extLst>
          </p:cNvPr>
          <p:cNvSpPr/>
          <p:nvPr/>
        </p:nvSpPr>
        <p:spPr>
          <a:xfrm>
            <a:off x="6939697" y="3478825"/>
            <a:ext cx="337459" cy="75853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Rounded Rectangle 23">
            <a:extLst>
              <a:ext uri="{FF2B5EF4-FFF2-40B4-BE49-F238E27FC236}">
                <a16:creationId xmlns:a16="http://schemas.microsoft.com/office/drawing/2014/main" id="{9FFC1E54-67CD-4BC0-83A2-09224AC91AA2}"/>
              </a:ext>
            </a:extLst>
          </p:cNvPr>
          <p:cNvSpPr/>
          <p:nvPr/>
        </p:nvSpPr>
        <p:spPr>
          <a:xfrm>
            <a:off x="6751114" y="4493704"/>
            <a:ext cx="1572778" cy="6729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Thừa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0" name="Down Arrow 25">
            <a:extLst>
              <a:ext uri="{FF2B5EF4-FFF2-40B4-BE49-F238E27FC236}">
                <a16:creationId xmlns:a16="http://schemas.microsoft.com/office/drawing/2014/main" id="{A667C767-1CD2-47A5-BF82-011E6E60CD3B}"/>
              </a:ext>
            </a:extLst>
          </p:cNvPr>
          <p:cNvSpPr/>
          <p:nvPr/>
        </p:nvSpPr>
        <p:spPr>
          <a:xfrm flipV="1">
            <a:off x="7420538" y="3689079"/>
            <a:ext cx="206002" cy="6164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1" name="Rounded Rectangle 43">
            <a:extLst>
              <a:ext uri="{FF2B5EF4-FFF2-40B4-BE49-F238E27FC236}">
                <a16:creationId xmlns:a16="http://schemas.microsoft.com/office/drawing/2014/main" id="{AE018E61-F169-4117-A8DF-5CDA6CC767D5}"/>
              </a:ext>
            </a:extLst>
          </p:cNvPr>
          <p:cNvSpPr/>
          <p:nvPr/>
        </p:nvSpPr>
        <p:spPr>
          <a:xfrm>
            <a:off x="8520388" y="4493704"/>
            <a:ext cx="1572777" cy="6729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Thừa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2" name="Down Arrow 44">
            <a:extLst>
              <a:ext uri="{FF2B5EF4-FFF2-40B4-BE49-F238E27FC236}">
                <a16:creationId xmlns:a16="http://schemas.microsoft.com/office/drawing/2014/main" id="{B9D2C4E7-249F-4AA0-96D0-EBF0B7600A21}"/>
              </a:ext>
            </a:extLst>
          </p:cNvPr>
          <p:cNvSpPr/>
          <p:nvPr/>
        </p:nvSpPr>
        <p:spPr>
          <a:xfrm flipV="1">
            <a:off x="9106793" y="3695586"/>
            <a:ext cx="206002" cy="6164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3" name="Rounded Rectangle 45">
            <a:extLst>
              <a:ext uri="{FF2B5EF4-FFF2-40B4-BE49-F238E27FC236}">
                <a16:creationId xmlns:a16="http://schemas.microsoft.com/office/drawing/2014/main" id="{317CB044-39E7-465A-81EF-3FCC5661AC02}"/>
              </a:ext>
            </a:extLst>
          </p:cNvPr>
          <p:cNvSpPr/>
          <p:nvPr/>
        </p:nvSpPr>
        <p:spPr>
          <a:xfrm>
            <a:off x="10289662" y="4480703"/>
            <a:ext cx="926009" cy="6729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Tích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4" name="Down Arrow 46">
            <a:extLst>
              <a:ext uri="{FF2B5EF4-FFF2-40B4-BE49-F238E27FC236}">
                <a16:creationId xmlns:a16="http://schemas.microsoft.com/office/drawing/2014/main" id="{1790DC85-A970-4B01-8842-55767637D524}"/>
              </a:ext>
            </a:extLst>
          </p:cNvPr>
          <p:cNvSpPr/>
          <p:nvPr/>
        </p:nvSpPr>
        <p:spPr>
          <a:xfrm flipV="1">
            <a:off x="10649666" y="3678846"/>
            <a:ext cx="206002" cy="6164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557642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4" grpId="1"/>
      <p:bldP spid="45" grpId="0" animBg="1"/>
      <p:bldP spid="45" grpId="1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/>
      <p:bldP spid="53" grpId="0"/>
      <p:bldP spid="54" grpId="0"/>
      <p:bldP spid="55" grpId="0"/>
      <p:bldP spid="56" grpId="0"/>
      <p:bldP spid="57" grpId="0"/>
      <p:bldP spid="57" grpId="1"/>
      <p:bldP spid="58" grpId="0" animBg="1"/>
      <p:bldP spid="58" grpId="1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C9B83A2-337C-47CE-B5CD-6F5B6E39A6A1}"/>
              </a:ext>
            </a:extLst>
          </p:cNvPr>
          <p:cNvGrpSpPr/>
          <p:nvPr/>
        </p:nvGrpSpPr>
        <p:grpSpPr>
          <a:xfrm>
            <a:off x="3431402" y="525294"/>
            <a:ext cx="5083230" cy="721746"/>
            <a:chOff x="1350970" y="412192"/>
            <a:chExt cx="5083230" cy="721746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7EBECA9F-9C92-4E60-A2A2-4488A8453939}"/>
                </a:ext>
              </a:extLst>
            </p:cNvPr>
            <p:cNvSpPr/>
            <p:nvPr/>
          </p:nvSpPr>
          <p:spPr>
            <a:xfrm>
              <a:off x="2016761" y="484025"/>
              <a:ext cx="4417439" cy="541961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Thực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hành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 “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lập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tích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”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003FEC8-CFE5-4DC6-9F29-A794EE3B09D0}"/>
                </a:ext>
              </a:extLst>
            </p:cNvPr>
            <p:cNvGrpSpPr/>
            <p:nvPr/>
          </p:nvGrpSpPr>
          <p:grpSpPr>
            <a:xfrm>
              <a:off x="1350970" y="412192"/>
              <a:ext cx="778110" cy="721746"/>
              <a:chOff x="4497284" y="1039911"/>
              <a:chExt cx="567461" cy="50441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B045F0F-3A07-4798-98AD-6F13BAEBAC69}"/>
                  </a:ext>
                </a:extLst>
              </p:cNvPr>
              <p:cNvSpPr/>
              <p:nvPr/>
            </p:nvSpPr>
            <p:spPr>
              <a:xfrm>
                <a:off x="4497284" y="1039911"/>
                <a:ext cx="567461" cy="50441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E07BE5D-9970-4FB8-BF2B-20DB66EAB12E}"/>
                  </a:ext>
                </a:extLst>
              </p:cNvPr>
              <p:cNvSpPr/>
              <p:nvPr/>
            </p:nvSpPr>
            <p:spPr>
              <a:xfrm>
                <a:off x="4561840" y="1117600"/>
                <a:ext cx="420993" cy="344762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6287CB-396F-4166-8033-63ED990759D7}"/>
              </a:ext>
            </a:extLst>
          </p:cNvPr>
          <p:cNvGrpSpPr/>
          <p:nvPr/>
        </p:nvGrpSpPr>
        <p:grpSpPr>
          <a:xfrm>
            <a:off x="969403" y="1415525"/>
            <a:ext cx="10272650" cy="4473746"/>
            <a:chOff x="959675" y="1327976"/>
            <a:chExt cx="10272650" cy="447374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09460AB-D1AE-471A-A02D-04C267C92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9675" y="1328394"/>
              <a:ext cx="10272650" cy="447332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D8A1CE5-04D8-497A-BC89-BCFE9823D4A8}"/>
                </a:ext>
              </a:extLst>
            </p:cNvPr>
            <p:cNvSpPr/>
            <p:nvPr/>
          </p:nvSpPr>
          <p:spPr>
            <a:xfrm>
              <a:off x="992224" y="1327976"/>
              <a:ext cx="3900789" cy="8510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A6934C-D7CE-4316-97EC-1A09D3E0A459}"/>
                </a:ext>
              </a:extLst>
            </p:cNvPr>
            <p:cNvSpPr/>
            <p:nvPr/>
          </p:nvSpPr>
          <p:spPr>
            <a:xfrm>
              <a:off x="1076528" y="1441464"/>
              <a:ext cx="2433666" cy="8510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9417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527A8D-5D1E-4947-B734-91F7545502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8511"/>
            <a:ext cx="12192000" cy="6431082"/>
          </a:xfrm>
          <a:prstGeom prst="rect">
            <a:avLst/>
          </a:prstGeom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893" y="4780052"/>
            <a:ext cx="1316761" cy="87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17592" y="4729634"/>
            <a:ext cx="1128653" cy="68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658" y="3320258"/>
            <a:ext cx="1820584" cy="324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652029" y="3392587"/>
            <a:ext cx="2265956" cy="342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5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44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52AC6A1D-20B3-492C-9E4F-68EA2C42B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457" y="187916"/>
            <a:ext cx="9993086" cy="606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2E29EA-438F-4E02-B5CC-CF591580B4C0}"/>
              </a:ext>
            </a:extLst>
          </p:cNvPr>
          <p:cNvSpPr txBox="1"/>
          <p:nvPr/>
        </p:nvSpPr>
        <p:spPr>
          <a:xfrm>
            <a:off x="1930400" y="1859340"/>
            <a:ext cx="833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20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94342"/>
            <a:ext cx="12293600" cy="651691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628995" y="4020424"/>
            <a:ext cx="1713578" cy="263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035955" cy="469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008" y="4034971"/>
            <a:ext cx="1750312" cy="253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00929" y="4196945"/>
            <a:ext cx="1238996" cy="232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19920" y="4813301"/>
            <a:ext cx="1243109" cy="173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365835" y="5755625"/>
            <a:ext cx="1570131" cy="241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604881" y="6057087"/>
            <a:ext cx="1220477" cy="228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6067074" y="5671541"/>
            <a:ext cx="1630653" cy="236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90482" flipH="1">
            <a:off x="8224960" y="6013452"/>
            <a:ext cx="1149866" cy="160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28203">
            <a:off x="9372838" y="5492283"/>
            <a:ext cx="1747547" cy="207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15" action="ppaction://hlinksldjump"/>
          </p:cNvPr>
          <p:cNvSpPr/>
          <p:nvPr/>
        </p:nvSpPr>
        <p:spPr>
          <a:xfrm>
            <a:off x="1315739" y="340854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1</a:t>
            </a:r>
          </a:p>
        </p:txBody>
      </p:sp>
      <p:sp>
        <p:nvSpPr>
          <p:cNvPr id="40" name="Oval 39">
            <a:hlinkClick r:id="rId21" action="ppaction://hlinksldjump"/>
          </p:cNvPr>
          <p:cNvSpPr/>
          <p:nvPr/>
        </p:nvSpPr>
        <p:spPr>
          <a:xfrm>
            <a:off x="3473202" y="340854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2</a:t>
            </a:r>
          </a:p>
        </p:txBody>
      </p:sp>
      <p:sp>
        <p:nvSpPr>
          <p:cNvPr id="41" name="Oval 40">
            <a:hlinkClick r:id="rId19" action="ppaction://hlinksldjump"/>
          </p:cNvPr>
          <p:cNvSpPr/>
          <p:nvPr/>
        </p:nvSpPr>
        <p:spPr>
          <a:xfrm>
            <a:off x="6591656" y="345571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3</a:t>
            </a:r>
          </a:p>
        </p:txBody>
      </p:sp>
      <p:sp>
        <p:nvSpPr>
          <p:cNvPr id="42" name="Oval 41">
            <a:hlinkClick r:id="rId24" action="ppaction://hlinksldjump"/>
          </p:cNvPr>
          <p:cNvSpPr/>
          <p:nvPr/>
        </p:nvSpPr>
        <p:spPr>
          <a:xfrm>
            <a:off x="8326139" y="423404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4</a:t>
            </a:r>
          </a:p>
        </p:txBody>
      </p:sp>
      <p:pic>
        <p:nvPicPr>
          <p:cNvPr id="38" name="Picture 2" descr="C:\Users\ADMIN\Desktop\Tai nguyen thiet ke tro choi\Bảng gỗ\Picture1 (2).png">
            <a:hlinkClick r:id="rId48" action="ppaction://hlinksldjump"/>
            <a:extLst>
              <a:ext uri="{FF2B5EF4-FFF2-40B4-BE49-F238E27FC236}">
                <a16:creationId xmlns:a16="http://schemas.microsoft.com/office/drawing/2014/main" id="{5D8D1541-935D-41DA-926E-93F958215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494" y="5654275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9" descr="C:\Users\ADMIN\Desktop\Lam tac\e7f4c27d556f238339f9337509756439--lumberjacks-vectors.jpg">
            <a:extLst>
              <a:ext uri="{FF2B5EF4-FFF2-40B4-BE49-F238E27FC236}">
                <a16:creationId xmlns:a16="http://schemas.microsoft.com/office/drawing/2014/main" id="{D8A75486-15BB-45FF-AE6F-5451645FB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7900">
            <a:off x="9913601" y="4245820"/>
            <a:ext cx="1747547" cy="207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Oval 43">
            <a:hlinkClick r:id="rId24" action="ppaction://hlinksldjump"/>
            <a:extLst>
              <a:ext uri="{FF2B5EF4-FFF2-40B4-BE49-F238E27FC236}">
                <a16:creationId xmlns:a16="http://schemas.microsoft.com/office/drawing/2014/main" id="{8581CFBB-2907-4346-AAC6-5F7DDA015F5E}"/>
              </a:ext>
            </a:extLst>
          </p:cNvPr>
          <p:cNvSpPr/>
          <p:nvPr/>
        </p:nvSpPr>
        <p:spPr>
          <a:xfrm>
            <a:off x="10333568" y="3728253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1494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"/>
            <a:ext cx="12192000" cy="657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\Desktop\Lam tac\bg.jpg">
            <a:extLst>
              <a:ext uri="{FF2B5EF4-FFF2-40B4-BE49-F238E27FC236}">
                <a16:creationId xmlns:a16="http://schemas.microsoft.com/office/drawing/2014/main" id="{11A657D8-5FBB-4BDC-99C8-9FAFE43AC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228"/>
            <a:ext cx="12192000" cy="6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4" action="ppaction://hlinksldjump"/>
            <a:extLst>
              <a:ext uri="{FF2B5EF4-FFF2-40B4-BE49-F238E27FC236}">
                <a16:creationId xmlns:a16="http://schemas.microsoft.com/office/drawing/2014/main" id="{78A9E3DD-64ED-4CD2-8EBF-0E793D264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218" y="5681224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Lam tac\bg.jpg">
            <a:extLst>
              <a:ext uri="{FF2B5EF4-FFF2-40B4-BE49-F238E27FC236}">
                <a16:creationId xmlns:a16="http://schemas.microsoft.com/office/drawing/2014/main" id="{24D6F94C-0D07-493C-BB5F-6DF3F8A46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"/>
            <a:ext cx="12192000" cy="657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B16229A1-F999-40C9-BF03-D6E8D54E3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6419"/>
            <a:ext cx="7630886" cy="404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8A964D18-2253-4C8F-878E-BF3F43E99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885" y="3710910"/>
            <a:ext cx="6934200" cy="278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BB42FD7-DC95-409F-B0AE-7D971066A0E3}"/>
              </a:ext>
            </a:extLst>
          </p:cNvPr>
          <p:cNvSpPr txBox="1"/>
          <p:nvPr/>
        </p:nvSpPr>
        <p:spPr>
          <a:xfrm>
            <a:off x="3264055" y="1011739"/>
            <a:ext cx="54760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 defTabSz="121917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x 3 = 12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4C0008-8F44-492A-BA57-E9F45F721F04}"/>
              </a:ext>
            </a:extLst>
          </p:cNvPr>
          <p:cNvSpPr txBox="1"/>
          <p:nvPr/>
        </p:nvSpPr>
        <p:spPr>
          <a:xfrm>
            <a:off x="3797985" y="4530038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C:\Users\ADMIN\Desktop\Tai nguyen thiet ke tro choi\Bảng gỗ\Picture1 (2).png">
            <a:hlinkClick r:id="rId4" action="ppaction://hlinksldjump"/>
            <a:extLst>
              <a:ext uri="{FF2B5EF4-FFF2-40B4-BE49-F238E27FC236}">
                <a16:creationId xmlns:a16="http://schemas.microsoft.com/office/drawing/2014/main" id="{0876B273-8378-4794-A6E0-D9C8F9012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557" y="5607256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47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7221" y="2499639"/>
            <a:ext cx="6461133" cy="1103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ED5AA1-E0CE-482A-B908-C665A45937EB}"/>
              </a:ext>
            </a:extLst>
          </p:cNvPr>
          <p:cNvSpPr/>
          <p:nvPr/>
        </p:nvSpPr>
        <p:spPr>
          <a:xfrm>
            <a:off x="2289183" y="3972906"/>
            <a:ext cx="71016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CHƠI: NHANH NHƯ CHỚP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9972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228"/>
            <a:ext cx="12192000" cy="652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ai nguyen thiet ke tro choi\Bảng gỗ\Picture1 (2).png">
            <a:hlinkClick r:id="rId4" action="ppaction://hlinksldjump"/>
            <a:extLst>
              <a:ext uri="{FF2B5EF4-FFF2-40B4-BE49-F238E27FC236}">
                <a16:creationId xmlns:a16="http://schemas.microsoft.com/office/drawing/2014/main" id="{345F526A-E7F2-4D3B-80F7-C137B56D7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103" y="5572367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BF54BD91-9744-4FA1-9086-50C697B26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6419"/>
            <a:ext cx="7630886" cy="404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2D19E424-A6BE-4A34-8F46-DADC14753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255" y="3820887"/>
            <a:ext cx="396346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EF16B2-6BE3-4445-9231-2F15BD6B9B8F}"/>
              </a:ext>
            </a:extLst>
          </p:cNvPr>
          <p:cNvSpPr txBox="1"/>
          <p:nvPr/>
        </p:nvSpPr>
        <p:spPr>
          <a:xfrm>
            <a:off x="2893941" y="1055673"/>
            <a:ext cx="589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4 = 8</a:t>
            </a:r>
          </a:p>
          <a:p>
            <a:pPr algn="ctr" defTabSz="121917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4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624A94-B418-404F-9F25-9BF66F3FB906}"/>
              </a:ext>
            </a:extLst>
          </p:cNvPr>
          <p:cNvSpPr txBox="1"/>
          <p:nvPr/>
        </p:nvSpPr>
        <p:spPr>
          <a:xfrm>
            <a:off x="3797985" y="4530038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79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999"/>
            <a:ext cx="12192000" cy="6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ai nguyen thiet ke tro choi\Bảng gỗ\Picture1 (2).png">
            <a:hlinkClick r:id="rId4" action="ppaction://hlinksldjump"/>
            <a:extLst>
              <a:ext uri="{FF2B5EF4-FFF2-40B4-BE49-F238E27FC236}">
                <a16:creationId xmlns:a16="http://schemas.microsoft.com/office/drawing/2014/main" id="{B3019389-6D00-4313-BCC3-32A7CDEB6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218" y="5659453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\Desktop\Lam tac\bg.jpg">
            <a:extLst>
              <a:ext uri="{FF2B5EF4-FFF2-40B4-BE49-F238E27FC236}">
                <a16:creationId xmlns:a16="http://schemas.microsoft.com/office/drawing/2014/main" id="{0AF095AC-44BB-4D12-8035-2FC5A748E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771"/>
            <a:ext cx="12192000" cy="657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F7ED5391-77D5-41CB-BFBB-96A5D9257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4648"/>
            <a:ext cx="7630886" cy="404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564B3468-F7AF-4E66-A4D6-48195D024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885" y="3689139"/>
            <a:ext cx="6934200" cy="278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AA0DFD-DC0F-4ED2-B69D-B03DEEB4E575}"/>
              </a:ext>
            </a:extLst>
          </p:cNvPr>
          <p:cNvSpPr txBox="1"/>
          <p:nvPr/>
        </p:nvSpPr>
        <p:spPr>
          <a:xfrm>
            <a:off x="3264055" y="989968"/>
            <a:ext cx="54760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3 = 15</a:t>
            </a:r>
          </a:p>
          <a:p>
            <a:pPr algn="ctr" defTabSz="1219170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088E3F-011C-401E-A96C-42D59511ACE5}"/>
              </a:ext>
            </a:extLst>
          </p:cNvPr>
          <p:cNvSpPr txBox="1"/>
          <p:nvPr/>
        </p:nvSpPr>
        <p:spPr>
          <a:xfrm>
            <a:off x="3797985" y="4634461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Tai nguyen thiet ke tro choi\Bảng gỗ\Picture1 (2).png">
            <a:hlinkClick r:id="rId4" action="ppaction://hlinksldjump"/>
            <a:extLst>
              <a:ext uri="{FF2B5EF4-FFF2-40B4-BE49-F238E27FC236}">
                <a16:creationId xmlns:a16="http://schemas.microsoft.com/office/drawing/2014/main" id="{F4F008E3-775D-4431-80F6-929729668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218" y="5485281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21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"/>
            <a:ext cx="12192000" cy="658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ai nguyen thiet ke tro choi\Bảng gỗ\Picture1 (2).png">
            <a:hlinkClick r:id="rId4" action="ppaction://hlinksldjump"/>
            <a:extLst>
              <a:ext uri="{FF2B5EF4-FFF2-40B4-BE49-F238E27FC236}">
                <a16:creationId xmlns:a16="http://schemas.microsoft.com/office/drawing/2014/main" id="{2198974F-1363-494A-90E5-3B125F9F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218" y="5681224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F29FBA3A-B4EB-4F21-8F8B-186045D80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4648"/>
            <a:ext cx="7630886" cy="404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7BDCC191-A74D-497F-8F1D-ECD20EEF4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885" y="3689139"/>
            <a:ext cx="6934200" cy="278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2B5966-56ED-4A25-A345-3D4BAC8896F6}"/>
              </a:ext>
            </a:extLst>
          </p:cNvPr>
          <p:cNvSpPr txBox="1"/>
          <p:nvPr/>
        </p:nvSpPr>
        <p:spPr>
          <a:xfrm>
            <a:off x="3134821" y="1196796"/>
            <a:ext cx="54760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 defTabSz="1219170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B7CB1C-408A-46F6-AA26-40B7D279599B}"/>
              </a:ext>
            </a:extLst>
          </p:cNvPr>
          <p:cNvSpPr txBox="1"/>
          <p:nvPr/>
        </p:nvSpPr>
        <p:spPr>
          <a:xfrm>
            <a:off x="3797985" y="4634461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4 = 24</a:t>
            </a:r>
          </a:p>
        </p:txBody>
      </p:sp>
    </p:spTree>
    <p:extLst>
      <p:ext uri="{BB962C8B-B14F-4D97-AF65-F5344CB8AC3E}">
        <p14:creationId xmlns:p14="http://schemas.microsoft.com/office/powerpoint/2010/main" val="294128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81171" y="1991923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789570" y="1218373"/>
            <a:ext cx="9956498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tổng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2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3 + 3 + 3 + 3 = 12</a:t>
            </a:r>
            <a:endParaRPr lang="zh-CN" altLang="en-US" sz="32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473234" y="4885253"/>
            <a:ext cx="2589170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3 x 4 = 12 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5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439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789570" y="1218373"/>
            <a:ext cx="9956498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tổng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2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6 + 6 + 6 = 18</a:t>
            </a:r>
            <a:endParaRPr lang="zh-CN" altLang="en-US" sz="32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588000" y="4870429"/>
            <a:ext cx="2359638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6 x 3 = 18 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9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789570" y="1218373"/>
            <a:ext cx="9956498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tổng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2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5 + 5 = 10</a:t>
            </a:r>
            <a:endParaRPr lang="zh-CN" altLang="en-US" sz="32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676490" y="4885253"/>
            <a:ext cx="2359638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5 x 2 = 10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8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1271055" y="1218373"/>
            <a:ext cx="8993527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cộng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số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hạng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bằng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nhau</a:t>
            </a:r>
            <a:endParaRPr lang="zh-CN" altLang="en-US" sz="2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4 x 3 = 12</a:t>
            </a:r>
            <a:endParaRPr lang="zh-CN" altLang="en-US" sz="32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286231" y="4823251"/>
            <a:ext cx="3408348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4 + 4 + 4 = 12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8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1271055" y="1218373"/>
            <a:ext cx="8993527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cộng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số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hạng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bằng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nhau</a:t>
            </a:r>
            <a:endParaRPr lang="zh-CN" altLang="en-US" sz="2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2 x 4 = 8</a:t>
            </a:r>
            <a:endParaRPr lang="zh-CN" altLang="en-US" sz="32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3604329" y="4978356"/>
            <a:ext cx="4197254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2 + 2 + 2 + 2  = 8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4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>
            <a:extLst>
              <a:ext uri="{FF2B5EF4-FFF2-40B4-BE49-F238E27FC236}">
                <a16:creationId xmlns:a16="http://schemas.microsoft.com/office/drawing/2014/main" id="{40F48DC4-A97B-487B-BCF3-4564B70E47C9}"/>
              </a:ext>
            </a:extLst>
          </p:cNvPr>
          <p:cNvSpPr txBox="1"/>
          <p:nvPr/>
        </p:nvSpPr>
        <p:spPr>
          <a:xfrm>
            <a:off x="2856418" y="1982491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PHÁ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KIẾN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THỨC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FB2BFA-A946-44F2-90CF-3316078DA7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10"/>
          <a:stretch/>
        </p:blipFill>
        <p:spPr>
          <a:xfrm>
            <a:off x="1608763" y="1439689"/>
            <a:ext cx="9095297" cy="30658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Hexagon 2">
            <a:extLst>
              <a:ext uri="{FF2B5EF4-FFF2-40B4-BE49-F238E27FC236}">
                <a16:creationId xmlns:a16="http://schemas.microsoft.com/office/drawing/2014/main" id="{1E950F99-B65D-42D1-B489-D2D4BBF2D60B}"/>
              </a:ext>
            </a:extLst>
          </p:cNvPr>
          <p:cNvSpPr/>
          <p:nvPr/>
        </p:nvSpPr>
        <p:spPr>
          <a:xfrm>
            <a:off x="1751639" y="138748"/>
            <a:ext cx="8993527" cy="709281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Nêu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phù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hợp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với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tranh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endParaRPr lang="zh-CN" altLang="en-US" sz="2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E0E56D-6ADD-4B87-AF55-9E9AA9BEB850}"/>
              </a:ext>
            </a:extLst>
          </p:cNvPr>
          <p:cNvSpPr txBox="1"/>
          <p:nvPr/>
        </p:nvSpPr>
        <p:spPr>
          <a:xfrm>
            <a:off x="3663044" y="4998026"/>
            <a:ext cx="616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    x      4       =      8</a:t>
            </a:r>
          </a:p>
        </p:txBody>
      </p:sp>
      <p:sp>
        <p:nvSpPr>
          <p:cNvPr id="5" name="Rounded Rectangle 53">
            <a:extLst>
              <a:ext uri="{FF2B5EF4-FFF2-40B4-BE49-F238E27FC236}">
                <a16:creationId xmlns:a16="http://schemas.microsoft.com/office/drawing/2014/main" id="{3AB4BB4F-EA08-4CE0-BB03-0E79D921CCD9}"/>
              </a:ext>
            </a:extLst>
          </p:cNvPr>
          <p:cNvSpPr/>
          <p:nvPr/>
        </p:nvSpPr>
        <p:spPr>
          <a:xfrm>
            <a:off x="2898843" y="4756203"/>
            <a:ext cx="199240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own Arrow 54">
            <a:extLst>
              <a:ext uri="{FF2B5EF4-FFF2-40B4-BE49-F238E27FC236}">
                <a16:creationId xmlns:a16="http://schemas.microsoft.com/office/drawing/2014/main" id="{F59425DE-BDE0-45F4-8E50-5226FFF4D50E}"/>
              </a:ext>
            </a:extLst>
          </p:cNvPr>
          <p:cNvSpPr/>
          <p:nvPr/>
        </p:nvSpPr>
        <p:spPr>
          <a:xfrm flipV="1">
            <a:off x="3854841" y="4379875"/>
            <a:ext cx="237850" cy="3548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55">
            <a:extLst>
              <a:ext uri="{FF2B5EF4-FFF2-40B4-BE49-F238E27FC236}">
                <a16:creationId xmlns:a16="http://schemas.microsoft.com/office/drawing/2014/main" id="{FA473FF5-564E-4398-A420-C09829861180}"/>
              </a:ext>
            </a:extLst>
          </p:cNvPr>
          <p:cNvSpPr/>
          <p:nvPr/>
        </p:nvSpPr>
        <p:spPr>
          <a:xfrm>
            <a:off x="5395709" y="4753082"/>
            <a:ext cx="1924506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Down Arrow 56">
            <a:extLst>
              <a:ext uri="{FF2B5EF4-FFF2-40B4-BE49-F238E27FC236}">
                <a16:creationId xmlns:a16="http://schemas.microsoft.com/office/drawing/2014/main" id="{92ADD881-2F57-42D2-9700-5A02990295B6}"/>
              </a:ext>
            </a:extLst>
          </p:cNvPr>
          <p:cNvSpPr/>
          <p:nvPr/>
        </p:nvSpPr>
        <p:spPr>
          <a:xfrm flipV="1">
            <a:off x="6220927" y="4352246"/>
            <a:ext cx="216227" cy="3548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57">
            <a:extLst>
              <a:ext uri="{FF2B5EF4-FFF2-40B4-BE49-F238E27FC236}">
                <a16:creationId xmlns:a16="http://schemas.microsoft.com/office/drawing/2014/main" id="{3123355D-A4BE-4490-8932-65529381F8B1}"/>
              </a:ext>
            </a:extLst>
          </p:cNvPr>
          <p:cNvSpPr/>
          <p:nvPr/>
        </p:nvSpPr>
        <p:spPr>
          <a:xfrm>
            <a:off x="8065804" y="4725030"/>
            <a:ext cx="143812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Down Arrow 58">
            <a:extLst>
              <a:ext uri="{FF2B5EF4-FFF2-40B4-BE49-F238E27FC236}">
                <a16:creationId xmlns:a16="http://schemas.microsoft.com/office/drawing/2014/main" id="{DDC4433D-D005-4E3D-BC7C-E5B2344D797C}"/>
              </a:ext>
            </a:extLst>
          </p:cNvPr>
          <p:cNvSpPr/>
          <p:nvPr/>
        </p:nvSpPr>
        <p:spPr>
          <a:xfrm flipV="1">
            <a:off x="8565390" y="4326597"/>
            <a:ext cx="216227" cy="3548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53">
            <a:extLst>
              <a:ext uri="{FF2B5EF4-FFF2-40B4-BE49-F238E27FC236}">
                <a16:creationId xmlns:a16="http://schemas.microsoft.com/office/drawing/2014/main" id="{89539DDA-09F3-49C1-B70E-EDD7797B4108}"/>
              </a:ext>
            </a:extLst>
          </p:cNvPr>
          <p:cNvSpPr/>
          <p:nvPr/>
        </p:nvSpPr>
        <p:spPr>
          <a:xfrm>
            <a:off x="2675686" y="5620432"/>
            <a:ext cx="6961450" cy="577920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2 x 4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831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L 0.00534 -0.1724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863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0.0013 -0.2016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4" grpId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8946583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1366</TotalTime>
  <Words>445</Words>
  <Application>Microsoft Office PowerPoint</Application>
  <PresentationFormat>Widescreen</PresentationFormat>
  <Paragraphs>108</Paragraphs>
  <Slides>25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Administrator</cp:lastModifiedBy>
  <cp:revision>106</cp:revision>
  <dcterms:created xsi:type="dcterms:W3CDTF">2021-07-12T03:44:38Z</dcterms:created>
  <dcterms:modified xsi:type="dcterms:W3CDTF">2026-01-16T02:58:42Z</dcterms:modified>
</cp:coreProperties>
</file>