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5" r:id="rId2"/>
    <p:sldId id="259" r:id="rId3"/>
    <p:sldId id="276" r:id="rId4"/>
    <p:sldId id="277" r:id="rId5"/>
    <p:sldId id="278" r:id="rId6"/>
    <p:sldId id="279" r:id="rId7"/>
    <p:sldId id="280" r:id="rId8"/>
    <p:sldId id="266" r:id="rId9"/>
    <p:sldId id="325" r:id="rId10"/>
    <p:sldId id="326" r:id="rId11"/>
    <p:sldId id="419" r:id="rId12"/>
    <p:sldId id="334" r:id="rId13"/>
    <p:sldId id="335" r:id="rId14"/>
    <p:sldId id="336" r:id="rId15"/>
    <p:sldId id="337" r:id="rId16"/>
    <p:sldId id="281" r:id="rId17"/>
    <p:sldId id="417" r:id="rId18"/>
    <p:sldId id="256" r:id="rId19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48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5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2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84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0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70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37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72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68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69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35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1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99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01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2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424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4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7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6" r:id="rId8"/>
    <p:sldLayoutId id="2147483675" r:id="rId9"/>
    <p:sldLayoutId id="2147483674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73" r:id="rId16"/>
    <p:sldLayoutId id="2147483672" r:id="rId17"/>
    <p:sldLayoutId id="2147483671" r:id="rId18"/>
    <p:sldLayoutId id="2147483670" r:id="rId19"/>
    <p:sldLayoutId id="2147483669" r:id="rId20"/>
    <p:sldLayoutId id="2147483668" r:id="rId21"/>
    <p:sldLayoutId id="2147483667" r:id="rId22"/>
    <p:sldLayoutId id="2147483666" r:id="rId23"/>
    <p:sldLayoutId id="2147483665" r:id="rId24"/>
    <p:sldLayoutId id="2147483664" r:id="rId25"/>
    <p:sldLayoutId id="2147483663" r:id="rId26"/>
    <p:sldLayoutId id="2147483662" r:id="rId27"/>
    <p:sldLayoutId id="2147483661" r:id="rId28"/>
    <p:sldLayoutId id="214748367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ontrol" Target="../activeX/activeX2.xml"/><Relationship Id="rId7" Type="http://schemas.openxmlformats.org/officeDocument/2006/relationships/image" Target="../media/image10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9.wmf"/><Relationship Id="rId5" Type="http://schemas.openxmlformats.org/officeDocument/2006/relationships/control" Target="../activeX/activeX4.xml"/><Relationship Id="rId10" Type="http://schemas.openxmlformats.org/officeDocument/2006/relationships/image" Target="../media/image8.wmf"/><Relationship Id="rId4" Type="http://schemas.openxmlformats.org/officeDocument/2006/relationships/control" Target="../activeX/activeX3.xml"/><Relationship Id="rId9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ontrol" Target="../activeX/activeX6.xml"/><Relationship Id="rId7" Type="http://schemas.openxmlformats.org/officeDocument/2006/relationships/image" Target="../media/image10.png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9.wmf"/><Relationship Id="rId5" Type="http://schemas.openxmlformats.org/officeDocument/2006/relationships/control" Target="../activeX/activeX8.xml"/><Relationship Id="rId10" Type="http://schemas.openxmlformats.org/officeDocument/2006/relationships/image" Target="../media/image8.wmf"/><Relationship Id="rId4" Type="http://schemas.openxmlformats.org/officeDocument/2006/relationships/control" Target="../activeX/activeX7.xml"/><Relationship Id="rId9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060616" y="0"/>
            <a:ext cx="1741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TOÁN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992AB-C706-4F77-9985-6C256F209E01}"/>
              </a:ext>
            </a:extLst>
          </p:cNvPr>
          <p:cNvSpPr txBox="1"/>
          <p:nvPr/>
        </p:nvSpPr>
        <p:spPr>
          <a:xfrm>
            <a:off x="0" y="1767007"/>
            <a:ext cx="1243053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Aft>
                <a:spcPts val="1200"/>
              </a:spcAft>
            </a:pPr>
            <a:r>
              <a:rPr lang="pt-BR" sz="5400" b="1" dirty="0">
                <a:solidFill>
                  <a:srgbClr val="0070C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 19 </a:t>
            </a:r>
          </a:p>
          <a:p>
            <a:pPr marL="0" marR="0" algn="ctr">
              <a:spcAft>
                <a:spcPts val="1200"/>
              </a:spcAft>
            </a:pPr>
            <a:r>
              <a:rPr lang="pt-BR" sz="60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Bài 53:  </a:t>
            </a:r>
            <a:r>
              <a:rPr lang="pt-BR" sz="60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Phép nhân </a:t>
            </a:r>
            <a:r>
              <a:rPr lang="pt-BR" sz="46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(tiết 2)</a:t>
            </a:r>
            <a:endParaRPr lang="en-US" sz="4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20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66FE4EF-4948-41B1-917F-AC7005BC3F9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650" t="6423" r="5837" b="70764"/>
          <a:stretch/>
        </p:blipFill>
        <p:spPr>
          <a:xfrm>
            <a:off x="1124745" y="1222485"/>
            <a:ext cx="9942510" cy="132595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0A5DBA5-8C11-4E3D-BC9D-270A291C83FF}"/>
              </a:ext>
            </a:extLst>
          </p:cNvPr>
          <p:cNvGrpSpPr/>
          <p:nvPr/>
        </p:nvGrpSpPr>
        <p:grpSpPr>
          <a:xfrm>
            <a:off x="1764245" y="337872"/>
            <a:ext cx="8386996" cy="707886"/>
            <a:chOff x="1423323" y="398039"/>
            <a:chExt cx="8311653" cy="639766"/>
          </a:xfrm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8B2AA0CE-D4AC-4A9B-85CD-6514B9B85F98}"/>
                </a:ext>
              </a:extLst>
            </p:cNvPr>
            <p:cNvSpPr/>
            <p:nvPr/>
          </p:nvSpPr>
          <p:spPr>
            <a:xfrm>
              <a:off x="1706389" y="456497"/>
              <a:ext cx="8028587" cy="555483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F91EF16-7A6E-4234-8DF6-1B4F8935BFF6}"/>
                </a:ext>
              </a:extLst>
            </p:cNvPr>
            <p:cNvSpPr/>
            <p:nvPr/>
          </p:nvSpPr>
          <p:spPr>
            <a:xfrm>
              <a:off x="1423323" y="398039"/>
              <a:ext cx="717156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13A840A-279A-4DC3-8CA6-F97F843BCD4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997" t="31355" r="35916" b="54357"/>
          <a:stretch/>
        </p:blipFill>
        <p:spPr>
          <a:xfrm>
            <a:off x="4295775" y="2721112"/>
            <a:ext cx="2943225" cy="7078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1ECB1DD-0C9C-425E-854E-F5BF7AA8413E}"/>
              </a:ext>
            </a:extLst>
          </p:cNvPr>
          <p:cNvSpPr txBox="1"/>
          <p:nvPr/>
        </p:nvSpPr>
        <p:spPr>
          <a:xfrm>
            <a:off x="924950" y="3544963"/>
            <a:ext cx="9990774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con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spcAft>
                <a:spcPts val="800"/>
              </a:spcAft>
            </a:pP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spcAft>
                <a:spcPts val="800"/>
              </a:spcAft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spcAft>
                <a:spcPts val="800"/>
              </a:spcAft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5 = 4 + 4 + 4 + 4 + 4 = 20. </a:t>
            </a:r>
          </a:p>
          <a:p>
            <a:pPr algn="ctr">
              <a:spcAft>
                <a:spcPts val="800"/>
              </a:spcAft>
            </a:pP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con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73C545-AE95-40BE-B5B4-A711BD32C5B7}"/>
              </a:ext>
            </a:extLst>
          </p:cNvPr>
          <p:cNvSpPr txBox="1"/>
          <p:nvPr/>
        </p:nvSpPr>
        <p:spPr>
          <a:xfrm>
            <a:off x="728537" y="1423797"/>
            <a:ext cx="61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a)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50" name="TextBox1" r:id="rId2" imgW="425520" imgH="399960"/>
        </mc:Choice>
        <mc:Fallback>
          <p:control name="TextBox1" r:id="rId2" imgW="425520" imgH="399960">
            <p:pic>
              <p:nvPicPr>
                <p:cNvPr id="5" name="TextBox1">
                  <a:extLst>
                    <a:ext uri="{FF2B5EF4-FFF2-40B4-BE49-F238E27FC236}">
                      <a16:creationId xmlns:a16="http://schemas.microsoft.com/office/drawing/2014/main" id="{009DE157-AC52-414C-A121-E0FE74562DB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00852" y="2884525"/>
                  <a:ext cx="427037" cy="4016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51" name="TextBox2" r:id="rId3" imgW="343080" imgH="374760"/>
        </mc:Choice>
        <mc:Fallback>
          <p:control name="TextBox2" r:id="rId3" imgW="343080" imgH="374760">
            <p:pic>
              <p:nvPicPr>
                <p:cNvPr id="10" name="TextBox2">
                  <a:extLst>
                    <a:ext uri="{FF2B5EF4-FFF2-40B4-BE49-F238E27FC236}">
                      <a16:creationId xmlns:a16="http://schemas.microsoft.com/office/drawing/2014/main" id="{ED20AB7D-9AD2-4EED-A8A2-61907078605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72458" y="2897839"/>
                  <a:ext cx="342292" cy="37630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52" name="TextBox3" r:id="rId4" imgW="425520" imgH="399960"/>
        </mc:Choice>
        <mc:Fallback>
          <p:control name="TextBox3" r:id="rId4" imgW="425520" imgH="399960">
            <p:pic>
              <p:nvPicPr>
                <p:cNvPr id="18" name="TextBox3">
                  <a:extLst>
                    <a:ext uri="{FF2B5EF4-FFF2-40B4-BE49-F238E27FC236}">
                      <a16:creationId xmlns:a16="http://schemas.microsoft.com/office/drawing/2014/main" id="{D593F85B-F888-43B2-9710-0C88943F1AD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37627" y="2860243"/>
                  <a:ext cx="427037" cy="4016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53" name="TextBox4" r:id="rId5" imgW="495360" imgH="399960"/>
        </mc:Choice>
        <mc:Fallback>
          <p:control name="TextBox4" r:id="rId5" imgW="495360" imgH="399960">
            <p:pic>
              <p:nvPicPr>
                <p:cNvPr id="19" name="TextBox4">
                  <a:extLst>
                    <a:ext uri="{FF2B5EF4-FFF2-40B4-BE49-F238E27FC236}">
                      <a16:creationId xmlns:a16="http://schemas.microsoft.com/office/drawing/2014/main" id="{F12CEB86-CB48-4E0E-A499-40CC6C8F8ED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601051" y="2872510"/>
                  <a:ext cx="495074" cy="40163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87889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A5DBA5-8C11-4E3D-BC9D-270A291C83FF}"/>
              </a:ext>
            </a:extLst>
          </p:cNvPr>
          <p:cNvGrpSpPr/>
          <p:nvPr/>
        </p:nvGrpSpPr>
        <p:grpSpPr>
          <a:xfrm>
            <a:off x="1764245" y="337872"/>
            <a:ext cx="8386996" cy="707886"/>
            <a:chOff x="1423323" y="398039"/>
            <a:chExt cx="8311653" cy="639766"/>
          </a:xfrm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8B2AA0CE-D4AC-4A9B-85CD-6514B9B85F98}"/>
                </a:ext>
              </a:extLst>
            </p:cNvPr>
            <p:cNvSpPr/>
            <p:nvPr/>
          </p:nvSpPr>
          <p:spPr>
            <a:xfrm>
              <a:off x="1706389" y="456497"/>
              <a:ext cx="8028587" cy="555483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F91EF16-7A6E-4234-8DF6-1B4F8935BFF6}"/>
                </a:ext>
              </a:extLst>
            </p:cNvPr>
            <p:cNvSpPr/>
            <p:nvPr/>
          </p:nvSpPr>
          <p:spPr>
            <a:xfrm>
              <a:off x="1423323" y="398039"/>
              <a:ext cx="717156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13A840A-279A-4DC3-8CA6-F97F843BCD4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13" t="53858" r="3144" b="1345"/>
          <a:stretch/>
        </p:blipFill>
        <p:spPr>
          <a:xfrm>
            <a:off x="1457325" y="1409699"/>
            <a:ext cx="8979666" cy="22193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1ECB1DD-0C9C-425E-854E-F5BF7AA8413E}"/>
              </a:ext>
            </a:extLst>
          </p:cNvPr>
          <p:cNvSpPr txBox="1"/>
          <p:nvPr/>
        </p:nvSpPr>
        <p:spPr>
          <a:xfrm>
            <a:off x="838714" y="3629024"/>
            <a:ext cx="9990774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spcAft>
                <a:spcPts val="800"/>
              </a:spcAft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spcAft>
                <a:spcPts val="800"/>
              </a:spcAft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5 = 2 + 2 + 2 + 2 + 2 = 10. </a:t>
            </a:r>
          </a:p>
          <a:p>
            <a:pPr algn="ctr">
              <a:spcAft>
                <a:spcPts val="800"/>
              </a:spcAft>
            </a:pP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84DEF8-D9AD-42E7-9641-101B7B02F392}"/>
              </a:ext>
            </a:extLst>
          </p:cNvPr>
          <p:cNvSpPr txBox="1"/>
          <p:nvPr/>
        </p:nvSpPr>
        <p:spPr>
          <a:xfrm>
            <a:off x="1247774" y="1562099"/>
            <a:ext cx="61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b)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5414" name="TextBox1" r:id="rId2" imgW="425520" imgH="399960"/>
        </mc:Choice>
        <mc:Fallback>
          <p:control name="TextBox1" r:id="rId2" imgW="425520" imgH="399960">
            <p:pic>
              <p:nvPicPr>
                <p:cNvPr id="5" name="TextBox1">
                  <a:extLst>
                    <a:ext uri="{FF2B5EF4-FFF2-40B4-BE49-F238E27FC236}">
                      <a16:creationId xmlns:a16="http://schemas.microsoft.com/office/drawing/2014/main" id="{009DE157-AC52-414C-A121-E0FE74562DB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94784" y="3078778"/>
                  <a:ext cx="427037" cy="4016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15" name="TextBox2" r:id="rId3" imgW="343080" imgH="374760"/>
        </mc:Choice>
        <mc:Fallback>
          <p:control name="TextBox2" r:id="rId3" imgW="343080" imgH="374760">
            <p:pic>
              <p:nvPicPr>
                <p:cNvPr id="10" name="TextBox2">
                  <a:extLst>
                    <a:ext uri="{FF2B5EF4-FFF2-40B4-BE49-F238E27FC236}">
                      <a16:creationId xmlns:a16="http://schemas.microsoft.com/office/drawing/2014/main" id="{ED20AB7D-9AD2-4EED-A8A2-61907078605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45184" y="3072790"/>
                  <a:ext cx="342292" cy="37630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16" name="TextBox3" r:id="rId4" imgW="425520" imgH="399960"/>
        </mc:Choice>
        <mc:Fallback>
          <p:control name="TextBox3" r:id="rId4" imgW="425520" imgH="399960">
            <p:pic>
              <p:nvPicPr>
                <p:cNvPr id="18" name="TextBox3">
                  <a:extLst>
                    <a:ext uri="{FF2B5EF4-FFF2-40B4-BE49-F238E27FC236}">
                      <a16:creationId xmlns:a16="http://schemas.microsoft.com/office/drawing/2014/main" id="{D593F85B-F888-43B2-9710-0C88943F1AD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34101" y="3046145"/>
                  <a:ext cx="427037" cy="4016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17" name="TextBox4" r:id="rId5" imgW="495360" imgH="399960"/>
        </mc:Choice>
        <mc:Fallback>
          <p:control name="TextBox4" r:id="rId5" imgW="495360" imgH="399960">
            <p:pic>
              <p:nvPicPr>
                <p:cNvPr id="19" name="TextBox4">
                  <a:extLst>
                    <a:ext uri="{FF2B5EF4-FFF2-40B4-BE49-F238E27FC236}">
                      <a16:creationId xmlns:a16="http://schemas.microsoft.com/office/drawing/2014/main" id="{F12CEB86-CB48-4E0E-A499-40CC6C8F8ED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03967" y="3072790"/>
                  <a:ext cx="495074" cy="40163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58938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227D05C-AF43-487D-831C-75AE79573886}"/>
              </a:ext>
            </a:extLst>
          </p:cNvPr>
          <p:cNvGrpSpPr/>
          <p:nvPr/>
        </p:nvGrpSpPr>
        <p:grpSpPr>
          <a:xfrm>
            <a:off x="1521693" y="369452"/>
            <a:ext cx="9397998" cy="822374"/>
            <a:chOff x="1521693" y="369452"/>
            <a:chExt cx="9397998" cy="822374"/>
          </a:xfrm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84706FFB-009D-47ED-85A1-58CF568E0217}"/>
                </a:ext>
              </a:extLst>
            </p:cNvPr>
            <p:cNvSpPr/>
            <p:nvPr/>
          </p:nvSpPr>
          <p:spPr>
            <a:xfrm>
              <a:off x="2016760" y="474704"/>
              <a:ext cx="8902931" cy="70788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Xem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tình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huống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nhân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EA90714-5D30-4850-8A0A-BAE7951C4232}"/>
                </a:ext>
              </a:extLst>
            </p:cNvPr>
            <p:cNvGrpSpPr/>
            <p:nvPr/>
          </p:nvGrpSpPr>
          <p:grpSpPr>
            <a:xfrm>
              <a:off x="1521693" y="369452"/>
              <a:ext cx="824346" cy="822374"/>
              <a:chOff x="4621790" y="1010040"/>
              <a:chExt cx="601180" cy="574736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D2A32251-136C-49B7-A7B7-087C613AA233}"/>
                  </a:ext>
                </a:extLst>
              </p:cNvPr>
              <p:cNvSpPr/>
              <p:nvPr/>
            </p:nvSpPr>
            <p:spPr>
              <a:xfrm>
                <a:off x="4621790" y="1010040"/>
                <a:ext cx="601180" cy="57473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0A05E3-B79F-4740-BFAB-16485BB76C57}"/>
                  </a:ext>
                </a:extLst>
              </p:cNvPr>
              <p:cNvSpPr/>
              <p:nvPr/>
            </p:nvSpPr>
            <p:spPr>
              <a:xfrm>
                <a:off x="4730236" y="1124054"/>
                <a:ext cx="408803" cy="357654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18DD146-7D41-4AD5-94B0-513570B2A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765" y="1352003"/>
            <a:ext cx="7318470" cy="43707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1194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84706FFB-009D-47ED-85A1-58CF568E0217}"/>
              </a:ext>
            </a:extLst>
          </p:cNvPr>
          <p:cNvSpPr/>
          <p:nvPr/>
        </p:nvSpPr>
        <p:spPr>
          <a:xfrm>
            <a:off x="2016760" y="474704"/>
            <a:ext cx="9133322" cy="70788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Xem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A90714-5D30-4850-8A0A-BAE7951C4232}"/>
              </a:ext>
            </a:extLst>
          </p:cNvPr>
          <p:cNvGrpSpPr/>
          <p:nvPr/>
        </p:nvGrpSpPr>
        <p:grpSpPr>
          <a:xfrm>
            <a:off x="1498035" y="310692"/>
            <a:ext cx="857356" cy="871898"/>
            <a:chOff x="4439920" y="965200"/>
            <a:chExt cx="762000" cy="7315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2A32251-136C-49B7-A7B7-087C613AA233}"/>
                </a:ext>
              </a:extLst>
            </p:cNvPr>
            <p:cNvSpPr/>
            <p:nvPr/>
          </p:nvSpPr>
          <p:spPr>
            <a:xfrm>
              <a:off x="4439920" y="965200"/>
              <a:ext cx="762000" cy="7315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40A05E3-B79F-4740-BFAB-16485BB76C57}"/>
                </a:ext>
              </a:extLst>
            </p:cNvPr>
            <p:cNvSpPr/>
            <p:nvPr/>
          </p:nvSpPr>
          <p:spPr>
            <a:xfrm>
              <a:off x="4561840" y="1117600"/>
              <a:ext cx="518160" cy="42672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18DD146-7D41-4AD5-94B0-513570B2A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14" y="1906122"/>
            <a:ext cx="5688258" cy="33971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A69A5E-A771-403D-82F8-C666E622E454}"/>
              </a:ext>
            </a:extLst>
          </p:cNvPr>
          <p:cNvSpPr txBox="1"/>
          <p:nvPr/>
        </p:nvSpPr>
        <p:spPr>
          <a:xfrm>
            <a:off x="6544959" y="1906122"/>
            <a:ext cx="5131227" cy="16927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3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chồng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bánh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chưng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mỗi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chồng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bánh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chưng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2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cái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bánh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chưng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Hỏi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bao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nhiêu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cái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bánh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chưng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?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51D3B8-20E7-4F83-9430-0E5D351122A7}"/>
              </a:ext>
            </a:extLst>
          </p:cNvPr>
          <p:cNvSpPr txBox="1"/>
          <p:nvPr/>
        </p:nvSpPr>
        <p:spPr>
          <a:xfrm>
            <a:off x="6408969" y="3933849"/>
            <a:ext cx="5403205" cy="181588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Muốn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bánh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chưng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2 x 3 = 2 + 2 + 2 = 6 </a:t>
            </a: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Vậy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6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bánh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chưng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999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84706FFB-009D-47ED-85A1-58CF568E0217}"/>
              </a:ext>
            </a:extLst>
          </p:cNvPr>
          <p:cNvSpPr/>
          <p:nvPr/>
        </p:nvSpPr>
        <p:spPr>
          <a:xfrm>
            <a:off x="2016760" y="474704"/>
            <a:ext cx="8735753" cy="70788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Xem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nhân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A90714-5D30-4850-8A0A-BAE7951C4232}"/>
              </a:ext>
            </a:extLst>
          </p:cNvPr>
          <p:cNvGrpSpPr/>
          <p:nvPr/>
        </p:nvGrpSpPr>
        <p:grpSpPr>
          <a:xfrm>
            <a:off x="1272309" y="305291"/>
            <a:ext cx="1044864" cy="1046712"/>
            <a:chOff x="4439920" y="965200"/>
            <a:chExt cx="762000" cy="7315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2A32251-136C-49B7-A7B7-087C613AA233}"/>
                </a:ext>
              </a:extLst>
            </p:cNvPr>
            <p:cNvSpPr/>
            <p:nvPr/>
          </p:nvSpPr>
          <p:spPr>
            <a:xfrm>
              <a:off x="4439920" y="965200"/>
              <a:ext cx="762000" cy="7315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40A05E3-B79F-4740-BFAB-16485BB76C57}"/>
                </a:ext>
              </a:extLst>
            </p:cNvPr>
            <p:cNvSpPr/>
            <p:nvPr/>
          </p:nvSpPr>
          <p:spPr>
            <a:xfrm>
              <a:off x="4561840" y="1117600"/>
              <a:ext cx="518160" cy="42672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18DD146-7D41-4AD5-94B0-513570B2A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21" y="1660052"/>
            <a:ext cx="5820051" cy="35378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A69A5E-A771-403D-82F8-C666E622E454}"/>
              </a:ext>
            </a:extLst>
          </p:cNvPr>
          <p:cNvSpPr txBox="1"/>
          <p:nvPr/>
        </p:nvSpPr>
        <p:spPr>
          <a:xfrm>
            <a:off x="6817300" y="1923470"/>
            <a:ext cx="4772891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đĩa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đĩa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cam.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cam?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123C64-4E3A-4EF1-BCE9-3888713F658B}"/>
              </a:ext>
            </a:extLst>
          </p:cNvPr>
          <p:cNvSpPr txBox="1"/>
          <p:nvPr/>
        </p:nvSpPr>
        <p:spPr>
          <a:xfrm>
            <a:off x="6502142" y="3752525"/>
            <a:ext cx="5403205" cy="181588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Muốn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bao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cam ta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5 x 4 = 5 + 5 + 5 + 5 = 20 </a:t>
            </a: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Vậy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20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34114193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84706FFB-009D-47ED-85A1-58CF568E0217}"/>
              </a:ext>
            </a:extLst>
          </p:cNvPr>
          <p:cNvSpPr/>
          <p:nvPr/>
        </p:nvSpPr>
        <p:spPr>
          <a:xfrm>
            <a:off x="2016760" y="474704"/>
            <a:ext cx="9021354" cy="70788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Xem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nhân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A90714-5D30-4850-8A0A-BAE7951C4232}"/>
              </a:ext>
            </a:extLst>
          </p:cNvPr>
          <p:cNvGrpSpPr/>
          <p:nvPr/>
        </p:nvGrpSpPr>
        <p:grpSpPr>
          <a:xfrm>
            <a:off x="1272309" y="305291"/>
            <a:ext cx="1044864" cy="1046712"/>
            <a:chOff x="4439920" y="965200"/>
            <a:chExt cx="762000" cy="7315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2A32251-136C-49B7-A7B7-087C613AA233}"/>
                </a:ext>
              </a:extLst>
            </p:cNvPr>
            <p:cNvSpPr/>
            <p:nvPr/>
          </p:nvSpPr>
          <p:spPr>
            <a:xfrm>
              <a:off x="4439920" y="965200"/>
              <a:ext cx="762000" cy="7315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40A05E3-B79F-4740-BFAB-16485BB76C57}"/>
                </a:ext>
              </a:extLst>
            </p:cNvPr>
            <p:cNvSpPr/>
            <p:nvPr/>
          </p:nvSpPr>
          <p:spPr>
            <a:xfrm>
              <a:off x="4561840" y="1117600"/>
              <a:ext cx="518160" cy="42672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18DD146-7D41-4AD5-94B0-513570B2A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69" y="1760701"/>
            <a:ext cx="5646359" cy="33721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A69A5E-A771-403D-82F8-C666E622E454}"/>
              </a:ext>
            </a:extLst>
          </p:cNvPr>
          <p:cNvSpPr txBox="1"/>
          <p:nvPr/>
        </p:nvSpPr>
        <p:spPr>
          <a:xfrm>
            <a:off x="6465909" y="1824319"/>
            <a:ext cx="535478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lọ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lọ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cắm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5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A967E-C915-4668-A14C-CDFD76976F87}"/>
              </a:ext>
            </a:extLst>
          </p:cNvPr>
          <p:cNvSpPr txBox="1"/>
          <p:nvPr/>
        </p:nvSpPr>
        <p:spPr>
          <a:xfrm>
            <a:off x="6417486" y="3557410"/>
            <a:ext cx="5403205" cy="181588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Muốn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5 x 2 = 5 + 5 = 10 </a:t>
            </a: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Vậy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hoa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957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681171" y="1991923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947400" y="2470895"/>
            <a:ext cx="5924262" cy="110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CFCCED-829F-4793-A9FA-B8E7BC28602E}"/>
              </a:ext>
            </a:extLst>
          </p:cNvPr>
          <p:cNvSpPr/>
          <p:nvPr/>
        </p:nvSpPr>
        <p:spPr>
          <a:xfrm>
            <a:off x="2358719" y="3835255"/>
            <a:ext cx="71016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NHANH NHƯ CHỚP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972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789570" y="1218373"/>
            <a:ext cx="9956498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2 + 2 + 2 = 6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838913" y="4885253"/>
            <a:ext cx="2149948" cy="754374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</a:rPr>
              <a:t>  2 x 3 = 6  </a:t>
            </a:r>
            <a:endParaRPr lang="zh-CN" altLang="en-US" sz="36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3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789570" y="1218373"/>
            <a:ext cx="9956498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5 + 5 + 5 + 5 = 20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588000" y="4870429"/>
            <a:ext cx="2610468" cy="66127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</a:rPr>
              <a:t>5 x 4 = 20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789570" y="1218373"/>
            <a:ext cx="9956498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8 + 8 = 16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588000" y="4870429"/>
            <a:ext cx="2610468" cy="66127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</a:rPr>
              <a:t>8 x 2 = 16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8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789570" y="1218373"/>
            <a:ext cx="9956498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4 + 4 + 4 + 4 = 16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385168" y="4965885"/>
            <a:ext cx="2765301" cy="66127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</a:rPr>
              <a:t>4 x 4 = 16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8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789570" y="1218373"/>
            <a:ext cx="9956498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3 + 3 + 3 + 3 + 3 = 15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532582" y="4885253"/>
            <a:ext cx="2681018" cy="66127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</a:rPr>
              <a:t>3 x 5 = 15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3194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4392028-13B4-4014-B6CD-FCEE0E69A421}"/>
              </a:ext>
            </a:extLst>
          </p:cNvPr>
          <p:cNvGrpSpPr/>
          <p:nvPr/>
        </p:nvGrpSpPr>
        <p:grpSpPr>
          <a:xfrm>
            <a:off x="342089" y="1322519"/>
            <a:ext cx="11507821" cy="5127361"/>
            <a:chOff x="0" y="1205345"/>
            <a:chExt cx="12048661" cy="55971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2"/>
            <a:stretch/>
          </p:blipFill>
          <p:spPr>
            <a:xfrm>
              <a:off x="0" y="1364864"/>
              <a:ext cx="12048661" cy="543765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206ED12-331D-4B97-8BD9-2C114EC82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9" t="1400" r="78152"/>
            <a:stretch/>
          </p:blipFill>
          <p:spPr>
            <a:xfrm>
              <a:off x="41564" y="1292809"/>
              <a:ext cx="2297556" cy="550365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509801-43DF-48F7-95CD-ACAE30FF71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66" t="-134" r="28893"/>
            <a:stretch/>
          </p:blipFill>
          <p:spPr>
            <a:xfrm>
              <a:off x="6127173" y="1205345"/>
              <a:ext cx="2197854" cy="5589249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1FA4272-4504-4CA1-AED4-BB06AE8650D4}"/>
              </a:ext>
            </a:extLst>
          </p:cNvPr>
          <p:cNvGrpSpPr/>
          <p:nvPr/>
        </p:nvGrpSpPr>
        <p:grpSpPr>
          <a:xfrm>
            <a:off x="3521852" y="162017"/>
            <a:ext cx="7163544" cy="890335"/>
            <a:chOff x="1145582" y="356727"/>
            <a:chExt cx="7099189" cy="804658"/>
          </a:xfrm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29B8D3BD-ECA9-44CA-A0CF-D0C9AD0331E5}"/>
                </a:ext>
              </a:extLst>
            </p:cNvPr>
            <p:cNvSpPr/>
            <p:nvPr/>
          </p:nvSpPr>
          <p:spPr>
            <a:xfrm>
              <a:off x="1706390" y="456498"/>
              <a:ext cx="6538381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tổng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ứng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nhân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8CD71A5-9B44-4961-B079-29EAF586C02E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2274553" y="3317132"/>
            <a:ext cx="604834" cy="24407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8022946" y="3711102"/>
            <a:ext cx="547122" cy="157101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784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13767283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503</Words>
  <Application>Microsoft Office PowerPoint</Application>
  <PresentationFormat>Widescreen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Administrator</cp:lastModifiedBy>
  <cp:revision>96</cp:revision>
  <dcterms:created xsi:type="dcterms:W3CDTF">2021-07-12T03:44:38Z</dcterms:created>
  <dcterms:modified xsi:type="dcterms:W3CDTF">2026-01-16T02:58:30Z</dcterms:modified>
</cp:coreProperties>
</file>