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65" r:id="rId2"/>
    <p:sldId id="259" r:id="rId3"/>
    <p:sldId id="276" r:id="rId4"/>
    <p:sldId id="421" r:id="rId5"/>
    <p:sldId id="422" r:id="rId6"/>
    <p:sldId id="423" r:id="rId7"/>
    <p:sldId id="266" r:id="rId8"/>
    <p:sldId id="424" r:id="rId9"/>
    <p:sldId id="427" r:id="rId10"/>
    <p:sldId id="428" r:id="rId11"/>
    <p:sldId id="426" r:id="rId12"/>
    <p:sldId id="325" r:id="rId13"/>
    <p:sldId id="326" r:id="rId14"/>
    <p:sldId id="418" r:id="rId15"/>
    <p:sldId id="419" r:id="rId16"/>
    <p:sldId id="264" r:id="rId17"/>
    <p:sldId id="262" r:id="rId18"/>
    <p:sldId id="263" r:id="rId19"/>
    <p:sldId id="420" r:id="rId20"/>
    <p:sldId id="268" r:id="rId21"/>
    <p:sldId id="265" r:id="rId22"/>
    <p:sldId id="267" r:id="rId23"/>
    <p:sldId id="429" r:id="rId24"/>
    <p:sldId id="433" r:id="rId25"/>
    <p:sldId id="432" r:id="rId26"/>
    <p:sldId id="275" r:id="rId27"/>
    <p:sldId id="281" r:id="rId28"/>
    <p:sldId id="417" r:id="rId29"/>
    <p:sldId id="25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E414-34F7-4DA9-93DC-6790CB70E41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A5C8-B28F-460C-9B80-AF02751C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7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40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5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40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3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47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8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0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7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62" r:id="rId4"/>
    <p:sldLayoutId id="2147483661" r:id="rId5"/>
    <p:sldLayoutId id="214748365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0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060616" y="0"/>
            <a:ext cx="1741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992AB-C706-4F77-9985-6C256F209E01}"/>
              </a:ext>
            </a:extLst>
          </p:cNvPr>
          <p:cNvSpPr txBox="1"/>
          <p:nvPr/>
        </p:nvSpPr>
        <p:spPr>
          <a:xfrm>
            <a:off x="0" y="1767007"/>
            <a:ext cx="1243053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54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19 </a:t>
            </a:r>
          </a:p>
          <a:p>
            <a:pPr marL="0" marR="0" algn="ctr">
              <a:spcAft>
                <a:spcPts val="1200"/>
              </a:spcAft>
            </a:pP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53:  </a:t>
            </a: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Phép nhân </a:t>
            </a:r>
            <a:r>
              <a:rPr lang="pt-BR" sz="4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(tiết 1)</a:t>
            </a:r>
            <a:endParaRPr lang="en-US" sz="4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17F0AC-D60E-4253-8114-13C0BB97F9AA}"/>
              </a:ext>
            </a:extLst>
          </p:cNvPr>
          <p:cNvGrpSpPr/>
          <p:nvPr/>
        </p:nvGrpSpPr>
        <p:grpSpPr>
          <a:xfrm>
            <a:off x="3976271" y="953450"/>
            <a:ext cx="1121663" cy="1021939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DB5A4A-4D62-46DC-BE77-9E8122FC386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2E0D2D-38D5-4649-974A-3AA231C4EF7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655459-25D3-49DC-AE79-1BB1C8751B8E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C8BF80-EDFD-4D7D-BADA-5DEA91724157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0F7539E-C939-4C8B-A972-FE6E67530A00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B057001-23B0-411A-A86F-94DF25312E63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3795121" y="2862480"/>
            <a:ext cx="1484967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</a:t>
            </a:r>
            <a:endParaRPr lang="en-US" sz="3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158761" y="4423445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158761" y="361562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5186774" y="2863684"/>
            <a:ext cx="1426046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</a:t>
            </a:r>
            <a:endParaRPr lang="en-US" sz="3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6341523" y="2886279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  <a:endParaRPr lang="en-US" sz="3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2453781" y="2132748"/>
            <a:ext cx="335124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5 x 2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8159DCE-D0FB-4D9D-86A1-DFBC89C11481}"/>
              </a:ext>
            </a:extLst>
          </p:cNvPr>
          <p:cNvGrpSpPr/>
          <p:nvPr/>
        </p:nvGrpSpPr>
        <p:grpSpPr>
          <a:xfrm>
            <a:off x="5785107" y="941612"/>
            <a:ext cx="1121663" cy="1021939"/>
            <a:chOff x="3796748" y="1868557"/>
            <a:chExt cx="735495" cy="70559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B9CB606-E4B7-41D3-A265-CACDE1A4C16B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6EA33A9-A0A2-4976-8F9F-970C8D656F18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B291EAD-C10D-4A88-84E7-E6FE59F6CB80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AA8F911-3E8D-42D3-B23E-A60D452001AE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658CEC9-B65C-4D31-8F29-0CEFA01508CE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F3A3672-A897-4F0D-B2CC-707362C053F7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25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0239C95-44CC-44E8-BEE8-0C9AC7E88B19}"/>
              </a:ext>
            </a:extLst>
          </p:cNvPr>
          <p:cNvSpPr txBox="1"/>
          <p:nvPr/>
        </p:nvSpPr>
        <p:spPr>
          <a:xfrm>
            <a:off x="7644480" y="27419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        = 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11A38C-6071-4399-95EE-9383483484B8}"/>
              </a:ext>
            </a:extLst>
          </p:cNvPr>
          <p:cNvGrpSpPr/>
          <p:nvPr/>
        </p:nvGrpSpPr>
        <p:grpSpPr>
          <a:xfrm>
            <a:off x="1257300" y="936074"/>
            <a:ext cx="9677400" cy="1302524"/>
            <a:chOff x="1352551" y="1009685"/>
            <a:chExt cx="9677400" cy="130252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52BF60E-D21F-4568-9432-BBA688FF893A}"/>
                </a:ext>
              </a:extLst>
            </p:cNvPr>
            <p:cNvSpPr/>
            <p:nvPr/>
          </p:nvSpPr>
          <p:spPr>
            <a:xfrm>
              <a:off x="1352551" y="1057029"/>
              <a:ext cx="9677400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350707-4735-4788-BD8D-91BD156D42C7}"/>
                </a:ext>
              </a:extLst>
            </p:cNvPr>
            <p:cNvSpPr txBox="1"/>
            <p:nvPr/>
          </p:nvSpPr>
          <p:spPr>
            <a:xfrm>
              <a:off x="1501628" y="1009685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F26DB7-7186-43FD-8531-CEBCB2619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3" t="31280" r="37837" b="54225"/>
          <a:stretch/>
        </p:blipFill>
        <p:spPr>
          <a:xfrm>
            <a:off x="1641146" y="2452291"/>
            <a:ext cx="3822206" cy="9792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3613374" y="242642"/>
            <a:ext cx="5495337" cy="581236"/>
            <a:chOff x="1199723" y="356009"/>
            <a:chExt cx="5445968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5445968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199723" y="38980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D86E0C-CE63-42F6-B3DB-B6D933DCA8AD}"/>
              </a:ext>
            </a:extLst>
          </p:cNvPr>
          <p:cNvGrpSpPr/>
          <p:nvPr/>
        </p:nvGrpSpPr>
        <p:grpSpPr>
          <a:xfrm>
            <a:off x="5906392" y="1059138"/>
            <a:ext cx="847814" cy="631277"/>
            <a:chOff x="1272532" y="1717365"/>
            <a:chExt cx="1034473" cy="62271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367AE3D-DB16-46D7-B1C8-A9B71FD5E8C5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8C3EBB-B219-4FFD-AA0B-45F659E5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7847530-4D4D-4100-824A-D2486DCB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2E724F-FFD5-4F9C-ACBC-681FE3CD6B0F}"/>
              </a:ext>
            </a:extLst>
          </p:cNvPr>
          <p:cNvGrpSpPr/>
          <p:nvPr/>
        </p:nvGrpSpPr>
        <p:grpSpPr>
          <a:xfrm>
            <a:off x="4767909" y="1048453"/>
            <a:ext cx="847814" cy="631277"/>
            <a:chOff x="1272532" y="1717365"/>
            <a:chExt cx="1034473" cy="6227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217A08-1855-47D6-87E7-61F9317CD442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F02E63-96B3-4DCA-851A-D6023C8D0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7FC5A1-E839-491A-94B9-F173F190E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9406EF-6F0D-4613-B9DE-B9BD5318788E}"/>
              </a:ext>
            </a:extLst>
          </p:cNvPr>
          <p:cNvGrpSpPr/>
          <p:nvPr/>
        </p:nvGrpSpPr>
        <p:grpSpPr>
          <a:xfrm>
            <a:off x="3665008" y="1072045"/>
            <a:ext cx="847814" cy="631277"/>
            <a:chOff x="1272532" y="1717365"/>
            <a:chExt cx="1034473" cy="6227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B796BE9-1379-4D9B-8325-D9B95FA261FB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5010D2-0C37-4ED2-823A-43B456A4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BC874D-1C4D-48EE-8388-77D4D7CC9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F15DF0-15EF-4690-8E8D-77470C914A80}"/>
              </a:ext>
            </a:extLst>
          </p:cNvPr>
          <p:cNvGrpSpPr/>
          <p:nvPr/>
        </p:nvGrpSpPr>
        <p:grpSpPr>
          <a:xfrm>
            <a:off x="2570463" y="1072045"/>
            <a:ext cx="847814" cy="631277"/>
            <a:chOff x="1272532" y="1717365"/>
            <a:chExt cx="1034473" cy="62271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D6D96B3-ADF7-465B-B8D9-3D91386E9F26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C24FBCA-F5B8-439A-955D-28AF78406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22E32ED-04FA-4865-9E88-2827CAE0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8CFDF4F-827A-4739-99EE-D776E8CCDEED}"/>
              </a:ext>
            </a:extLst>
          </p:cNvPr>
          <p:cNvSpPr txBox="1"/>
          <p:nvPr/>
        </p:nvSpPr>
        <p:spPr>
          <a:xfrm>
            <a:off x="3526081" y="15721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75A3F4-FCA5-49CC-B858-554C19B8001A}"/>
              </a:ext>
            </a:extLst>
          </p:cNvPr>
          <p:cNvSpPr txBox="1"/>
          <p:nvPr/>
        </p:nvSpPr>
        <p:spPr>
          <a:xfrm>
            <a:off x="7194187" y="967406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2 + 2 + 2 + 2 = 8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3833B4-8B3F-487F-BC62-9D01AB37EEF9}"/>
              </a:ext>
            </a:extLst>
          </p:cNvPr>
          <p:cNvSpPr txBox="1"/>
          <p:nvPr/>
        </p:nvSpPr>
        <p:spPr>
          <a:xfrm>
            <a:off x="8440987" y="1448441"/>
            <a:ext cx="184732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8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3517FB0-6007-4FD5-B27F-FE4D78E63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4" t="55770" r="35126" b="29735"/>
          <a:stretch/>
        </p:blipFill>
        <p:spPr>
          <a:xfrm>
            <a:off x="1615349" y="3986672"/>
            <a:ext cx="3873800" cy="8847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EDB89C-14F4-4B52-A2EB-95CED2FC8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0" t="78501" r="34240" b="7004"/>
          <a:stretch/>
        </p:blipFill>
        <p:spPr>
          <a:xfrm>
            <a:off x="1467459" y="5149982"/>
            <a:ext cx="4169580" cy="9448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BF44DC-1324-4238-9D15-ACA8797E1D04}"/>
              </a:ext>
            </a:extLst>
          </p:cNvPr>
          <p:cNvSpPr txBox="1"/>
          <p:nvPr/>
        </p:nvSpPr>
        <p:spPr>
          <a:xfrm>
            <a:off x="2616466" y="3279153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= 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3C7B02-EEE8-40C1-9C09-766E1D5A3CB7}"/>
              </a:ext>
            </a:extLst>
          </p:cNvPr>
          <p:cNvSpPr txBox="1"/>
          <p:nvPr/>
        </p:nvSpPr>
        <p:spPr>
          <a:xfrm>
            <a:off x="6645181" y="2266974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=  4 + 4 + 4 = 12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AB1857C-4A73-4A80-9E6F-56F5C2DC3884}"/>
              </a:ext>
            </a:extLst>
          </p:cNvPr>
          <p:cNvSpPr/>
          <p:nvPr/>
        </p:nvSpPr>
        <p:spPr>
          <a:xfrm>
            <a:off x="7350914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B4B5A68-BD0F-455B-B4FE-3EADA07EED95}"/>
              </a:ext>
            </a:extLst>
          </p:cNvPr>
          <p:cNvSpPr/>
          <p:nvPr/>
        </p:nvSpPr>
        <p:spPr>
          <a:xfrm>
            <a:off x="8267689" y="288504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4F518DE-482A-4EAF-A2AA-F38BEEE2A911}"/>
              </a:ext>
            </a:extLst>
          </p:cNvPr>
          <p:cNvSpPr/>
          <p:nvPr/>
        </p:nvSpPr>
        <p:spPr>
          <a:xfrm>
            <a:off x="9271989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E37A7-914B-4F64-A4B8-2AECFBF10B7F}"/>
              </a:ext>
            </a:extLst>
          </p:cNvPr>
          <p:cNvSpPr txBox="1"/>
          <p:nvPr/>
        </p:nvSpPr>
        <p:spPr>
          <a:xfrm>
            <a:off x="7681533" y="4300539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        =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E1E818-4D32-4595-BE2A-E74C01DD3822}"/>
              </a:ext>
            </a:extLst>
          </p:cNvPr>
          <p:cNvSpPr txBox="1"/>
          <p:nvPr/>
        </p:nvSpPr>
        <p:spPr>
          <a:xfrm>
            <a:off x="2680824" y="466110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7F16D1-994C-4D66-AB72-D290716796D5}"/>
              </a:ext>
            </a:extLst>
          </p:cNvPr>
          <p:cNvSpPr txBox="1"/>
          <p:nvPr/>
        </p:nvSpPr>
        <p:spPr>
          <a:xfrm>
            <a:off x="6645181" y="3825573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 5 + 5 = 10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814282F-E6E2-4D56-A5B5-8F1869014582}"/>
              </a:ext>
            </a:extLst>
          </p:cNvPr>
          <p:cNvSpPr/>
          <p:nvPr/>
        </p:nvSpPr>
        <p:spPr>
          <a:xfrm>
            <a:off x="7387967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0472D27-8171-4CC5-939F-7E3C7A9A8641}"/>
              </a:ext>
            </a:extLst>
          </p:cNvPr>
          <p:cNvSpPr/>
          <p:nvPr/>
        </p:nvSpPr>
        <p:spPr>
          <a:xfrm>
            <a:off x="831407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DDCA261-535B-4F07-9DB0-FA29BC6BC176}"/>
              </a:ext>
            </a:extLst>
          </p:cNvPr>
          <p:cNvSpPr/>
          <p:nvPr/>
        </p:nvSpPr>
        <p:spPr>
          <a:xfrm>
            <a:off x="929791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516828-2568-4216-B9FB-982EF7D819D7}"/>
              </a:ext>
            </a:extLst>
          </p:cNvPr>
          <p:cNvSpPr txBox="1"/>
          <p:nvPr/>
        </p:nvSpPr>
        <p:spPr>
          <a:xfrm>
            <a:off x="7650809" y="564914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        =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5809CD-88A2-4D66-8132-3E3B12ED4BE4}"/>
              </a:ext>
            </a:extLst>
          </p:cNvPr>
          <p:cNvSpPr txBox="1"/>
          <p:nvPr/>
        </p:nvSpPr>
        <p:spPr>
          <a:xfrm>
            <a:off x="2715681" y="5871115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7CAFEA-8BBF-457C-AE32-518626140E7B}"/>
              </a:ext>
            </a:extLst>
          </p:cNvPr>
          <p:cNvSpPr txBox="1"/>
          <p:nvPr/>
        </p:nvSpPr>
        <p:spPr>
          <a:xfrm>
            <a:off x="6645181" y="5174181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 6 + 6 + 6 = 18 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0FFC241-CDE0-4DBB-85C2-CD7B4055F791}"/>
              </a:ext>
            </a:extLst>
          </p:cNvPr>
          <p:cNvSpPr/>
          <p:nvPr/>
        </p:nvSpPr>
        <p:spPr>
          <a:xfrm>
            <a:off x="7346114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C3AE0C6-B8D4-461D-BA06-58B8FF84B67E}"/>
              </a:ext>
            </a:extLst>
          </p:cNvPr>
          <p:cNvSpPr/>
          <p:nvPr/>
        </p:nvSpPr>
        <p:spPr>
          <a:xfrm>
            <a:off x="828334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4E1C14-CC91-4FFB-B934-B9E63AA007E2}"/>
              </a:ext>
            </a:extLst>
          </p:cNvPr>
          <p:cNvSpPr/>
          <p:nvPr/>
        </p:nvSpPr>
        <p:spPr>
          <a:xfrm>
            <a:off x="926718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4A4FBD-44EA-42C5-9236-075A08AC5C18}"/>
              </a:ext>
            </a:extLst>
          </p:cNvPr>
          <p:cNvSpPr/>
          <p:nvPr/>
        </p:nvSpPr>
        <p:spPr>
          <a:xfrm>
            <a:off x="7355445" y="2896922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850E4D-6720-4BA0-8871-9B321E0B6032}"/>
              </a:ext>
            </a:extLst>
          </p:cNvPr>
          <p:cNvSpPr/>
          <p:nvPr/>
        </p:nvSpPr>
        <p:spPr>
          <a:xfrm>
            <a:off x="8277263" y="289108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164ED7-F052-433C-88B7-59D1B7D9A644}"/>
              </a:ext>
            </a:extLst>
          </p:cNvPr>
          <p:cNvGrpSpPr/>
          <p:nvPr/>
        </p:nvGrpSpPr>
        <p:grpSpPr>
          <a:xfrm>
            <a:off x="9217263" y="2754875"/>
            <a:ext cx="623204" cy="618374"/>
            <a:chOff x="9225952" y="3317048"/>
            <a:chExt cx="623204" cy="61837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161B4C8-1111-4AA3-8C88-A06556A530D9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4E47FA7-726B-452B-814F-78090B6C5FDF}"/>
                </a:ext>
              </a:extLst>
            </p:cNvPr>
            <p:cNvSpPr txBox="1"/>
            <p:nvPr/>
          </p:nvSpPr>
          <p:spPr>
            <a:xfrm>
              <a:off x="9225952" y="3317048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0363ACC-9442-45AB-91CF-6CB5B62F13C1}"/>
              </a:ext>
            </a:extLst>
          </p:cNvPr>
          <p:cNvSpPr/>
          <p:nvPr/>
        </p:nvSpPr>
        <p:spPr>
          <a:xfrm>
            <a:off x="7392769" y="445880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826E551-C126-42AE-8B78-56C51CAE6B96}"/>
              </a:ext>
            </a:extLst>
          </p:cNvPr>
          <p:cNvSpPr/>
          <p:nvPr/>
        </p:nvSpPr>
        <p:spPr>
          <a:xfrm>
            <a:off x="8314587" y="4452970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0F7F451-5115-467E-83AC-941A1020A5E3}"/>
              </a:ext>
            </a:extLst>
          </p:cNvPr>
          <p:cNvGrpSpPr/>
          <p:nvPr/>
        </p:nvGrpSpPr>
        <p:grpSpPr>
          <a:xfrm>
            <a:off x="9254587" y="4316759"/>
            <a:ext cx="623204" cy="618374"/>
            <a:chOff x="9225952" y="3317048"/>
            <a:chExt cx="623204" cy="618374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4744FD9-43BA-4B93-90AB-89EF06F8E33F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DA20718-CAC1-403C-B76F-B6A2853D8501}"/>
                </a:ext>
              </a:extLst>
            </p:cNvPr>
            <p:cNvSpPr txBox="1"/>
            <p:nvPr/>
          </p:nvSpPr>
          <p:spPr>
            <a:xfrm>
              <a:off x="9225952" y="3317048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0B7BC73-625A-4B7B-9197-0B8E52A8B06C}"/>
              </a:ext>
            </a:extLst>
          </p:cNvPr>
          <p:cNvSpPr/>
          <p:nvPr/>
        </p:nvSpPr>
        <p:spPr>
          <a:xfrm>
            <a:off x="7352118" y="5805544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C415B92-ACAB-47A0-8D61-E415F4F09646}"/>
              </a:ext>
            </a:extLst>
          </p:cNvPr>
          <p:cNvSpPr/>
          <p:nvPr/>
        </p:nvSpPr>
        <p:spPr>
          <a:xfrm>
            <a:off x="8273936" y="5799708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9D0A01-32C2-4F0B-9837-E620A5A42ECD}"/>
              </a:ext>
            </a:extLst>
          </p:cNvPr>
          <p:cNvGrpSpPr/>
          <p:nvPr/>
        </p:nvGrpSpPr>
        <p:grpSpPr>
          <a:xfrm>
            <a:off x="9214580" y="5665367"/>
            <a:ext cx="623204" cy="618374"/>
            <a:chOff x="9225952" y="3317048"/>
            <a:chExt cx="623204" cy="618374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61C3041-8940-460D-B602-EB7CD5531E33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6FB1642-D5A9-4CCE-A559-0E46BB3A2F18}"/>
                </a:ext>
              </a:extLst>
            </p:cNvPr>
            <p:cNvSpPr txBox="1"/>
            <p:nvPr/>
          </p:nvSpPr>
          <p:spPr>
            <a:xfrm>
              <a:off x="9225952" y="3317048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44BCF841-3EA5-4ADC-8708-3F113ADC963E}"/>
              </a:ext>
            </a:extLst>
          </p:cNvPr>
          <p:cNvSpPr txBox="1"/>
          <p:nvPr/>
        </p:nvSpPr>
        <p:spPr>
          <a:xfrm>
            <a:off x="575000" y="241371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892797-CEE6-4BE4-81E0-B8653B8249E9}"/>
              </a:ext>
            </a:extLst>
          </p:cNvPr>
          <p:cNvSpPr txBox="1"/>
          <p:nvPr/>
        </p:nvSpPr>
        <p:spPr>
          <a:xfrm>
            <a:off x="575000" y="381066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64C3A5-FCA5-4816-A0A3-3372F6C4B92E}"/>
              </a:ext>
            </a:extLst>
          </p:cNvPr>
          <p:cNvSpPr txBox="1"/>
          <p:nvPr/>
        </p:nvSpPr>
        <p:spPr>
          <a:xfrm>
            <a:off x="575000" y="517418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1" grpId="0"/>
      <p:bldP spid="42" grpId="0"/>
      <p:bldP spid="43" grpId="0" animBg="1"/>
      <p:bldP spid="45" grpId="0" animBg="1"/>
      <p:bldP spid="46" grpId="0" animBg="1"/>
      <p:bldP spid="48" grpId="0"/>
      <p:bldP spid="49" grpId="0"/>
      <p:bldP spid="50" grpId="0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  <p:bldP spid="66" grpId="0" animBg="1"/>
      <p:bldP spid="70" grpId="0" animBg="1"/>
      <p:bldP spid="71" grpId="0" animBg="1"/>
      <p:bldP spid="75" grpId="0"/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B148B57-6D52-4FF5-9EEC-EBFDEC5864C3}"/>
              </a:ext>
            </a:extLst>
          </p:cNvPr>
          <p:cNvGrpSpPr/>
          <p:nvPr/>
        </p:nvGrpSpPr>
        <p:grpSpPr>
          <a:xfrm>
            <a:off x="3888532" y="1497460"/>
            <a:ext cx="3967843" cy="1302524"/>
            <a:chOff x="1352551" y="1009685"/>
            <a:chExt cx="3967843" cy="130252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FAF60AF-4A83-4EF4-8DAB-1C23A4092A48}"/>
                </a:ext>
              </a:extLst>
            </p:cNvPr>
            <p:cNvSpPr/>
            <p:nvPr/>
          </p:nvSpPr>
          <p:spPr>
            <a:xfrm>
              <a:off x="1352551" y="1057029"/>
              <a:ext cx="3967843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E01CA9-9C78-4E98-B349-176E92F5218C}"/>
                </a:ext>
              </a:extLst>
            </p:cNvPr>
            <p:cNvSpPr txBox="1"/>
            <p:nvPr/>
          </p:nvSpPr>
          <p:spPr>
            <a:xfrm>
              <a:off x="1501628" y="1009685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11E6BD-B03B-4628-A1D7-7A3D4E8375F1}"/>
              </a:ext>
            </a:extLst>
          </p:cNvPr>
          <p:cNvGrpSpPr/>
          <p:nvPr/>
        </p:nvGrpSpPr>
        <p:grpSpPr>
          <a:xfrm>
            <a:off x="2636234" y="347155"/>
            <a:ext cx="6750360" cy="916311"/>
            <a:chOff x="1343382" y="406613"/>
            <a:chExt cx="6689716" cy="82813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29B571A-E3A8-44EC-A913-7DD3A5657876}"/>
                </a:ext>
              </a:extLst>
            </p:cNvPr>
            <p:cNvSpPr/>
            <p:nvPr/>
          </p:nvSpPr>
          <p:spPr>
            <a:xfrm>
              <a:off x="1643038" y="406613"/>
              <a:ext cx="6390060" cy="828134"/>
            </a:xfrm>
            <a:prstGeom prst="roundRect">
              <a:avLst>
                <a:gd name="adj" fmla="val 40087"/>
              </a:avLst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Chuyển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tổng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hạng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bằng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nhau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thành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nhân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256262-6C3E-4BF3-9566-3E7AF12FD608}"/>
                </a:ext>
              </a:extLst>
            </p:cNvPr>
            <p:cNvSpPr/>
            <p:nvPr/>
          </p:nvSpPr>
          <p:spPr>
            <a:xfrm>
              <a:off x="1343382" y="549106"/>
              <a:ext cx="599312" cy="5431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411BCF1-5135-463E-9A3C-5A227A2DA7CC}"/>
              </a:ext>
            </a:extLst>
          </p:cNvPr>
          <p:cNvSpPr txBox="1"/>
          <p:nvPr/>
        </p:nvSpPr>
        <p:spPr>
          <a:xfrm>
            <a:off x="4736007" y="1491312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+ 7 =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2C4D16-AA68-4638-AE86-781B5C060750}"/>
              </a:ext>
            </a:extLst>
          </p:cNvPr>
          <p:cNvSpPr txBox="1"/>
          <p:nvPr/>
        </p:nvSpPr>
        <p:spPr>
          <a:xfrm>
            <a:off x="6537601" y="1488461"/>
            <a:ext cx="123997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72C5E-2FA5-4186-9A7E-CEA06447B442}"/>
              </a:ext>
            </a:extLst>
          </p:cNvPr>
          <p:cNvSpPr txBox="1"/>
          <p:nvPr/>
        </p:nvSpPr>
        <p:spPr>
          <a:xfrm>
            <a:off x="4645351" y="1944710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3 = 21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1A893F-0083-4614-B12F-953BDC2C19F5}"/>
              </a:ext>
            </a:extLst>
          </p:cNvPr>
          <p:cNvSpPr txBox="1"/>
          <p:nvPr/>
        </p:nvSpPr>
        <p:spPr>
          <a:xfrm>
            <a:off x="882910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349C5-D7E2-4284-BB59-811EC824C6B0}"/>
              </a:ext>
            </a:extLst>
          </p:cNvPr>
          <p:cNvSpPr txBox="1"/>
          <p:nvPr/>
        </p:nvSpPr>
        <p:spPr>
          <a:xfrm>
            <a:off x="1614409" y="3112672"/>
            <a:ext cx="22741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 + 2 + 2 = 6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 + 9 = 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844E26-E52F-4AC5-9AC2-41ED11DF69CB}"/>
              </a:ext>
            </a:extLst>
          </p:cNvPr>
          <p:cNvSpPr txBox="1"/>
          <p:nvPr/>
        </p:nvSpPr>
        <p:spPr>
          <a:xfrm>
            <a:off x="6609396" y="3112672"/>
            <a:ext cx="4204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10 + 10 + 10 + 10 = 40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 + 5 + 5 + 5 + 5 + 5 = 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862353-EB4D-4A00-9005-1EBE660912E7}"/>
              </a:ext>
            </a:extLst>
          </p:cNvPr>
          <p:cNvSpPr txBox="1"/>
          <p:nvPr/>
        </p:nvSpPr>
        <p:spPr>
          <a:xfrm>
            <a:off x="882910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539F84-4CEF-4160-A236-9E60352D1306}"/>
              </a:ext>
            </a:extLst>
          </p:cNvPr>
          <p:cNvSpPr txBox="1"/>
          <p:nvPr/>
        </p:nvSpPr>
        <p:spPr>
          <a:xfrm>
            <a:off x="6008527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7D7A45-E5D4-4A0B-A02E-A7747908C7E8}"/>
              </a:ext>
            </a:extLst>
          </p:cNvPr>
          <p:cNvSpPr txBox="1"/>
          <p:nvPr/>
        </p:nvSpPr>
        <p:spPr>
          <a:xfrm>
            <a:off x="6008527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AEC7DB-3E20-43AD-BCB7-FB3ADDF55707}"/>
              </a:ext>
            </a:extLst>
          </p:cNvPr>
          <p:cNvSpPr txBox="1"/>
          <p:nvPr/>
        </p:nvSpPr>
        <p:spPr>
          <a:xfrm>
            <a:off x="1205306" y="3448409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0CBF0D-3CE8-4558-B949-3CF114FB2826}"/>
              </a:ext>
            </a:extLst>
          </p:cNvPr>
          <p:cNvSpPr txBox="1"/>
          <p:nvPr/>
        </p:nvSpPr>
        <p:spPr>
          <a:xfrm>
            <a:off x="6595782" y="3486015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4 = 40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1923EF-E139-47BF-B02F-70744A433DA4}"/>
              </a:ext>
            </a:extLst>
          </p:cNvPr>
          <p:cNvSpPr txBox="1"/>
          <p:nvPr/>
        </p:nvSpPr>
        <p:spPr>
          <a:xfrm>
            <a:off x="1282202" y="4742837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2 =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8AC2CB-8582-473E-8428-6289B7A77341}"/>
              </a:ext>
            </a:extLst>
          </p:cNvPr>
          <p:cNvSpPr txBox="1"/>
          <p:nvPr/>
        </p:nvSpPr>
        <p:spPr>
          <a:xfrm>
            <a:off x="6613054" y="4719044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= 30</a:t>
            </a:r>
          </a:p>
        </p:txBody>
      </p:sp>
    </p:spTree>
    <p:extLst>
      <p:ext uri="{BB962C8B-B14F-4D97-AF65-F5344CB8AC3E}">
        <p14:creationId xmlns:p14="http://schemas.microsoft.com/office/powerpoint/2010/main" val="48788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  <p:bldP spid="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8D555F-7406-4188-9B28-6AA99F294A79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7B41D0-C0D4-4F63-B766-0194BEA569C6}"/>
              </a:ext>
            </a:extLst>
          </p:cNvPr>
          <p:cNvSpPr/>
          <p:nvPr/>
        </p:nvSpPr>
        <p:spPr>
          <a:xfrm>
            <a:off x="4135324" y="2505670"/>
            <a:ext cx="4271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QUẢ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TÁO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ĐỘC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Hangin_with_the_Worms">
            <a:hlinkClick r:id="" action="ppaction://media"/>
            <a:extLst>
              <a:ext uri="{FF2B5EF4-FFF2-40B4-BE49-F238E27FC236}">
                <a16:creationId xmlns:a16="http://schemas.microsoft.com/office/drawing/2014/main" id="{2E0516A3-19D0-416C-A305-339C1DDD4C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7B2E9-19E7-480C-BB39-BDBDBFB000C5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67F395-53FB-4CC8-BA15-E502428D1FAE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3D65B3-D8F3-4B96-BDBE-BF119A79E6E3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51DF33-1917-4A97-8BD7-ABB70AC5CEDC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763" y="69330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219200" y="8804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Bạch</a:t>
            </a:r>
            <a:r>
              <a:rPr lang="en-US" sz="3600" dirty="0"/>
              <a:t> </a:t>
            </a:r>
            <a:r>
              <a:rPr lang="en-US" sz="3600" dirty="0" err="1"/>
              <a:t>Tuyết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Ngươi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chết</a:t>
            </a:r>
            <a:r>
              <a:rPr lang="en-US" sz="3600" dirty="0"/>
              <a:t> </a:t>
            </a:r>
            <a:r>
              <a:rPr lang="en-US" sz="3600" dirty="0" err="1"/>
              <a:t>chắc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230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338952-2545-44DD-995B-AF00E05E3549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274395"/>
            <a:ext cx="4721620" cy="615688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Bạch</a:t>
            </a:r>
            <a:r>
              <a:rPr lang="en-US" sz="3600" dirty="0"/>
              <a:t> </a:t>
            </a:r>
            <a:r>
              <a:rPr lang="en-US" sz="3600" dirty="0" err="1"/>
              <a:t>Tuyết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ta!</a:t>
            </a:r>
          </a:p>
        </p:txBody>
      </p:sp>
    </p:spTree>
    <p:extLst>
      <p:ext uri="{BB962C8B-B14F-4D97-AF65-F5344CB8AC3E}">
        <p14:creationId xmlns:p14="http://schemas.microsoft.com/office/powerpoint/2010/main" val="5710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947400" y="2470895"/>
            <a:ext cx="5924262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3619481" y="3835255"/>
            <a:ext cx="45801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70E7C-6055-4C9E-A4DB-C4BFA8CA48EE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CA2DCB-C530-408B-919D-F5170BFF55AF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59" y="3419169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52" y="3318390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47" y="3429000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1824247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5304880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trái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độc</a:t>
            </a:r>
            <a:r>
              <a:rPr lang="en-US" sz="3600" dirty="0"/>
              <a:t>. </a:t>
            </a:r>
            <a:r>
              <a:rPr lang="en-US" sz="3600" dirty="0" err="1"/>
              <a:t>Ngươi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12251" y="1836173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01740" y="5044560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>
                    <a:lumMod val="50000"/>
                  </a:schemeClr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2 + 2 + 2 + 2 = 2 =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A. 2 x 5 = 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B. 2 x 4 = 10</a:t>
            </a:r>
          </a:p>
        </p:txBody>
      </p: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4 + 4 + 4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B. 4 x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A. 4 x 4</a:t>
            </a:r>
          </a:p>
        </p:txBody>
      </p:sp>
    </p:spTree>
    <p:extLst>
      <p:ext uri="{BB962C8B-B14F-4D97-AF65-F5344CB8AC3E}">
        <p14:creationId xmlns:p14="http://schemas.microsoft.com/office/powerpoint/2010/main" val="21269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A. 6 x 3 = 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B. 6 x 6 = 18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461EAE-B647-4768-B079-569EA0BEA054}"/>
              </a:ext>
            </a:extLst>
          </p:cNvPr>
          <p:cNvGrpSpPr/>
          <p:nvPr/>
        </p:nvGrpSpPr>
        <p:grpSpPr>
          <a:xfrm>
            <a:off x="548399" y="157050"/>
            <a:ext cx="10827774" cy="1866303"/>
            <a:chOff x="548399" y="157050"/>
            <a:chExt cx="10827774" cy="1866303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6AA6B7A6-8CEF-40BE-A619-24D35CE748EB}"/>
                </a:ext>
              </a:extLst>
            </p:cNvPr>
            <p:cNvSpPr/>
            <p:nvPr/>
          </p:nvSpPr>
          <p:spPr>
            <a:xfrm>
              <a:off x="548399" y="157050"/>
              <a:ext cx="10827774" cy="18663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2FDD61-2544-41E7-8968-8365EC26F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9"/>
            <a:stretch/>
          </p:blipFill>
          <p:spPr>
            <a:xfrm>
              <a:off x="2545423" y="769830"/>
              <a:ext cx="1998534" cy="1020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B4C0A58-D257-495B-804E-2A90D90F2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/>
          </p:blipFill>
          <p:spPr>
            <a:xfrm>
              <a:off x="4900087" y="769127"/>
              <a:ext cx="1998534" cy="105083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654C99-903B-4E70-AA5E-BB304AAE9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/>
          </p:blipFill>
          <p:spPr>
            <a:xfrm>
              <a:off x="7254751" y="754442"/>
              <a:ext cx="1998534" cy="1050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65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B. 3 x 2 =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Vogue" panose="020B7200000000000000" pitchFamily="34" charset="0"/>
              </a:rPr>
              <a:t>A. 3 x 3 = 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0AD81E-45AE-48FE-BC0E-A6591E5A4E98}"/>
              </a:ext>
            </a:extLst>
          </p:cNvPr>
          <p:cNvGrpSpPr/>
          <p:nvPr/>
        </p:nvGrpSpPr>
        <p:grpSpPr>
          <a:xfrm>
            <a:off x="548400" y="157050"/>
            <a:ext cx="10827774" cy="1828800"/>
            <a:chOff x="548400" y="157050"/>
            <a:chExt cx="10827774" cy="1828800"/>
          </a:xfrm>
        </p:grpSpPr>
        <p:sp>
          <p:nvSpPr>
            <p:cNvPr id="11" name="Rounded Rectangle 10"/>
            <p:cNvSpPr/>
            <p:nvPr/>
          </p:nvSpPr>
          <p:spPr>
            <a:xfrm>
              <a:off x="548400" y="157050"/>
              <a:ext cx="10827774" cy="18288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62B3-0272-4CE4-84D9-E4799EF1BD5F}"/>
                </a:ext>
              </a:extLst>
            </p:cNvPr>
            <p:cNvGrpSpPr/>
            <p:nvPr/>
          </p:nvGrpSpPr>
          <p:grpSpPr>
            <a:xfrm>
              <a:off x="3780288" y="922063"/>
              <a:ext cx="2071396" cy="897584"/>
              <a:chOff x="2603241" y="943682"/>
              <a:chExt cx="2071396" cy="89758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726249-E603-461C-A449-4549B3DF2A15}"/>
                  </a:ext>
                </a:extLst>
              </p:cNvPr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0D63CB1-F2DF-4284-BBBE-511D59533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D42E9B-5F03-44B5-B467-774C69D1C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7283027-01DE-4D08-A522-0BA403E25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7E0454-5CA9-4691-9CBB-9D0432CDE42C}"/>
                </a:ext>
              </a:extLst>
            </p:cNvPr>
            <p:cNvGrpSpPr/>
            <p:nvPr/>
          </p:nvGrpSpPr>
          <p:grpSpPr>
            <a:xfrm>
              <a:off x="6042602" y="930710"/>
              <a:ext cx="2071396" cy="897584"/>
              <a:chOff x="2603241" y="943682"/>
              <a:chExt cx="2071396" cy="89758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97DF1B-AD62-468C-90B9-11B414EF4440}"/>
                  </a:ext>
                </a:extLst>
              </p:cNvPr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BEFAD1A-822D-4313-8847-E4826D08D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849A4D6-D847-4783-BD65-5F9200997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447316-B663-4D0E-8180-BA71D84A5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740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5A99A-7D1F-4465-92DE-53270C88AFA7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5" y="2809651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4" y="2833801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76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3 x 4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3CB47F-D205-4106-8AB4-A5AF4DF017C9}"/>
              </a:ext>
            </a:extLst>
          </p:cNvPr>
          <p:cNvGrpSpPr/>
          <p:nvPr/>
        </p:nvGrpSpPr>
        <p:grpSpPr>
          <a:xfrm>
            <a:off x="1907625" y="114796"/>
            <a:ext cx="7130522" cy="3350152"/>
            <a:chOff x="954314" y="-211520"/>
            <a:chExt cx="7130522" cy="33501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BF7F2-17F6-4D9D-9FFA-0491CB9C41B7}"/>
                </a:ext>
              </a:extLst>
            </p:cNvPr>
            <p:cNvGrpSpPr/>
            <p:nvPr/>
          </p:nvGrpSpPr>
          <p:grpSpPr>
            <a:xfrm>
              <a:off x="1802022" y="1191018"/>
              <a:ext cx="6282814" cy="1947614"/>
              <a:chOff x="1802022" y="1191018"/>
              <a:chExt cx="6282814" cy="1947614"/>
            </a:xfrm>
          </p:grpSpPr>
          <p:sp>
            <p:nvSpPr>
              <p:cNvPr id="7" name="Flowchart: Alternate Process 6">
                <a:extLst>
                  <a:ext uri="{FF2B5EF4-FFF2-40B4-BE49-F238E27FC236}">
                    <a16:creationId xmlns:a16="http://schemas.microsoft.com/office/drawing/2014/main" id="{02F7D525-28E5-4DA3-B729-BC5399420039}"/>
                  </a:ext>
                </a:extLst>
              </p:cNvPr>
              <p:cNvSpPr/>
              <p:nvPr/>
            </p:nvSpPr>
            <p:spPr>
              <a:xfrm>
                <a:off x="1802022" y="1191018"/>
                <a:ext cx="6282814" cy="1947614"/>
              </a:xfrm>
              <a:prstGeom prst="flowChartAlternateProcess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Viết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phép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nhân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tương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ứng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endParaRPr lang="zh-CN" altLang="en-US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9AAB84C-52B7-4909-A6A4-5CED0E1037C2}"/>
                  </a:ext>
                </a:extLst>
              </p:cNvPr>
              <p:cNvGrpSpPr/>
              <p:nvPr/>
            </p:nvGrpSpPr>
            <p:grpSpPr>
              <a:xfrm>
                <a:off x="2911520" y="2034829"/>
                <a:ext cx="1893473" cy="705592"/>
                <a:chOff x="3226572" y="1877919"/>
                <a:chExt cx="1893473" cy="705592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CBD77FE-B8BA-48AD-8086-D91D285692FA}"/>
                    </a:ext>
                  </a:extLst>
                </p:cNvPr>
                <p:cNvSpPr/>
                <p:nvPr/>
              </p:nvSpPr>
              <p:spPr>
                <a:xfrm>
                  <a:off x="4384550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00F0879-644A-4EE2-9216-728E7DF09E71}"/>
                    </a:ext>
                  </a:extLst>
                </p:cNvPr>
                <p:cNvSpPr/>
                <p:nvPr/>
              </p:nvSpPr>
              <p:spPr>
                <a:xfrm>
                  <a:off x="4499329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64A3D0C-9D4D-480E-8DFC-87F6039DDCB8}"/>
                    </a:ext>
                  </a:extLst>
                </p:cNvPr>
                <p:cNvSpPr/>
                <p:nvPr/>
              </p:nvSpPr>
              <p:spPr>
                <a:xfrm>
                  <a:off x="4671607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B914ECF-33B6-418B-B6AC-828014F3E7A3}"/>
                    </a:ext>
                  </a:extLst>
                </p:cNvPr>
                <p:cNvSpPr/>
                <p:nvPr/>
              </p:nvSpPr>
              <p:spPr>
                <a:xfrm>
                  <a:off x="4824007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CFA366B-5AC4-4B47-9F12-D67F630D6B86}"/>
                    </a:ext>
                  </a:extLst>
                </p:cNvPr>
                <p:cNvSpPr/>
                <p:nvPr/>
              </p:nvSpPr>
              <p:spPr>
                <a:xfrm>
                  <a:off x="3226572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3AB57E7-F849-432B-99AF-BFB9B302A5D3}"/>
                    </a:ext>
                  </a:extLst>
                </p:cNvPr>
                <p:cNvSpPr/>
                <p:nvPr/>
              </p:nvSpPr>
              <p:spPr>
                <a:xfrm>
                  <a:off x="3341351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540E414-F97C-4BCE-97D8-11DFD3F09774}"/>
                    </a:ext>
                  </a:extLst>
                </p:cNvPr>
                <p:cNvSpPr/>
                <p:nvPr/>
              </p:nvSpPr>
              <p:spPr>
                <a:xfrm>
                  <a:off x="3513629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F7B7216-77B9-48CF-9666-3DD8B117C449}"/>
                    </a:ext>
                  </a:extLst>
                </p:cNvPr>
                <p:cNvSpPr/>
                <p:nvPr/>
              </p:nvSpPr>
              <p:spPr>
                <a:xfrm>
                  <a:off x="3666029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0E00AE7-A3B3-4B03-B9E4-925148CF3753}"/>
                  </a:ext>
                </a:extLst>
              </p:cNvPr>
              <p:cNvGrpSpPr/>
              <p:nvPr/>
            </p:nvGrpSpPr>
            <p:grpSpPr>
              <a:xfrm>
                <a:off x="5217683" y="2025467"/>
                <a:ext cx="735495" cy="705592"/>
                <a:chOff x="4066881" y="1868557"/>
                <a:chExt cx="735495" cy="705592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F1C1929-799C-4551-B2D3-E224C10A9776}"/>
                    </a:ext>
                  </a:extLst>
                </p:cNvPr>
                <p:cNvSpPr/>
                <p:nvPr/>
              </p:nvSpPr>
              <p:spPr>
                <a:xfrm>
                  <a:off x="4066881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D4B13B4-6F64-461F-83C2-E01D3B5BED95}"/>
                    </a:ext>
                  </a:extLst>
                </p:cNvPr>
                <p:cNvSpPr/>
                <p:nvPr/>
              </p:nvSpPr>
              <p:spPr>
                <a:xfrm>
                  <a:off x="4181660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34F22CE-F303-4C9C-AE4C-1CD5C7EF342B}"/>
                    </a:ext>
                  </a:extLst>
                </p:cNvPr>
                <p:cNvSpPr/>
                <p:nvPr/>
              </p:nvSpPr>
              <p:spPr>
                <a:xfrm>
                  <a:off x="4353938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E45A186-9869-4765-9517-348AD5E605BB}"/>
                    </a:ext>
                  </a:extLst>
                </p:cNvPr>
                <p:cNvSpPr/>
                <p:nvPr/>
              </p:nvSpPr>
              <p:spPr>
                <a:xfrm>
                  <a:off x="4506338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BEBCFD6-9AA2-4FD6-82BB-D039D0A881AB}"/>
                  </a:ext>
                </a:extLst>
              </p:cNvPr>
              <p:cNvGrpSpPr/>
              <p:nvPr/>
            </p:nvGrpSpPr>
            <p:grpSpPr>
              <a:xfrm>
                <a:off x="6413404" y="2025467"/>
                <a:ext cx="735495" cy="705592"/>
                <a:chOff x="3796748" y="1868557"/>
                <a:chExt cx="735495" cy="705592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BC017E-1DD1-4386-9033-38DDD4063676}"/>
                    </a:ext>
                  </a:extLst>
                </p:cNvPr>
                <p:cNvSpPr/>
                <p:nvPr/>
              </p:nvSpPr>
              <p:spPr>
                <a:xfrm>
                  <a:off x="3796748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44A994D-C737-4F1E-98C7-1CAA7CDB4ACA}"/>
                    </a:ext>
                  </a:extLst>
                </p:cNvPr>
                <p:cNvSpPr/>
                <p:nvPr/>
              </p:nvSpPr>
              <p:spPr>
                <a:xfrm>
                  <a:off x="3911527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B8E394A-2B8C-4F01-A690-4928317713A9}"/>
                    </a:ext>
                  </a:extLst>
                </p:cNvPr>
                <p:cNvSpPr/>
                <p:nvPr/>
              </p:nvSpPr>
              <p:spPr>
                <a:xfrm>
                  <a:off x="4083805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D603A0D-890D-4925-A060-5351A822D2E7}"/>
                    </a:ext>
                  </a:extLst>
                </p:cNvPr>
                <p:cNvSpPr/>
                <p:nvPr/>
              </p:nvSpPr>
              <p:spPr>
                <a:xfrm>
                  <a:off x="4236205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4314" y="-211520"/>
              <a:ext cx="1723181" cy="264795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4 x 3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06F8-D5AA-4026-A06B-DCAA9378278A}"/>
              </a:ext>
            </a:extLst>
          </p:cNvPr>
          <p:cNvGrpSpPr/>
          <p:nvPr/>
        </p:nvGrpSpPr>
        <p:grpSpPr>
          <a:xfrm>
            <a:off x="959386" y="177425"/>
            <a:ext cx="7602107" cy="3314878"/>
            <a:chOff x="1523590" y="145543"/>
            <a:chExt cx="7602107" cy="33148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23590" y="145543"/>
              <a:ext cx="2463487" cy="2189249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2F7D525-28E5-4DA3-B729-BC5399420039}"/>
                </a:ext>
              </a:extLst>
            </p:cNvPr>
            <p:cNvSpPr/>
            <p:nvPr/>
          </p:nvSpPr>
          <p:spPr>
            <a:xfrm>
              <a:off x="2842883" y="1512807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387F4-16B2-4CDF-82F1-4468FA12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A8DDB9-DD35-4066-94C0-251296A2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9A870AD-C614-4EC0-843D-F58C7DB4D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979" y="2143354"/>
              <a:ext cx="1297713" cy="1297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5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6 x 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06F8-D5AA-4026-A06B-DCAA9378278A}"/>
              </a:ext>
            </a:extLst>
          </p:cNvPr>
          <p:cNvGrpSpPr/>
          <p:nvPr/>
        </p:nvGrpSpPr>
        <p:grpSpPr>
          <a:xfrm>
            <a:off x="1545173" y="205695"/>
            <a:ext cx="7230328" cy="3286169"/>
            <a:chOff x="1545173" y="205695"/>
            <a:chExt cx="7230328" cy="3286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b="35303"/>
            <a:stretch/>
          </p:blipFill>
          <p:spPr>
            <a:xfrm flipH="1">
              <a:off x="1545173" y="205695"/>
              <a:ext cx="1710503" cy="1907755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2F7D525-28E5-4DA3-B729-BC5399420039}"/>
                </a:ext>
              </a:extLst>
            </p:cNvPr>
            <p:cNvSpPr/>
            <p:nvPr/>
          </p:nvSpPr>
          <p:spPr>
            <a:xfrm>
              <a:off x="2492687" y="1544250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387F4-16B2-4CDF-82F1-4468FA12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A8DDB9-DD35-4066-94C0-251296A2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7CE436C-3ECA-471B-B1DE-F79554AA9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5" y="1449604"/>
            <a:ext cx="5517825" cy="3869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9AB033-8058-459D-B9D7-619A08FEB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05" y="2791069"/>
            <a:ext cx="3205252" cy="3650426"/>
          </a:xfrm>
          <a:prstGeom prst="rect">
            <a:avLst/>
          </a:prstGeom>
        </p:spPr>
      </p:pic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A4254DE9-0ADE-4D1B-8A2D-62A4E1E0F3B1}"/>
              </a:ext>
            </a:extLst>
          </p:cNvPr>
          <p:cNvSpPr/>
          <p:nvPr/>
        </p:nvSpPr>
        <p:spPr>
          <a:xfrm>
            <a:off x="2670013" y="278948"/>
            <a:ext cx="6282814" cy="954107"/>
          </a:xfrm>
          <a:prstGeom prst="flowChartAlternateProcess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Viết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: 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295EE-779A-4104-9E4D-4CE3AFCF8475}"/>
              </a:ext>
            </a:extLst>
          </p:cNvPr>
          <p:cNvGrpSpPr/>
          <p:nvPr/>
        </p:nvGrpSpPr>
        <p:grpSpPr>
          <a:xfrm>
            <a:off x="6758533" y="1579032"/>
            <a:ext cx="4090061" cy="1150178"/>
            <a:chOff x="619432" y="1138188"/>
            <a:chExt cx="4090061" cy="1150178"/>
          </a:xfrm>
        </p:grpSpPr>
        <p:sp>
          <p:nvSpPr>
            <p:cNvPr id="39" name="Speech Bubble: Oval 38">
              <a:extLst>
                <a:ext uri="{FF2B5EF4-FFF2-40B4-BE49-F238E27FC236}">
                  <a16:creationId xmlns:a16="http://schemas.microsoft.com/office/drawing/2014/main" id="{E191F674-8465-4A75-A838-8E3EEA6159DC}"/>
                </a:ext>
              </a:extLst>
            </p:cNvPr>
            <p:cNvSpPr/>
            <p:nvPr/>
          </p:nvSpPr>
          <p:spPr>
            <a:xfrm>
              <a:off x="619432" y="1138188"/>
              <a:ext cx="4090061" cy="1150178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1091588-7A3B-4FEF-839F-DDE00E218C8A}"/>
                </a:ext>
              </a:extLst>
            </p:cNvPr>
            <p:cNvSpPr txBox="1"/>
            <p:nvPr/>
          </p:nvSpPr>
          <p:spPr>
            <a:xfrm>
              <a:off x="962052" y="1236224"/>
              <a:ext cx="34048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2" name="矩形 3">
            <a:extLst>
              <a:ext uri="{FF2B5EF4-FFF2-40B4-BE49-F238E27FC236}">
                <a16:creationId xmlns:a16="http://schemas.microsoft.com/office/drawing/2014/main" id="{396F12C6-FBF4-40BB-ABFB-B057ED7DC5BC}"/>
              </a:ext>
            </a:extLst>
          </p:cNvPr>
          <p:cNvSpPr/>
          <p:nvPr/>
        </p:nvSpPr>
        <p:spPr>
          <a:xfrm>
            <a:off x="2462784" y="5442202"/>
            <a:ext cx="2054951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5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20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4106749" y="1982491"/>
            <a:ext cx="71287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17F0AC-D60E-4253-8114-13C0BB97F9AA}"/>
              </a:ext>
            </a:extLst>
          </p:cNvPr>
          <p:cNvGrpSpPr/>
          <p:nvPr/>
        </p:nvGrpSpPr>
        <p:grpSpPr>
          <a:xfrm>
            <a:off x="2173662" y="985755"/>
            <a:ext cx="1121663" cy="1021939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DB5A4A-4D62-46DC-BE77-9E8122FC386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2E0D2D-38D5-4649-974A-3AA231C4EF7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655459-25D3-49DC-AE79-1BB1C8751B8E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C8BF80-EDFD-4D7D-BADA-5DEA91724157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9EFA5C-8DBF-4C99-83B9-4766E6C75D28}"/>
              </a:ext>
            </a:extLst>
          </p:cNvPr>
          <p:cNvGrpSpPr/>
          <p:nvPr/>
        </p:nvGrpSpPr>
        <p:grpSpPr>
          <a:xfrm>
            <a:off x="3519593" y="985755"/>
            <a:ext cx="1121663" cy="1021939"/>
            <a:chOff x="3796748" y="1868557"/>
            <a:chExt cx="735495" cy="70559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FA9B18-6BA7-4FFB-89EC-B07C2D00555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B72A87-CD84-415A-863F-6149689C932E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16C2F0-9D1C-4281-9B10-60F8B2793A7A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1006E1B-C3A7-453B-89D7-721F7C67C3B7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FF3D263-30AC-40B0-9755-6EF2D5CF71D0}"/>
              </a:ext>
            </a:extLst>
          </p:cNvPr>
          <p:cNvGrpSpPr/>
          <p:nvPr/>
        </p:nvGrpSpPr>
        <p:grpSpPr>
          <a:xfrm>
            <a:off x="4854271" y="982859"/>
            <a:ext cx="1121663" cy="1021939"/>
            <a:chOff x="3796748" y="1868557"/>
            <a:chExt cx="735495" cy="7055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2D392D-C471-4D17-A4C1-351325B379D3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2628140-2671-4DF3-94BD-E89A67CF46FD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463E620-B503-45AA-B5F6-4D9382357207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DC7D044-B4AD-48BE-A635-247F5831BEAB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CE4951-EF1D-40DD-9E4F-309D5435D4B2}"/>
              </a:ext>
            </a:extLst>
          </p:cNvPr>
          <p:cNvGrpSpPr/>
          <p:nvPr/>
        </p:nvGrpSpPr>
        <p:grpSpPr>
          <a:xfrm>
            <a:off x="6188949" y="979963"/>
            <a:ext cx="1121663" cy="1021939"/>
            <a:chOff x="3796748" y="1868557"/>
            <a:chExt cx="735495" cy="70559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3F6C049-79AF-4268-9B4C-46D748927ECD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A614576-7D11-498D-8A29-E2E98C307552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F706C17-A4E4-4ABE-B346-415C3F3E0139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EDBDE80-1A49-49D8-9AC9-CA5917F25A61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16ABE5-00A6-4754-BE0D-7B50E37D1DC5}"/>
              </a:ext>
            </a:extLst>
          </p:cNvPr>
          <p:cNvGrpSpPr/>
          <p:nvPr/>
        </p:nvGrpSpPr>
        <p:grpSpPr>
          <a:xfrm>
            <a:off x="7523627" y="977067"/>
            <a:ext cx="1121663" cy="1021939"/>
            <a:chOff x="3796748" y="1868557"/>
            <a:chExt cx="735495" cy="70559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B2F3F21-6052-4D66-ABE3-FEED64DFEF86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176BFE-F2BC-4B69-942B-A84591AA6C8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C9FBC9-2D94-41E4-8D06-1F8394DEEFF0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A6ABA46-E70C-4E18-A403-85AC7EBF568D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2779946" y="2955824"/>
            <a:ext cx="1484967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5 =</a:t>
            </a:r>
            <a:endParaRPr lang="en-US" sz="3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158761" y="4425909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158761" y="361562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4171598" y="2957028"/>
            <a:ext cx="3237631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+ 3 + 3 + 3</a:t>
            </a:r>
            <a:endParaRPr lang="en-US" sz="3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7369554" y="2980188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  <a:endParaRPr lang="en-US" sz="3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2453781" y="2132748"/>
            <a:ext cx="335124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3 x 5   </a:t>
            </a:r>
          </a:p>
        </p:txBody>
      </p:sp>
    </p:spTree>
    <p:extLst>
      <p:ext uri="{BB962C8B-B14F-4D97-AF65-F5344CB8AC3E}">
        <p14:creationId xmlns:p14="http://schemas.microsoft.com/office/powerpoint/2010/main" val="31338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4" y="2295700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3788683" y="2920536"/>
            <a:ext cx="1484967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3 =</a:t>
            </a:r>
            <a:endParaRPr lang="en-US" sz="3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580039" y="445035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333131" y="3710598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5180335" y="2921740"/>
            <a:ext cx="2100247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+ 2</a:t>
            </a:r>
            <a:endParaRPr lang="en-US" sz="3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6935794" y="2946183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2475612" y="2140721"/>
            <a:ext cx="347270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2 x 3  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051929-08DD-4631-860F-30B9BA2F26C7}"/>
              </a:ext>
            </a:extLst>
          </p:cNvPr>
          <p:cNvGrpSpPr/>
          <p:nvPr/>
        </p:nvGrpSpPr>
        <p:grpSpPr>
          <a:xfrm>
            <a:off x="3449757" y="845059"/>
            <a:ext cx="969113" cy="907359"/>
            <a:chOff x="3830738" y="1936301"/>
            <a:chExt cx="635465" cy="62648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C834096-06C8-4A94-BD8F-4BFBC2FA6806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021E195-3E29-4BFE-8E97-81DBBE9083ED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D8C9836-240A-44C4-98CD-83BD7F5D9534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966F766-5435-449F-98AF-D977AB8406CF}"/>
              </a:ext>
            </a:extLst>
          </p:cNvPr>
          <p:cNvGrpSpPr/>
          <p:nvPr/>
        </p:nvGrpSpPr>
        <p:grpSpPr>
          <a:xfrm>
            <a:off x="4829614" y="856873"/>
            <a:ext cx="969113" cy="907359"/>
            <a:chOff x="3830738" y="1936301"/>
            <a:chExt cx="635465" cy="62648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F065A6F-4BF8-4D71-9EA6-5DBFB5CB6A81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60143D1-D2A3-4C1B-A484-29A2233A6097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1BC2781-7EB1-4A8C-ACE8-25F3ACD6BE09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AF5DFF2-E6BF-4056-989F-6886F8C6E063}"/>
              </a:ext>
            </a:extLst>
          </p:cNvPr>
          <p:cNvGrpSpPr/>
          <p:nvPr/>
        </p:nvGrpSpPr>
        <p:grpSpPr>
          <a:xfrm>
            <a:off x="6209471" y="868687"/>
            <a:ext cx="969113" cy="907359"/>
            <a:chOff x="3830738" y="1936301"/>
            <a:chExt cx="635465" cy="62648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26A4B55-C5F7-485C-B1F8-A5418BF78CFD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2DE529A-C2F6-41BF-A89B-F6516CF9067F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613F44E-534B-4C4C-B088-DD3D2FB482F0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53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376674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563</Words>
  <Application>Microsoft Office PowerPoint</Application>
  <PresentationFormat>Widescreen</PresentationFormat>
  <Paragraphs>135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.VnVogue</vt:lpstr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146</cp:revision>
  <dcterms:created xsi:type="dcterms:W3CDTF">2021-07-12T03:44:38Z</dcterms:created>
  <dcterms:modified xsi:type="dcterms:W3CDTF">2026-01-16T02:57:51Z</dcterms:modified>
</cp:coreProperties>
</file>