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377" r:id="rId3"/>
    <p:sldId id="261" r:id="rId4"/>
    <p:sldId id="370" r:id="rId5"/>
    <p:sldId id="271" r:id="rId6"/>
    <p:sldId id="371" r:id="rId7"/>
    <p:sldId id="385" r:id="rId8"/>
    <p:sldId id="378" r:id="rId9"/>
    <p:sldId id="379" r:id="rId10"/>
    <p:sldId id="380" r:id="rId11"/>
    <p:sldId id="386" r:id="rId12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Patrick Hand" panose="00000500000000000000" pitchFamily="2" charset="0"/>
      <p:regular r:id="rId18"/>
    </p:embeddedFont>
    <p:embeddedFont>
      <p:font typeface="Patrick Hand SC" panose="00000500000000000000" pitchFamily="2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865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04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45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73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students spin and practice the words which contain the target sounds</a:t>
            </a:r>
          </a:p>
        </p:txBody>
      </p:sp>
    </p:spTree>
    <p:extLst>
      <p:ext uri="{BB962C8B-B14F-4D97-AF65-F5344CB8AC3E}">
        <p14:creationId xmlns:p14="http://schemas.microsoft.com/office/powerpoint/2010/main" val="313685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F6B-6507-47A8-B76F-558C5D4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0350" y="599304"/>
            <a:ext cx="4445000" cy="3393236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1413-29CC-4192-8AF6-4E4DA875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6A39-068F-49DF-BB6E-7393515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50818-40B9-4E65-ACF5-71FEF2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DD968-9199-4EC1-A1C7-F2ED26F076D4}"/>
              </a:ext>
            </a:extLst>
          </p:cNvPr>
          <p:cNvGrpSpPr/>
          <p:nvPr userDrawn="1"/>
        </p:nvGrpSpPr>
        <p:grpSpPr>
          <a:xfrm>
            <a:off x="611718" y="49052"/>
            <a:ext cx="4743073" cy="4881835"/>
            <a:chOff x="1120423" y="564937"/>
            <a:chExt cx="5331312" cy="5487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D91CDE-E37D-42FC-95E9-114B867465F1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8D1A98-4B67-408A-8BD1-A89A63F26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105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D46A7D-6065-4466-A057-3399ACC1365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DA50AE-EF28-4CB5-8FEC-E7620B4642D9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5183A-5800-4680-9D1D-53559C760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E813CA8-5520-40C4-A066-F2B27B6F78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A0F80E1-55CC-4D33-9ED8-2E791766DBD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50264B6-8C68-4992-AE71-0F9299B545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54C0260C-5465-4EAF-AED6-4BF6194F6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33808C5-6E12-4571-B6A1-A37A47D7223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8C361FB9-5C08-4F96-805D-31F2E7590FD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9574304-3D8E-4B74-941F-F8ABD520AC8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DAE424-048F-4C50-9403-EBE5835417EA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57B2575-569F-49BB-895C-65416357F53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CD3BCF0-8F0F-4703-B0E3-674D3A6D3FF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55DA59C-464A-4C8B-87CA-E228A9DD4907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76C8369-912A-45AB-B53E-BC84E25E349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C39AD14-1BA0-4644-9B8B-8BE38048240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26FE38A-D150-4B57-BC22-F7F02B01B8D3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/>
                  </a:p>
                </p:txBody>
              </p: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204201-DDFF-4E6A-BDCA-F0CB0F3718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285161-DB1E-485D-B931-1CBDA16EC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4F0E05-E581-41C7-B059-47B3380E6B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701AB1-8F05-491D-B66E-FB17A4A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F97885-F427-4C1C-9770-60BE280988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5C5A59-9206-4C7C-8D54-F632095C2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4EC7A7-D11B-4574-AEB7-3BE2141D0DAA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408684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2: time and daily routine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235525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3- </a:t>
            </a:r>
            <a:r>
              <a:rPr lang="en-GB" sz="3600" b="1">
                <a:solidFill>
                  <a:srgbClr val="FF0000"/>
                </a:solidFill>
              </a:rPr>
              <a:t>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Wrap-up and fun time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901185" y="477584"/>
            <a:ext cx="4164137" cy="4163532"/>
            <a:chOff x="1179481" y="619489"/>
            <a:chExt cx="5552182" cy="5551376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1" y="619489"/>
              <a:ext cx="5552182" cy="5551376"/>
              <a:chOff x="1771398" y="1117404"/>
              <a:chExt cx="4082400" cy="4081807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6" name="Partial Circle 120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0" name="Partial Circle 119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rId3" action="ppaction://hlinksldjump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rId3" action="ppaction://hlinksldjump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147937" y="1538086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TIGER</a:t>
              </a:r>
            </a:p>
          </p:txBody>
        </p:sp>
        <p:sp>
          <p:nvSpPr>
            <p:cNvPr id="151" name="TextBox 150">
              <a:hlinkClick r:id="rId5" action="ppaction://hlinksldjump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282877" y="2687304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152" name="TextBox 151">
              <a:hlinkClick r:id="" action="ppaction://noaction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45421" y="4168670"/>
              <a:ext cx="232489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GET</a:t>
              </a:r>
            </a:p>
          </p:txBody>
        </p:sp>
        <p:sp>
          <p:nvSpPr>
            <p:cNvPr id="153" name="TextBox 152">
              <a:hlinkClick r:id="" action="ppaction://noaction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434823" y="4650614"/>
              <a:ext cx="229781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BED</a:t>
              </a:r>
            </a:p>
          </p:txBody>
        </p:sp>
        <p:sp>
          <p:nvSpPr>
            <p:cNvPr id="154" name="TextBox 153">
              <a:hlinkClick r:id="" action="ppaction://noaction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249282" y="3529062"/>
              <a:ext cx="244105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DUCK</a:t>
              </a:r>
            </a:p>
          </p:txBody>
        </p:sp>
        <p:sp>
          <p:nvSpPr>
            <p:cNvPr id="155" name="TextBox 154">
              <a:hlinkClick r:id="" action="ppaction://noaction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1642568" y="2013080"/>
              <a:ext cx="24579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TEACHER</a:t>
              </a:r>
            </a:p>
          </p:txBody>
        </p:sp>
        <p:sp>
          <p:nvSpPr>
            <p:cNvPr id="157" name="TextBox 156">
              <a:hlinkClick r:id="" action="ppaction://noaction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82877" y="3533970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</a:t>
              </a:r>
            </a:p>
          </p:txBody>
        </p:sp>
        <p:sp>
          <p:nvSpPr>
            <p:cNvPr id="158" name="TextBox 157">
              <a:hlinkClick r:id="" action="ppaction://noaction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54851" y="4651116"/>
              <a:ext cx="23078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TIGER</a:t>
              </a:r>
            </a:p>
          </p:txBody>
        </p:sp>
        <p:sp>
          <p:nvSpPr>
            <p:cNvPr id="159" name="TextBox 158">
              <a:hlinkClick r:id="" action="ppaction://noaction"/>
              <a:extLst>
                <a:ext uri="{FF2B5EF4-FFF2-40B4-BE49-F238E27FC236}">
                  <a16:creationId xmlns:a16="http://schemas.microsoft.com/office/drawing/2014/main" id="{2DEC5F10-59BB-447D-9FFA-780461EACDB8}"/>
                </a:ext>
              </a:extLst>
            </p:cNvPr>
            <p:cNvSpPr txBox="1"/>
            <p:nvPr/>
          </p:nvSpPr>
          <p:spPr>
            <a:xfrm rot="8126305">
              <a:off x="1617441" y="4223422"/>
              <a:ext cx="2375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DOG</a:t>
              </a:r>
            </a:p>
          </p:txBody>
        </p:sp>
        <p:sp>
          <p:nvSpPr>
            <p:cNvPr id="160" name="TextBox 159">
              <a:hlinkClick r:id="" action="ppaction://noaction"/>
              <a:extLst>
                <a:ext uri="{FF2B5EF4-FFF2-40B4-BE49-F238E27FC236}">
                  <a16:creationId xmlns:a16="http://schemas.microsoft.com/office/drawing/2014/main" id="{554ECF7B-ED42-4B6D-B655-02B17E19E00C}"/>
                </a:ext>
              </a:extLst>
            </p:cNvPr>
            <p:cNvSpPr txBox="1"/>
            <p:nvPr/>
          </p:nvSpPr>
          <p:spPr>
            <a:xfrm rot="11731332">
              <a:off x="1244908" y="2665556"/>
              <a:ext cx="237526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TUB</a:t>
              </a:r>
            </a:p>
          </p:txBody>
        </p:sp>
        <p:sp>
          <p:nvSpPr>
            <p:cNvPr id="161" name="TextBox 160">
              <a:hlinkClick r:id="" action="ppaction://noaction"/>
              <a:extLst>
                <a:ext uri="{FF2B5EF4-FFF2-40B4-BE49-F238E27FC236}">
                  <a16:creationId xmlns:a16="http://schemas.microsoft.com/office/drawing/2014/main" id="{A70F2977-034F-4BCC-802E-E8F44B142DC0}"/>
                </a:ext>
              </a:extLst>
            </p:cNvPr>
            <p:cNvSpPr txBox="1"/>
            <p:nvPr/>
          </p:nvSpPr>
          <p:spPr>
            <a:xfrm rot="15367444">
              <a:off x="2345575" y="1581824"/>
              <a:ext cx="23752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DONKEY</a:t>
              </a:r>
            </a:p>
          </p:txBody>
        </p:sp>
        <p:sp>
          <p:nvSpPr>
            <p:cNvPr id="162" name="TextBox 161">
              <a:hlinkClick r:id="rId4" action="ppaction://hlinksldjump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1961421"/>
              <a:ext cx="23667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DUCK</a:t>
              </a: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901185" y="477584"/>
            <a:ext cx="3581603" cy="3581603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>
              <a:solidFill>
                <a:schemeClr val="tx1"/>
              </a:solidFill>
            </a:endParaRPr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2772617" y="2330654"/>
            <a:ext cx="448649" cy="44864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4494809" y="2326221"/>
            <a:ext cx="889991" cy="559721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68569" tIns="34275" rIns="68569" bIns="3427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</p:grpSp>
      <p:sp>
        <p:nvSpPr>
          <p:cNvPr id="165" name="Title 1211">
            <a:extLst>
              <a:ext uri="{FF2B5EF4-FFF2-40B4-BE49-F238E27FC236}">
                <a16:creationId xmlns:a16="http://schemas.microsoft.com/office/drawing/2014/main" id="{A04C8AAD-19E5-48C6-853C-249EEC8343DB}"/>
              </a:ext>
            </a:extLst>
          </p:cNvPr>
          <p:cNvSpPr txBox="1">
            <a:spLocks/>
          </p:cNvSpPr>
          <p:nvPr/>
        </p:nvSpPr>
        <p:spPr>
          <a:xfrm>
            <a:off x="5654601" y="1456858"/>
            <a:ext cx="3181351" cy="175432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sz="6000" dirty="0">
                <a:solidFill>
                  <a:schemeClr val="accent4"/>
                </a:solidFill>
              </a:rPr>
              <a:t>SPIN AND SAY</a:t>
            </a: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4BDB3C0E-9B5D-4333-85F2-5EB995D4E2DC}"/>
              </a:ext>
            </a:extLst>
          </p:cNvPr>
          <p:cNvSpPr txBox="1">
            <a:spLocks/>
          </p:cNvSpPr>
          <p:nvPr/>
        </p:nvSpPr>
        <p:spPr>
          <a:xfrm>
            <a:off x="5683103" y="3694815"/>
            <a:ext cx="3326661" cy="1002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chemeClr val="accent4"/>
                </a:solidFill>
              </a:rPr>
              <a:t>Click the needle to start and then again to stop the wheel. Then click on the selected section.</a:t>
            </a:r>
          </a:p>
        </p:txBody>
      </p:sp>
      <p:sp>
        <p:nvSpPr>
          <p:cNvPr id="42" name="Rectangle 41">
            <a:hlinkClick r:id="rId6" action="ppaction://hlinksldjump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8207596" y="4364182"/>
            <a:ext cx="936404" cy="779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DB3CCD-23C4-1EBA-DD36-CB4D4B99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33" y="0"/>
            <a:ext cx="780693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rack 23">
            <a:hlinkClick r:id="" action="ppaction://media"/>
            <a:extLst>
              <a:ext uri="{FF2B5EF4-FFF2-40B4-BE49-F238E27FC236}">
                <a16:creationId xmlns:a16="http://schemas.microsoft.com/office/drawing/2014/main" id="{89848E12-88A6-3F77-D21C-13B4487CF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7775" y="1401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Listen and repeat</a:t>
            </a:r>
            <a:endParaRPr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3BB2335-3E55-4941-D0B4-01375385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2245"/>
            <a:ext cx="9144000" cy="2279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24">
            <a:hlinkClick r:id="" action="ppaction://media"/>
            <a:extLst>
              <a:ext uri="{FF2B5EF4-FFF2-40B4-BE49-F238E27FC236}">
                <a16:creationId xmlns:a16="http://schemas.microsoft.com/office/drawing/2014/main" id="{B70BF4F1-C96C-17C6-6E60-11EE227E0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0040" y="17000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Listen and circle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A1E263-545C-2740-0DA9-3AE6E73D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6778"/>
            <a:ext cx="9144000" cy="320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Track 25">
            <a:hlinkClick r:id="" action="ppaction://media"/>
            <a:extLst>
              <a:ext uri="{FF2B5EF4-FFF2-40B4-BE49-F238E27FC236}">
                <a16:creationId xmlns:a16="http://schemas.microsoft.com/office/drawing/2014/main" id="{017FAB5E-822D-5FC7-2429-1472F177A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5425" y="130046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0A1E263-545C-2740-0DA9-3AE6E73D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6786"/>
            <a:ext cx="9144000" cy="320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Track 25">
            <a:hlinkClick r:id="" action="ppaction://media"/>
            <a:extLst>
              <a:ext uri="{FF2B5EF4-FFF2-40B4-BE49-F238E27FC236}">
                <a16:creationId xmlns:a16="http://schemas.microsoft.com/office/drawing/2014/main" id="{017FAB5E-822D-5FC7-2429-1472F177A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5425" y="1300469"/>
            <a:ext cx="406400" cy="406400"/>
          </a:xfrm>
          <a:prstGeom prst="rect">
            <a:avLst/>
          </a:prstGeom>
        </p:spPr>
      </p:pic>
      <p:pic>
        <p:nvPicPr>
          <p:cNvPr id="5122" name="Picture 2" descr="dấu tick - Central Residence">
            <a:extLst>
              <a:ext uri="{FF2B5EF4-FFF2-40B4-BE49-F238E27FC236}">
                <a16:creationId xmlns:a16="http://schemas.microsoft.com/office/drawing/2014/main" id="{F9388936-E06F-24BC-FC47-2A4BDEE6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8" y="2402117"/>
            <a:ext cx="750994" cy="7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ấu tick - Central Residence">
            <a:extLst>
              <a:ext uri="{FF2B5EF4-FFF2-40B4-BE49-F238E27FC236}">
                <a16:creationId xmlns:a16="http://schemas.microsoft.com/office/drawing/2014/main" id="{1AC4E1F2-39D6-49F0-AD5F-A49B24925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6" y="3415129"/>
            <a:ext cx="750994" cy="7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Let’s chant</a:t>
            </a:r>
            <a:endParaRPr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83FD11-27E0-26AF-34E7-0C7866C47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71" y="0"/>
            <a:ext cx="689065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Track 26">
            <a:hlinkClick r:id="" action="ppaction://media"/>
            <a:extLst>
              <a:ext uri="{FF2B5EF4-FFF2-40B4-BE49-F238E27FC236}">
                <a16:creationId xmlns:a16="http://schemas.microsoft.com/office/drawing/2014/main" id="{0455038C-B4C4-BFC7-C968-BE26F372A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3969" y="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74</Words>
  <Application>Microsoft Office PowerPoint</Application>
  <PresentationFormat>On-screen Show (16:9)</PresentationFormat>
  <Paragraphs>25</Paragraphs>
  <Slides>11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Patrick Hand</vt:lpstr>
      <vt:lpstr>Century Gothic</vt:lpstr>
      <vt:lpstr>Patrick Hand SC</vt:lpstr>
      <vt:lpstr>English Language Grammar Rules by Slidesgo</vt:lpstr>
      <vt:lpstr>Unit 2: time and daily routine</vt:lpstr>
      <vt:lpstr>PowerPoint Presentation</vt:lpstr>
      <vt:lpstr>Listen and repeat</vt:lpstr>
      <vt:lpstr>PowerPoint Presentation</vt:lpstr>
      <vt:lpstr>Listen and circle</vt:lpstr>
      <vt:lpstr>PowerPoint Presentation</vt:lpstr>
      <vt:lpstr>PowerPoint Presentation</vt:lpstr>
      <vt:lpstr>Let’s chant</vt:lpstr>
      <vt:lpstr>PowerPoint Presentation</vt:lpstr>
      <vt:lpstr>Wrap-up and fun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12</cp:revision>
  <dcterms:modified xsi:type="dcterms:W3CDTF">2025-04-03T03:03:26Z</dcterms:modified>
</cp:coreProperties>
</file>