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6.xml"/>
  <Override ContentType="application/vnd.openxmlformats-officedocument.theme+xml" PartName="/ppt/theme/theme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60" r:id="rId9"/>
    <p:sldMasterId id="2147483662" r:id="rId10"/>
    <p:sldMasterId id="2147483664" r:id="rId11"/>
    <p:sldMasterId id="2147483676" r:id="rId12"/>
    <p:sldMasterId id="2147483678" r:id="rId13"/>
    <p:sldMasterId id="2147483680" r:id="rId14"/>
    <p:sldMasterId id="2147483682" r:id="rId15"/>
    <p:sldMasterId id="2147483684" r:id="rId16"/>
    <p:sldMasterId id="2147483687" r:id="rId17"/>
    <p:sldMasterId id="2147483689" r:id="rId18"/>
  </p:sldMasterIdLst>
  <p:notesMasterIdLst>
    <p:notesMasterId r:id="rId19"/>
  </p:notes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</p:sldIdLst>
  <p:sldSz cy="6858000" cx="12192000"/>
  <p:notesSz cx="6858000" cy="9144000"/>
  <p:embeddedFontLst>
    <p:embeddedFont>
      <p:font typeface="Fredoka"/>
      <p:regular r:id="rId64"/>
      <p:bold r:id="rId65"/>
    </p:embeddedFont>
    <p:embeddedFont>
      <p:font typeface="Patrick Hand"/>
      <p:regular r:id="rId66"/>
    </p:embeddedFont>
    <p:embeddedFont>
      <p:font typeface="Roboto"/>
      <p:regular r:id="rId67"/>
      <p:bold r:id="rId68"/>
      <p:italic r:id="rId69"/>
      <p:boldItalic r:id="rId70"/>
    </p:embeddedFont>
    <p:embeddedFont>
      <p:font typeface="Bellota Text Light"/>
      <p:regular r:id="rId71"/>
      <p:bold r:id="rId72"/>
      <p:italic r:id="rId73"/>
      <p:boldItalic r:id="rId74"/>
    </p:embeddedFont>
    <p:embeddedFont>
      <p:font typeface="Lato"/>
      <p:regular r:id="rId75"/>
      <p:bold r:id="rId76"/>
      <p:italic r:id="rId77"/>
      <p:boldItalic r:id="rId78"/>
    </p:embeddedFont>
    <p:embeddedFont>
      <p:font typeface="Candara"/>
      <p:regular r:id="rId79"/>
      <p:bold r:id="rId80"/>
      <p:italic r:id="rId81"/>
      <p:boldItalic r:id="rId82"/>
    </p:embeddedFont>
    <p:embeddedFont>
      <p:font typeface="Satisfy"/>
      <p:regular r:id="rId83"/>
    </p:embeddedFont>
    <p:embeddedFont>
      <p:font typeface="Archivo"/>
      <p:regular r:id="rId84"/>
      <p:bold r:id="rId85"/>
      <p:italic r:id="rId86"/>
      <p:boldItalic r:id="rId87"/>
    </p:embeddedFont>
    <p:embeddedFont>
      <p:font typeface="Century Gothic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92" roundtripDataSignature="AMtx7miDrFWASPDNT9VA8vF7CiIvPCEj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84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1.xml"/><Relationship Id="rId84" Type="http://schemas.openxmlformats.org/officeDocument/2006/relationships/font" Target="fonts/Archivo-regular.fntdata"/><Relationship Id="rId83" Type="http://schemas.openxmlformats.org/officeDocument/2006/relationships/font" Target="fonts/Satisfy-regular.fntdata"/><Relationship Id="rId42" Type="http://schemas.openxmlformats.org/officeDocument/2006/relationships/slide" Target="slides/slide23.xml"/><Relationship Id="rId86" Type="http://schemas.openxmlformats.org/officeDocument/2006/relationships/font" Target="fonts/Archivo-italic.fntdata"/><Relationship Id="rId41" Type="http://schemas.openxmlformats.org/officeDocument/2006/relationships/slide" Target="slides/slide22.xml"/><Relationship Id="rId85" Type="http://schemas.openxmlformats.org/officeDocument/2006/relationships/font" Target="fonts/Archivo-bold.fntdata"/><Relationship Id="rId44" Type="http://schemas.openxmlformats.org/officeDocument/2006/relationships/slide" Target="slides/slide25.xml"/><Relationship Id="rId88" Type="http://schemas.openxmlformats.org/officeDocument/2006/relationships/font" Target="fonts/CenturyGothic-regular.fntdata"/><Relationship Id="rId43" Type="http://schemas.openxmlformats.org/officeDocument/2006/relationships/slide" Target="slides/slide24.xml"/><Relationship Id="rId87" Type="http://schemas.openxmlformats.org/officeDocument/2006/relationships/font" Target="fonts/Archivo-boldItalic.fntdata"/><Relationship Id="rId46" Type="http://schemas.openxmlformats.org/officeDocument/2006/relationships/slide" Target="slides/slide27.xml"/><Relationship Id="rId45" Type="http://schemas.openxmlformats.org/officeDocument/2006/relationships/slide" Target="slides/slide26.xml"/><Relationship Id="rId89" Type="http://schemas.openxmlformats.org/officeDocument/2006/relationships/font" Target="fonts/CenturyGothic-bold.fntdata"/><Relationship Id="rId80" Type="http://schemas.openxmlformats.org/officeDocument/2006/relationships/font" Target="fonts/Candara-bold.fntdata"/><Relationship Id="rId82" Type="http://schemas.openxmlformats.org/officeDocument/2006/relationships/font" Target="fonts/Candara-boldItalic.fntdata"/><Relationship Id="rId81" Type="http://schemas.openxmlformats.org/officeDocument/2006/relationships/font" Target="fonts/Candara-italic.fntdata"/><Relationship Id="rId1" Type="http://schemas.openxmlformats.org/officeDocument/2006/relationships/theme" Target="theme/theme1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29.xml"/><Relationship Id="rId47" Type="http://schemas.openxmlformats.org/officeDocument/2006/relationships/slide" Target="slides/slide28.xml"/><Relationship Id="rId49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BellotaTextLight-italic.fntdata"/><Relationship Id="rId72" Type="http://schemas.openxmlformats.org/officeDocument/2006/relationships/font" Target="fonts/BellotaTextLight-bold.fntdata"/><Relationship Id="rId31" Type="http://schemas.openxmlformats.org/officeDocument/2006/relationships/slide" Target="slides/slide12.xml"/><Relationship Id="rId75" Type="http://schemas.openxmlformats.org/officeDocument/2006/relationships/font" Target="fonts/Lato-regular.fntdata"/><Relationship Id="rId30" Type="http://schemas.openxmlformats.org/officeDocument/2006/relationships/slide" Target="slides/slide11.xml"/><Relationship Id="rId74" Type="http://schemas.openxmlformats.org/officeDocument/2006/relationships/font" Target="fonts/BellotaTextLight-boldItalic.fntdata"/><Relationship Id="rId33" Type="http://schemas.openxmlformats.org/officeDocument/2006/relationships/slide" Target="slides/slide14.xml"/><Relationship Id="rId77" Type="http://schemas.openxmlformats.org/officeDocument/2006/relationships/font" Target="fonts/Lato-italic.fntdata"/><Relationship Id="rId32" Type="http://schemas.openxmlformats.org/officeDocument/2006/relationships/slide" Target="slides/slide13.xml"/><Relationship Id="rId76" Type="http://schemas.openxmlformats.org/officeDocument/2006/relationships/font" Target="fonts/Lato-bold.fntdata"/><Relationship Id="rId35" Type="http://schemas.openxmlformats.org/officeDocument/2006/relationships/slide" Target="slides/slide16.xml"/><Relationship Id="rId79" Type="http://schemas.openxmlformats.org/officeDocument/2006/relationships/font" Target="fonts/Candara-regular.fntdata"/><Relationship Id="rId34" Type="http://schemas.openxmlformats.org/officeDocument/2006/relationships/slide" Target="slides/slide15.xml"/><Relationship Id="rId78" Type="http://schemas.openxmlformats.org/officeDocument/2006/relationships/font" Target="fonts/Lato-boldItalic.fntdata"/><Relationship Id="rId71" Type="http://schemas.openxmlformats.org/officeDocument/2006/relationships/font" Target="fonts/BellotaTextLight-regular.fntdata"/><Relationship Id="rId70" Type="http://schemas.openxmlformats.org/officeDocument/2006/relationships/font" Target="fonts/Roboto-boldItalic.fntdata"/><Relationship Id="rId37" Type="http://schemas.openxmlformats.org/officeDocument/2006/relationships/slide" Target="slides/slide18.xml"/><Relationship Id="rId36" Type="http://schemas.openxmlformats.org/officeDocument/2006/relationships/slide" Target="slides/slide17.xml"/><Relationship Id="rId39" Type="http://schemas.openxmlformats.org/officeDocument/2006/relationships/slide" Target="slides/slide20.xml"/><Relationship Id="rId38" Type="http://schemas.openxmlformats.org/officeDocument/2006/relationships/slide" Target="slides/slide19.xml"/><Relationship Id="rId62" Type="http://schemas.openxmlformats.org/officeDocument/2006/relationships/slide" Target="slides/slide43.xml"/><Relationship Id="rId61" Type="http://schemas.openxmlformats.org/officeDocument/2006/relationships/slide" Target="slides/slide42.xml"/><Relationship Id="rId20" Type="http://schemas.openxmlformats.org/officeDocument/2006/relationships/slide" Target="slides/slide1.xml"/><Relationship Id="rId64" Type="http://schemas.openxmlformats.org/officeDocument/2006/relationships/font" Target="fonts/Fredoka-regular.fntdata"/><Relationship Id="rId63" Type="http://schemas.openxmlformats.org/officeDocument/2006/relationships/slide" Target="slides/slide44.xml"/><Relationship Id="rId22" Type="http://schemas.openxmlformats.org/officeDocument/2006/relationships/slide" Target="slides/slide3.xml"/><Relationship Id="rId66" Type="http://schemas.openxmlformats.org/officeDocument/2006/relationships/font" Target="fonts/PatrickHand-regular.fntdata"/><Relationship Id="rId21" Type="http://schemas.openxmlformats.org/officeDocument/2006/relationships/slide" Target="slides/slide2.xml"/><Relationship Id="rId65" Type="http://schemas.openxmlformats.org/officeDocument/2006/relationships/font" Target="fonts/Fredoka-bold.fntdata"/><Relationship Id="rId24" Type="http://schemas.openxmlformats.org/officeDocument/2006/relationships/slide" Target="slides/slide5.xml"/><Relationship Id="rId68" Type="http://schemas.openxmlformats.org/officeDocument/2006/relationships/font" Target="fonts/Roboto-bold.fntdata"/><Relationship Id="rId23" Type="http://schemas.openxmlformats.org/officeDocument/2006/relationships/slide" Target="slides/slide4.xml"/><Relationship Id="rId67" Type="http://schemas.openxmlformats.org/officeDocument/2006/relationships/font" Target="fonts/Roboto-regular.fntdata"/><Relationship Id="rId60" Type="http://schemas.openxmlformats.org/officeDocument/2006/relationships/slide" Target="slides/slide41.xml"/><Relationship Id="rId26" Type="http://schemas.openxmlformats.org/officeDocument/2006/relationships/slide" Target="slides/slide7.xml"/><Relationship Id="rId25" Type="http://schemas.openxmlformats.org/officeDocument/2006/relationships/slide" Target="slides/slide6.xml"/><Relationship Id="rId69" Type="http://schemas.openxmlformats.org/officeDocument/2006/relationships/font" Target="fonts/Roboto-italic.fntdata"/><Relationship Id="rId28" Type="http://schemas.openxmlformats.org/officeDocument/2006/relationships/slide" Target="slides/slide9.xml"/><Relationship Id="rId27" Type="http://schemas.openxmlformats.org/officeDocument/2006/relationships/slide" Target="slides/slide8.xml"/><Relationship Id="rId29" Type="http://schemas.openxmlformats.org/officeDocument/2006/relationships/slide" Target="slides/slide10.xml"/><Relationship Id="rId51" Type="http://schemas.openxmlformats.org/officeDocument/2006/relationships/slide" Target="slides/slide32.xml"/><Relationship Id="rId50" Type="http://schemas.openxmlformats.org/officeDocument/2006/relationships/slide" Target="slides/slide31.xml"/><Relationship Id="rId53" Type="http://schemas.openxmlformats.org/officeDocument/2006/relationships/slide" Target="slides/slide34.xml"/><Relationship Id="rId52" Type="http://schemas.openxmlformats.org/officeDocument/2006/relationships/slide" Target="slides/slide33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35.xml"/><Relationship Id="rId13" Type="http://schemas.openxmlformats.org/officeDocument/2006/relationships/slideMaster" Target="slideMasters/slideMaster10.xml"/><Relationship Id="rId57" Type="http://schemas.openxmlformats.org/officeDocument/2006/relationships/slide" Target="slides/slide38.xml"/><Relationship Id="rId12" Type="http://schemas.openxmlformats.org/officeDocument/2006/relationships/slideMaster" Target="slideMasters/slideMaster9.xml"/><Relationship Id="rId56" Type="http://schemas.openxmlformats.org/officeDocument/2006/relationships/slide" Target="slides/slide37.xml"/><Relationship Id="rId91" Type="http://schemas.openxmlformats.org/officeDocument/2006/relationships/font" Target="fonts/CenturyGothic-boldItalic.fntdata"/><Relationship Id="rId90" Type="http://schemas.openxmlformats.org/officeDocument/2006/relationships/font" Target="fonts/CenturyGothic-italic.fntdata"/><Relationship Id="rId92" Type="http://customschemas.google.com/relationships/presentationmetadata" Target="metadata"/><Relationship Id="rId15" Type="http://schemas.openxmlformats.org/officeDocument/2006/relationships/slideMaster" Target="slideMasters/slideMaster12.xml"/><Relationship Id="rId59" Type="http://schemas.openxmlformats.org/officeDocument/2006/relationships/slide" Target="slides/slide40.xml"/><Relationship Id="rId14" Type="http://schemas.openxmlformats.org/officeDocument/2006/relationships/slideMaster" Target="slideMasters/slideMaster11.xml"/><Relationship Id="rId58" Type="http://schemas.openxmlformats.org/officeDocument/2006/relationships/slide" Target="slides/slide39.xml"/><Relationship Id="rId17" Type="http://schemas.openxmlformats.org/officeDocument/2006/relationships/slideMaster" Target="slideMasters/slideMaster14.xml"/><Relationship Id="rId16" Type="http://schemas.openxmlformats.org/officeDocument/2006/relationships/slideMaster" Target="slideMasters/slideMaster13.xml"/><Relationship Id="rId19" Type="http://schemas.openxmlformats.org/officeDocument/2006/relationships/notesMaster" Target="notesMasters/notesMaster1.xml"/><Relationship Id="rId18" Type="http://schemas.openxmlformats.org/officeDocument/2006/relationships/slideMaster" Target="slideMasters/slideMaster1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1" name="Google Shape;138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1" name="Google Shape;26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5" name="Google Shape;18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6" name="Google Shape;211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9" name="Google Shape;216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8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0" name="Google Shape;247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0" name="Google Shape;248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to say the word correct with the picture (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van, village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Step 2: Click on the right can.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Step 3: Keep the game until pupils say the correct words.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1" name="Google Shape;248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7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9" name="Google Shape;248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3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5" name="Google Shape;251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1" name="Google Shape;254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2" name="Google Shape;2542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6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8" name="Google Shape;256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2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4" name="Google Shape;259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8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0" name="Google Shape;262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3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5" name="Google Shape;264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9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1" name="Google Shape;265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GV click vào nút spin để ghi điểm cho hai đội chơi. VD: team boy quay vào ô số 10 thì sẽ được 10 điểm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 (boys and girls) to complete the task.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Hold up a flashcard about the letter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V/v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Team A making a question, and say “Yes/ No” for Team B answering the question.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Team A to make the question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you draw a van?”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ask Team B when the teacher shows them a flashcard.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Have Team B answer the question from Team A </a:t>
            </a: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“Yes, I can. / No, can’t.”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two teams to take turns asking and answering the questions.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Check pupils’ pronunciation as the class.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7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9" name="Google Shape;272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8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0" name="Google Shape;274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9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1" name="Google Shape;275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0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2" name="Google Shape;276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3" name="Google Shape;277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2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4" name="Google Shape;278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8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0" name="Google Shape;279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1" name="Google Shape;2791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2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4" name="Google Shape;281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6" name="Google Shape;9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8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8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8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" name="Google Shape;134;p8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0" name="Google Shape;150;p8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1" name="Google Shape;151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8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8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8" name="Google Shape;158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8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/>
          <p:nvPr>
            <p:ph idx="10" type="dt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27" name="Google Shape;27;p48"/>
          <p:cNvSpPr txBox="1"/>
          <p:nvPr>
            <p:ph idx="11" type="ftr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28" name="Google Shape;28;p48"/>
          <p:cNvSpPr txBox="1"/>
          <p:nvPr>
            <p:ph idx="12" type="sldNum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8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3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3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2" name="Google Shape;182;p6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6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6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5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65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4" name="Google Shape;194;p6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6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6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67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6" name="Google Shape;206;p6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6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6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6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8" name="Google Shape;218;p6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6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6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1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7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0" name="Google Shape;230;p7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7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7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7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7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5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0"/>
          <p:cNvSpPr txBox="1"/>
          <p:nvPr>
            <p:ph idx="12" type="sldNum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 and four 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/>
        </p:nvSpPr>
        <p:spPr>
          <a:xfrm>
            <a:off x="0" y="4452366"/>
            <a:ext cx="12191992" cy="2410767"/>
          </a:xfrm>
          <a:custGeom>
            <a:rect b="b" l="l" r="r" t="t"/>
            <a:pathLst>
              <a:path extrusionOk="0" h="13534" w="54177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2"/>
          <p:cNvSpPr/>
          <p:nvPr/>
        </p:nvSpPr>
        <p:spPr>
          <a:xfrm>
            <a:off x="0" y="5014967"/>
            <a:ext cx="12191992" cy="1848157"/>
          </a:xfrm>
          <a:custGeom>
            <a:rect b="b" l="l" r="r" t="t"/>
            <a:pathLst>
              <a:path extrusionOk="0" h="13534" w="54177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2"/>
          <p:cNvSpPr/>
          <p:nvPr/>
        </p:nvSpPr>
        <p:spPr>
          <a:xfrm flipH="1">
            <a:off x="45" y="5651699"/>
            <a:ext cx="12191955" cy="1206319"/>
          </a:xfrm>
          <a:custGeom>
            <a:rect b="b" l="l" r="r" t="t"/>
            <a:pathLst>
              <a:path extrusionOk="0" h="13062" w="55638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2"/>
          <p:cNvSpPr/>
          <p:nvPr/>
        </p:nvSpPr>
        <p:spPr>
          <a:xfrm>
            <a:off x="9163733" y="1414137"/>
            <a:ext cx="4222667" cy="664800"/>
          </a:xfrm>
          <a:custGeom>
            <a:rect b="b" l="l" r="r" t="t"/>
            <a:pathLst>
              <a:path extrusionOk="0" h="3198" w="20313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2"/>
          <p:cNvSpPr/>
          <p:nvPr/>
        </p:nvSpPr>
        <p:spPr>
          <a:xfrm>
            <a:off x="-1897622" y="1921501"/>
            <a:ext cx="4666491" cy="781213"/>
          </a:xfrm>
          <a:custGeom>
            <a:rect b="b" l="l" r="r" t="t"/>
            <a:pathLst>
              <a:path extrusionOk="0" h="3758" w="22448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2"/>
          <p:cNvSpPr/>
          <p:nvPr/>
        </p:nvSpPr>
        <p:spPr>
          <a:xfrm>
            <a:off x="337999" y="230601"/>
            <a:ext cx="1949291" cy="323877"/>
          </a:xfrm>
          <a:custGeom>
            <a:rect b="b" l="l" r="r" t="t"/>
            <a:pathLst>
              <a:path extrusionOk="0" h="1558" w="9377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2"/>
          <p:cNvSpPr txBox="1"/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" name="Google Shape;49;p52"/>
          <p:cNvSpPr txBox="1"/>
          <p:nvPr>
            <p:ph idx="1" type="subTitle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52"/>
          <p:cNvSpPr txBox="1"/>
          <p:nvPr>
            <p:ph idx="2" type="title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1" name="Google Shape;51;p52"/>
          <p:cNvSpPr txBox="1"/>
          <p:nvPr>
            <p:ph idx="3" type="subTitle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642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52"/>
          <p:cNvSpPr txBox="1"/>
          <p:nvPr>
            <p:ph idx="4" type="title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3" name="Google Shape;53;p52"/>
          <p:cNvSpPr txBox="1"/>
          <p:nvPr>
            <p:ph idx="5" type="subTitle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52"/>
          <p:cNvSpPr txBox="1"/>
          <p:nvPr>
            <p:ph idx="6" type="title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55" name="Google Shape;55;p52"/>
          <p:cNvSpPr txBox="1"/>
          <p:nvPr>
            <p:ph idx="7" type="subTitle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7357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52"/>
          <p:cNvSpPr txBox="1"/>
          <p:nvPr>
            <p:ph idx="8" type="title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5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5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1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6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A8A8A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9pPr>
          </a:lstStyle>
          <a:p/>
        </p:txBody>
      </p:sp>
      <p:sp>
        <p:nvSpPr>
          <p:cNvPr id="67" name="Google Shape;67;p6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6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6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5"/>
          <p:cNvSpPr txBox="1"/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75"/>
          <p:cNvSpPr txBox="1"/>
          <p:nvPr>
            <p:ph idx="1" type="body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7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7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7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5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9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4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2.xml"/></Relationships>
</file>

<file path=ppt/slideMasters/_rels/slideMaster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3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0.xml"/></Relationships>
</file>

<file path=ppt/slideMasters/_rels/slideMaster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16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1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14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133.pn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6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6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6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6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9" name="Google Shape;199;p6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6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6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6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1" name="Google Shape;211;p68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6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6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6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7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7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7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7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7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7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7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7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</p:sldLayoutIdLst>
  <p:transition advClick="0"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6" name="Google Shape;246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47"/>
          <p:cNvSpPr txBox="1"/>
          <p:nvPr>
            <p:ph idx="1" type="body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47"/>
          <p:cNvSpPr txBox="1"/>
          <p:nvPr>
            <p:ph idx="10" type="dt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47"/>
          <p:cNvSpPr txBox="1"/>
          <p:nvPr>
            <p:ph idx="11" type="ftr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47"/>
          <p:cNvSpPr txBox="1"/>
          <p:nvPr>
            <p:ph idx="12" type="sldNum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9"/>
          <p:cNvSpPr txBox="1"/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b="0" i="0" sz="3200" u="none" cap="none" strike="noStrik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/>
        </p:txBody>
      </p:sp>
      <p:sp>
        <p:nvSpPr>
          <p:cNvPr id="32" name="Google Shape;32;p49"/>
          <p:cNvSpPr txBox="1"/>
          <p:nvPr>
            <p:ph idx="1" type="body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b="0" i="0" sz="2400" u="none" cap="none" strike="noStrik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/>
        </p:txBody>
      </p:sp>
      <p:sp>
        <p:nvSpPr>
          <p:cNvPr id="33" name="Google Shape;33;p49"/>
          <p:cNvSpPr txBox="1"/>
          <p:nvPr>
            <p:ph idx="12" type="sldNum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Satisfy"/>
              <a:buNone/>
              <a:defRPr b="0" i="0" sz="1300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/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b="0" i="0" sz="30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1"/>
          <p:cNvSpPr txBox="1"/>
          <p:nvPr>
            <p:ph idx="1" type="body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9CBBA"/>
            </a:gs>
            <a:gs pos="9000">
              <a:srgbClr val="F9CBBA"/>
            </a:gs>
            <a:gs pos="32000">
              <a:srgbClr val="FFEDB7"/>
            </a:gs>
            <a:gs pos="83000">
              <a:srgbClr val="F3C3DA"/>
            </a:gs>
            <a:gs pos="100000">
              <a:srgbClr val="F3C3DA"/>
            </a:gs>
          </a:gsLst>
          <a:lin ang="5400000" scaled="0"/>
        </a:gra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/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b="0" i="0" sz="2800" u="none" cap="none" strike="noStrik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/>
        </p:txBody>
      </p:sp>
      <p:sp>
        <p:nvSpPr>
          <p:cNvPr id="59" name="Google Shape;59;p53"/>
          <p:cNvSpPr txBox="1"/>
          <p:nvPr>
            <p:ph idx="1" type="body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b="0" i="0" sz="18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b="0" i="0" sz="14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5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5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5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5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transition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5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9143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9" name="Google Shape;99;p5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9144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6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6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6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6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Relationship Id="rId4" Type="http://schemas.openxmlformats.org/officeDocument/2006/relationships/image" Target="../media/image60.jpg"/><Relationship Id="rId5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53.jpg"/><Relationship Id="rId5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66.png"/><Relationship Id="rId5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8.gif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80.png"/><Relationship Id="rId10" Type="http://schemas.openxmlformats.org/officeDocument/2006/relationships/slide" Target="/ppt/slides/slide2.xml"/><Relationship Id="rId13" Type="http://schemas.openxmlformats.org/officeDocument/2006/relationships/image" Target="../media/image65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64.png"/><Relationship Id="rId9" Type="http://schemas.openxmlformats.org/officeDocument/2006/relationships/image" Target="../media/image72.png"/><Relationship Id="rId15" Type="http://schemas.openxmlformats.org/officeDocument/2006/relationships/image" Target="../media/image67.png"/><Relationship Id="rId14" Type="http://schemas.openxmlformats.org/officeDocument/2006/relationships/image" Target="../media/image3.png"/><Relationship Id="rId16" Type="http://schemas.openxmlformats.org/officeDocument/2006/relationships/image" Target="../media/image73.png"/><Relationship Id="rId5" Type="http://schemas.openxmlformats.org/officeDocument/2006/relationships/image" Target="../media/image75.png"/><Relationship Id="rId6" Type="http://schemas.openxmlformats.org/officeDocument/2006/relationships/image" Target="../media/image71.png"/><Relationship Id="rId7" Type="http://schemas.openxmlformats.org/officeDocument/2006/relationships/image" Target="../media/image82.png"/><Relationship Id="rId8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68.png"/><Relationship Id="rId9" Type="http://schemas.openxmlformats.org/officeDocument/2006/relationships/image" Target="../media/image78.png"/><Relationship Id="rId5" Type="http://schemas.openxmlformats.org/officeDocument/2006/relationships/image" Target="../media/image77.png"/><Relationship Id="rId6" Type="http://schemas.openxmlformats.org/officeDocument/2006/relationships/image" Target="../media/image84.png"/><Relationship Id="rId7" Type="http://schemas.openxmlformats.org/officeDocument/2006/relationships/image" Target="../media/image70.png"/><Relationship Id="rId8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jpg"/><Relationship Id="rId10" Type="http://schemas.openxmlformats.org/officeDocument/2006/relationships/image" Target="../media/image25.png"/><Relationship Id="rId13" Type="http://schemas.openxmlformats.org/officeDocument/2006/relationships/image" Target="../media/image4.png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5" Type="http://schemas.openxmlformats.org/officeDocument/2006/relationships/image" Target="../media/image3.png"/><Relationship Id="rId1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7.png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4.png"/><Relationship Id="rId4" Type="http://schemas.openxmlformats.org/officeDocument/2006/relationships/image" Target="../media/image43.png"/><Relationship Id="rId5" Type="http://schemas.openxmlformats.org/officeDocument/2006/relationships/image" Target="../media/image7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86.png"/><Relationship Id="rId5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png"/><Relationship Id="rId4" Type="http://schemas.openxmlformats.org/officeDocument/2006/relationships/image" Target="../media/image43.png"/><Relationship Id="rId5" Type="http://schemas.openxmlformats.org/officeDocument/2006/relationships/image" Target="../media/image7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Relationship Id="rId4" Type="http://schemas.openxmlformats.org/officeDocument/2006/relationships/image" Target="../media/image43.png"/><Relationship Id="rId5" Type="http://schemas.openxmlformats.org/officeDocument/2006/relationships/image" Target="../media/image7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3.png"/><Relationship Id="rId4" Type="http://schemas.openxmlformats.org/officeDocument/2006/relationships/image" Target="../media/image43.png"/><Relationship Id="rId5" Type="http://schemas.openxmlformats.org/officeDocument/2006/relationships/image" Target="../media/image85.png"/><Relationship Id="rId6" Type="http://schemas.openxmlformats.org/officeDocument/2006/relationships/image" Target="../media/image90.png"/><Relationship Id="rId7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108.gif"/><Relationship Id="rId5" Type="http://schemas.openxmlformats.org/officeDocument/2006/relationships/image" Target="../media/image93.png"/><Relationship Id="rId6" Type="http://schemas.openxmlformats.org/officeDocument/2006/relationships/slide" Target="/ppt/slides/slide28.xml"/><Relationship Id="rId7" Type="http://schemas.openxmlformats.org/officeDocument/2006/relationships/slide" Target="/ppt/slides/slide36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5.png"/><Relationship Id="rId4" Type="http://schemas.openxmlformats.org/officeDocument/2006/relationships/image" Target="../media/image92.png"/><Relationship Id="rId5" Type="http://schemas.openxmlformats.org/officeDocument/2006/relationships/image" Target="../media/image102.png"/><Relationship Id="rId6" Type="http://schemas.openxmlformats.org/officeDocument/2006/relationships/image" Target="../media/image8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8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7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8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1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1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7" Type="http://schemas.openxmlformats.org/officeDocument/2006/relationships/image" Target="../media/image99.png"/><Relationship Id="rId8" Type="http://schemas.openxmlformats.org/officeDocument/2006/relationships/image" Target="../media/image1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gif"/><Relationship Id="rId4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41.xml"/><Relationship Id="rId10" Type="http://schemas.openxmlformats.org/officeDocument/2006/relationships/slide" Target="/ppt/slides/slide40.xm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9.png"/><Relationship Id="rId4" Type="http://schemas.openxmlformats.org/officeDocument/2006/relationships/image" Target="../media/image115.png"/><Relationship Id="rId9" Type="http://schemas.openxmlformats.org/officeDocument/2006/relationships/slide" Target="/ppt/slides/slide39.xml"/><Relationship Id="rId5" Type="http://schemas.openxmlformats.org/officeDocument/2006/relationships/slide" Target="/ppt/slides/slide42.xml"/><Relationship Id="rId6" Type="http://schemas.openxmlformats.org/officeDocument/2006/relationships/image" Target="../media/image120.png"/><Relationship Id="rId7" Type="http://schemas.openxmlformats.org/officeDocument/2006/relationships/slide" Target="/ppt/slides/slide37.xml"/><Relationship Id="rId8" Type="http://schemas.openxmlformats.org/officeDocument/2006/relationships/slide" Target="/ppt/slides/slide38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7.jpg"/><Relationship Id="rId4" Type="http://schemas.openxmlformats.org/officeDocument/2006/relationships/image" Target="../media/image114.jpg"/><Relationship Id="rId9" Type="http://schemas.openxmlformats.org/officeDocument/2006/relationships/image" Target="../media/image131.png"/><Relationship Id="rId5" Type="http://schemas.openxmlformats.org/officeDocument/2006/relationships/image" Target="../media/image112.png"/><Relationship Id="rId6" Type="http://schemas.openxmlformats.org/officeDocument/2006/relationships/image" Target="../media/image128.png"/><Relationship Id="rId7" Type="http://schemas.openxmlformats.org/officeDocument/2006/relationships/slide" Target="/ppt/slides/slide36.xml"/><Relationship Id="rId8" Type="http://schemas.openxmlformats.org/officeDocument/2006/relationships/image" Target="../media/image1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4.jpg"/><Relationship Id="rId4" Type="http://schemas.openxmlformats.org/officeDocument/2006/relationships/image" Target="../media/image112.png"/><Relationship Id="rId5" Type="http://schemas.openxmlformats.org/officeDocument/2006/relationships/image" Target="../media/image118.png"/><Relationship Id="rId6" Type="http://schemas.openxmlformats.org/officeDocument/2006/relationships/image" Target="../media/image111.png"/><Relationship Id="rId7" Type="http://schemas.openxmlformats.org/officeDocument/2006/relationships/slide" Target="/ppt/slides/slide36.xml"/><Relationship Id="rId8" Type="http://schemas.openxmlformats.org/officeDocument/2006/relationships/image" Target="../media/image1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4.jpg"/><Relationship Id="rId4" Type="http://schemas.openxmlformats.org/officeDocument/2006/relationships/image" Target="../media/image112.png"/><Relationship Id="rId5" Type="http://schemas.openxmlformats.org/officeDocument/2006/relationships/image" Target="../media/image118.png"/><Relationship Id="rId6" Type="http://schemas.openxmlformats.org/officeDocument/2006/relationships/slide" Target="/ppt/slides/slide36.xml"/><Relationship Id="rId7" Type="http://schemas.openxmlformats.org/officeDocument/2006/relationships/image" Target="../media/image121.png"/><Relationship Id="rId8" Type="http://schemas.openxmlformats.org/officeDocument/2006/relationships/image" Target="../media/image125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Relationship Id="rId5" Type="http://schemas.openxmlformats.org/officeDocument/2006/relationships/image" Target="../media/image28.png"/><Relationship Id="rId6" Type="http://schemas.openxmlformats.org/officeDocument/2006/relationships/image" Target="../media/image32.jp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4.jpg"/><Relationship Id="rId4" Type="http://schemas.openxmlformats.org/officeDocument/2006/relationships/image" Target="../media/image112.png"/><Relationship Id="rId5" Type="http://schemas.openxmlformats.org/officeDocument/2006/relationships/image" Target="../media/image118.png"/><Relationship Id="rId6" Type="http://schemas.openxmlformats.org/officeDocument/2006/relationships/image" Target="../media/image124.png"/><Relationship Id="rId7" Type="http://schemas.openxmlformats.org/officeDocument/2006/relationships/slide" Target="/ppt/slides/slide36.xml"/><Relationship Id="rId8" Type="http://schemas.openxmlformats.org/officeDocument/2006/relationships/image" Target="../media/image1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4.jpg"/><Relationship Id="rId4" Type="http://schemas.openxmlformats.org/officeDocument/2006/relationships/image" Target="../media/image112.png"/><Relationship Id="rId5" Type="http://schemas.openxmlformats.org/officeDocument/2006/relationships/image" Target="../media/image118.png"/><Relationship Id="rId6" Type="http://schemas.openxmlformats.org/officeDocument/2006/relationships/image" Target="../media/image126.png"/><Relationship Id="rId7" Type="http://schemas.openxmlformats.org/officeDocument/2006/relationships/slide" Target="/ppt/slides/slide36.xml"/><Relationship Id="rId8" Type="http://schemas.openxmlformats.org/officeDocument/2006/relationships/image" Target="../media/image1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gif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130.png"/><Relationship Id="rId5" Type="http://schemas.openxmlformats.org/officeDocument/2006/relationships/image" Target="../media/image86.png"/><Relationship Id="rId6" Type="http://schemas.openxmlformats.org/officeDocument/2006/relationships/image" Target="../media/image129.png"/><Relationship Id="rId7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4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Relationship Id="rId5" Type="http://schemas.openxmlformats.org/officeDocument/2006/relationships/image" Target="../media/image47.png"/><Relationship Id="rId6" Type="http://schemas.openxmlformats.org/officeDocument/2006/relationships/image" Target="../media/image62.jp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Relationship Id="rId5" Type="http://schemas.openxmlformats.org/officeDocument/2006/relationships/image" Target="../media/image41.png"/><Relationship Id="rId6" Type="http://schemas.openxmlformats.org/officeDocument/2006/relationships/image" Target="../media/image35.jpg"/><Relationship Id="rId7" Type="http://schemas.openxmlformats.org/officeDocument/2006/relationships/image" Target="../media/image49.png"/><Relationship Id="rId8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hool Van Svg Png Icon Free Download (#9705) - OnlineWebFonts.COM" id="974" name="Google Shape;97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0077" y="1192827"/>
            <a:ext cx="4937304" cy="493730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0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fmla="val 125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ctr" dir="3187806" dist="63500">
              <a:srgbClr val="9933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</a:t>
            </a:r>
            <a:endParaRPr/>
          </a:p>
        </p:txBody>
      </p:sp>
      <p:sp>
        <p:nvSpPr>
          <p:cNvPr id="976" name="Google Shape;976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53882">
              <a:srgbClr val="996633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descr="Adelante" id="979" name="Google Shape;979;p10">
            <a:hlinkClick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tina" id="980" name="Google Shape;98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192" y="801688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fmla="val 125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ctr" dir="3187806" dist="63500">
              <a:srgbClr val="9933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volleyball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53882">
              <a:srgbClr val="996633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descr="Adelante" id="989" name="Google Shape;989;p11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volleyball clipart black and white - Bing images #volleyball # volleyball #crafts | Volleyball clipart, Clipart black and white, Shape  collage" id="990" name="Google Shape;99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3988" y="1270000"/>
            <a:ext cx="3959225" cy="3959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tina" id="991" name="Google Shape;99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7062" y="945357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fmla="val 125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ctr" dir="3187806" dist="63500">
              <a:srgbClr val="9933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village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53882">
              <a:srgbClr val="996633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2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descr="Adelante" id="1000" name="Google Shape;1000;p12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nterest" id="1001" name="Google Shape;100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8835" y="2191872"/>
            <a:ext cx="4389531" cy="2759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tina" id="1002" name="Google Shape;100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6724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fmla="val 125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ctr" dir="3187806" dist="63500">
              <a:srgbClr val="9933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vase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53882">
              <a:srgbClr val="996633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3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descr="Adelante" id="1011" name="Google Shape;1011;p13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Vase Clipart Black And White, Download Free Vase Clipart Black And  White png images, Free ClipArts on Clipart Library" id="1012" name="Google Shape;101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5009" y="1270000"/>
            <a:ext cx="3590254" cy="3590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tina" id="1013" name="Google Shape;101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3599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fmla="val 12500" name="adj"/>
            </a:avLst>
          </a:prstGeom>
          <a:solidFill>
            <a:schemeClr val="lt1"/>
          </a:solidFill>
          <a:ln>
            <a:noFill/>
          </a:ln>
          <a:effectLst>
            <a:outerShdw rotWithShape="0" algn="ctr" dir="3187806" dist="63500">
              <a:srgbClr val="9933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violin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700000" dist="53882">
              <a:srgbClr val="996633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cap="flat" cmpd="sng" w="76200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4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descr="Adelante" id="1022" name="Google Shape;1022;p14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ying Violin Clipart Black And White | Clipart Panda - Free Clipart  Images | Violin, Clip art, Cool violins" id="1023" name="Google Shape;10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7209" y="2467429"/>
            <a:ext cx="4412783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tina" id="1024" name="Google Shape;102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7062" y="391434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pinimg.com/originals/44/74/94/447494fbed36e67e9d641521f3e4be03.gif" id="1029" name="Google Shape;102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036" name="Google Shape;1036;p16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051" name="Google Shape;1051;p16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067" name="Google Shape;1067;p16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1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077" name="Google Shape;1077;p1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112" name="Google Shape;1112;p1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147" name="Google Shape;1147;p1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182" name="Google Shape;1182;p1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217" name="Google Shape;1217;p16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226" name="Google Shape;1226;p16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1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241" name="Google Shape;1241;p1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1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246" name="Google Shape;1246;p1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1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251" name="Google Shape;1251;p16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259" name="Google Shape;1259;p16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289" name="Google Shape;1289;p16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1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319" name="Google Shape;1319;p1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6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b="1" i="0" lang="en-US" sz="6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b="1" i="0" lang="en-US" sz="54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and repeat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p16"/>
          <p:cNvSpPr/>
          <p:nvPr/>
        </p:nvSpPr>
        <p:spPr>
          <a:xfrm>
            <a:off x="390097" y="56635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5" name="Google Shape;1325;p16"/>
          <p:cNvSpPr/>
          <p:nvPr/>
        </p:nvSpPr>
        <p:spPr>
          <a:xfrm>
            <a:off x="3945130" y="9423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6" name="Google Shape;1326;p16"/>
          <p:cNvSpPr/>
          <p:nvPr/>
        </p:nvSpPr>
        <p:spPr>
          <a:xfrm>
            <a:off x="7435094" y="29866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7" name="Google Shape;1327;p16"/>
          <p:cNvSpPr/>
          <p:nvPr/>
        </p:nvSpPr>
        <p:spPr>
          <a:xfrm>
            <a:off x="11585846" y="233976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8" name="Google Shape;1328;p16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9" name="Google Shape;1329;p16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0" name="Google Shape;1330;p16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1" name="Google Shape;1331;p16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73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"/>
          <p:cNvSpPr/>
          <p:nvPr/>
        </p:nvSpPr>
        <p:spPr>
          <a:xfrm>
            <a:off x="265236" y="1268486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337" name="Google Shape;13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5284" y="1324360"/>
            <a:ext cx="4400633" cy="111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17"/>
          <p:cNvGrpSpPr/>
          <p:nvPr/>
        </p:nvGrpSpPr>
        <p:grpSpPr>
          <a:xfrm>
            <a:off x="3172228" y="2956779"/>
            <a:ext cx="6751502" cy="3189415"/>
            <a:chOff x="1648228" y="2956778"/>
            <a:chExt cx="6751502" cy="3189415"/>
          </a:xfrm>
        </p:grpSpPr>
        <p:pic>
          <p:nvPicPr>
            <p:cNvPr id="1339" name="Google Shape;1339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1" name="Google Shape;134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78638" y="2152745"/>
            <a:ext cx="1745319" cy="285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562" y="175214"/>
            <a:ext cx="726389" cy="7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7"/>
          <p:cNvSpPr txBox="1"/>
          <p:nvPr/>
        </p:nvSpPr>
        <p:spPr>
          <a:xfrm>
            <a:off x="877951" y="383768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Listen and repeat.</a:t>
            </a:r>
            <a:endParaRPr/>
          </a:p>
        </p:txBody>
      </p:sp>
      <p:pic>
        <p:nvPicPr>
          <p:cNvPr id="1344" name="Google Shape;1344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4579" y="830895"/>
            <a:ext cx="950039" cy="51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7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55576" y="5932337"/>
            <a:ext cx="1062080" cy="1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19323" y="2128530"/>
            <a:ext cx="3072274" cy="9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49929" y="3334841"/>
            <a:ext cx="2702317" cy="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325081" y="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"/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9E76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0" name="Google Shape;1350;p17"/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>
              <a:gd fmla="val 50000" name="adj"/>
            </a:avLst>
          </a:prstGeom>
          <a:solidFill>
            <a:srgbClr val="9E76B3"/>
          </a:solidFill>
          <a:ln cap="flat" cmpd="sng" w="25400">
            <a:solidFill>
              <a:srgbClr val="9E76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351" name="Google Shape;1351;p17"/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352" name="Google Shape;1352;p17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fmla="val 23520" name="adj1"/>
              </a:avLst>
            </a:prstGeom>
            <a:solidFill>
              <a:srgbClr val="9E76B3"/>
            </a:solidFill>
            <a:ln cap="flat" cmpd="sng" w="25400">
              <a:solidFill>
                <a:srgbClr val="9E7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fmla="val 23520" name="adj1"/>
              </a:avLst>
            </a:prstGeom>
            <a:solidFill>
              <a:srgbClr val="9E76B3"/>
            </a:solidFill>
            <a:ln cap="flat" cmpd="sng" w="25400">
              <a:solidFill>
                <a:srgbClr val="9E7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54" name="Google Shape;1354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74868" y="2871328"/>
            <a:ext cx="2142680" cy="29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946006" y="2807120"/>
            <a:ext cx="1691334" cy="3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7"/>
          <p:cNvSpPr txBox="1"/>
          <p:nvPr/>
        </p:nvSpPr>
        <p:spPr>
          <a:xfrm>
            <a:off x="2446587" y="3504320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7" name="Google Shape;1357;p17"/>
          <p:cNvSpPr txBox="1"/>
          <p:nvPr/>
        </p:nvSpPr>
        <p:spPr>
          <a:xfrm>
            <a:off x="2446587" y="3501889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8" name="Google Shape;1358;p17"/>
          <p:cNvSpPr txBox="1"/>
          <p:nvPr/>
        </p:nvSpPr>
        <p:spPr>
          <a:xfrm>
            <a:off x="2446587" y="3504543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9" name="Google Shape;1359;p17"/>
          <p:cNvSpPr txBox="1"/>
          <p:nvPr/>
        </p:nvSpPr>
        <p:spPr>
          <a:xfrm>
            <a:off x="2440868" y="3504087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60" name="Google Shape;1360;p17"/>
          <p:cNvSpPr txBox="1"/>
          <p:nvPr/>
        </p:nvSpPr>
        <p:spPr>
          <a:xfrm>
            <a:off x="7164863" y="2254348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1" name="Google Shape;1361;p17"/>
          <p:cNvSpPr txBox="1"/>
          <p:nvPr/>
        </p:nvSpPr>
        <p:spPr>
          <a:xfrm>
            <a:off x="7164863" y="225343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2" name="Google Shape;1362;p17"/>
          <p:cNvSpPr txBox="1"/>
          <p:nvPr/>
        </p:nvSpPr>
        <p:spPr>
          <a:xfrm>
            <a:off x="7164863" y="2253892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3" name="Google Shape;1363;p17"/>
          <p:cNvSpPr txBox="1"/>
          <p:nvPr/>
        </p:nvSpPr>
        <p:spPr>
          <a:xfrm>
            <a:off x="7164863" y="225084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pic>
        <p:nvPicPr>
          <p:cNvPr id="1364" name="Google Shape;1364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325081" y="6260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325081" y="12684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325081" y="201821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7"/>
          <p:cNvSpPr txBox="1"/>
          <p:nvPr/>
        </p:nvSpPr>
        <p:spPr>
          <a:xfrm>
            <a:off x="3622482" y="1551624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8" name="Google Shape;1368;p17"/>
          <p:cNvSpPr txBox="1"/>
          <p:nvPr/>
        </p:nvSpPr>
        <p:spPr>
          <a:xfrm>
            <a:off x="3622481" y="1554042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9" name="Google Shape;1369;p17"/>
          <p:cNvSpPr txBox="1"/>
          <p:nvPr/>
        </p:nvSpPr>
        <p:spPr>
          <a:xfrm>
            <a:off x="3622481" y="1557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0" name="Google Shape;1370;p17"/>
          <p:cNvSpPr txBox="1"/>
          <p:nvPr/>
        </p:nvSpPr>
        <p:spPr>
          <a:xfrm>
            <a:off x="3622482" y="1554761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1" name="Google Shape;1371;p17"/>
          <p:cNvSpPr/>
          <p:nvPr/>
        </p:nvSpPr>
        <p:spPr>
          <a:xfrm>
            <a:off x="2040178" y="202753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2" name="Google Shape;1372;p17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3" name="Google Shape;1373;p17"/>
          <p:cNvSpPr/>
          <p:nvPr/>
        </p:nvSpPr>
        <p:spPr>
          <a:xfrm>
            <a:off x="3827330" y="2191095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4" name="Google Shape;1374;p17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5" name="Google Shape;1375;p17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6" name="Google Shape;1376;p17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7" name="Google Shape;1377;p17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8" name="Google Shape;1378;p17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3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3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34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3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921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2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1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384" name="Google Shape;1384;p18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399" name="Google Shape;1399;p18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415" name="Google Shape;1415;p18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425" name="Google Shape;1425;p1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1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460" name="Google Shape;1460;p1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495" name="Google Shape;1495;p1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530" name="Google Shape;1530;p1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1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565" name="Google Shape;1565;p18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1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574" name="Google Shape;1574;p18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8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8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8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589" name="Google Shape;1589;p1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18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594" name="Google Shape;1594;p1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1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599" name="Google Shape;1599;p18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18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607" name="Google Shape;1607;p18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18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637" name="Google Shape;1637;p18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18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667" name="Google Shape;1667;p1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1" name="Google Shape;1671;p18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b="1" i="0" lang="en-US" sz="6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b="1" i="0" lang="en-US" sz="54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7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talk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8"/>
          <p:cNvSpPr/>
          <p:nvPr/>
        </p:nvSpPr>
        <p:spPr>
          <a:xfrm>
            <a:off x="390097" y="56635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3" name="Google Shape;1673;p18"/>
          <p:cNvSpPr/>
          <p:nvPr/>
        </p:nvSpPr>
        <p:spPr>
          <a:xfrm>
            <a:off x="3945130" y="9423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4" name="Google Shape;1674;p18"/>
          <p:cNvSpPr/>
          <p:nvPr/>
        </p:nvSpPr>
        <p:spPr>
          <a:xfrm>
            <a:off x="7435094" y="29866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5" name="Google Shape;1675;p18"/>
          <p:cNvSpPr/>
          <p:nvPr/>
        </p:nvSpPr>
        <p:spPr>
          <a:xfrm>
            <a:off x="11585846" y="233976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6" name="Google Shape;1676;p18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7" name="Google Shape;1677;p18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8" name="Google Shape;1678;p18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9" name="Google Shape;1679;p18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51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9"/>
          <p:cNvSpPr/>
          <p:nvPr/>
        </p:nvSpPr>
        <p:spPr>
          <a:xfrm>
            <a:off x="7615049" y="1480961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5" name="Google Shape;1685;p19"/>
          <p:cNvSpPr/>
          <p:nvPr/>
        </p:nvSpPr>
        <p:spPr>
          <a:xfrm>
            <a:off x="91610" y="212948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86" name="Google Shape;168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397" y="190865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9"/>
          <p:cNvSpPr txBox="1"/>
          <p:nvPr/>
        </p:nvSpPr>
        <p:spPr>
          <a:xfrm>
            <a:off x="1100611" y="32945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Let’s talk.</a:t>
            </a:r>
            <a:endParaRPr/>
          </a:p>
        </p:txBody>
      </p:sp>
      <p:pic>
        <p:nvPicPr>
          <p:cNvPr id="1688" name="Google Shape;168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6973" y="905027"/>
            <a:ext cx="553899" cy="52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9" name="Google Shape;1689;p19"/>
          <p:cNvGrpSpPr/>
          <p:nvPr/>
        </p:nvGrpSpPr>
        <p:grpSpPr>
          <a:xfrm>
            <a:off x="1848152" y="3579544"/>
            <a:ext cx="1927483" cy="1915931"/>
            <a:chOff x="324151" y="3579543"/>
            <a:chExt cx="1927483" cy="1915931"/>
          </a:xfrm>
        </p:grpSpPr>
        <p:pic>
          <p:nvPicPr>
            <p:cNvPr id="1690" name="Google Shape;1690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1" name="Google Shape;1691;p1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 cap="flat" cmpd="sng" w="25400">
              <a:solidFill>
                <a:srgbClr val="EB9F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endParaRPr/>
            </a:p>
          </p:txBody>
        </p:sp>
      </p:grpSp>
      <p:grpSp>
        <p:nvGrpSpPr>
          <p:cNvPr id="1692" name="Google Shape;1692;p19"/>
          <p:cNvGrpSpPr/>
          <p:nvPr/>
        </p:nvGrpSpPr>
        <p:grpSpPr>
          <a:xfrm>
            <a:off x="4325628" y="3827489"/>
            <a:ext cx="1547836" cy="1667984"/>
            <a:chOff x="2801628" y="3827489"/>
            <a:chExt cx="1547836" cy="1667984"/>
          </a:xfrm>
        </p:grpSpPr>
        <p:pic>
          <p:nvPicPr>
            <p:cNvPr id="1693" name="Google Shape;1693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p19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cap="flat" cmpd="sng" w="25400">
              <a:solidFill>
                <a:srgbClr val="EB9F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b</a:t>
              </a:r>
              <a:endParaRPr/>
            </a:p>
          </p:txBody>
        </p:sp>
      </p:grpSp>
      <p:grpSp>
        <p:nvGrpSpPr>
          <p:cNvPr id="1695" name="Google Shape;1695;p19"/>
          <p:cNvGrpSpPr/>
          <p:nvPr/>
        </p:nvGrpSpPr>
        <p:grpSpPr>
          <a:xfrm>
            <a:off x="6232826" y="3808629"/>
            <a:ext cx="1181007" cy="1686844"/>
            <a:chOff x="4708825" y="3808629"/>
            <a:chExt cx="1181007" cy="1686844"/>
          </a:xfrm>
        </p:grpSpPr>
        <p:pic>
          <p:nvPicPr>
            <p:cNvPr id="1696" name="Google Shape;1696;p1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7" name="Google Shape;1697;p19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cap="flat" cmpd="sng" w="25400">
              <a:solidFill>
                <a:srgbClr val="EB9F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>
            <a:off x="3819902" y="746925"/>
            <a:ext cx="4406283" cy="1198356"/>
            <a:chOff x="1667164" y="1358323"/>
            <a:chExt cx="4064804" cy="932149"/>
          </a:xfrm>
        </p:grpSpPr>
        <p:pic>
          <p:nvPicPr>
            <p:cNvPr id="1699" name="Google Shape;1699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0" name="Google Shape;1700;p19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02" name="Google Shape;1702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3" name="Google Shape;1703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05" name="Google Shape;1705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7413833" y="2524847"/>
            <a:ext cx="2677265" cy="2970626"/>
            <a:chOff x="5889832" y="2524847"/>
            <a:chExt cx="2677265" cy="2970626"/>
          </a:xfrm>
        </p:grpSpPr>
        <p:pic>
          <p:nvPicPr>
            <p:cNvPr id="1708" name="Google Shape;1708;p1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9" name="Google Shape;1709;p19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cap="flat" cmpd="sng" w="25400">
              <a:solidFill>
                <a:srgbClr val="EB9FC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d</a:t>
              </a:r>
              <a:endParaRPr/>
            </a:p>
          </p:txBody>
        </p:sp>
      </p:grpSp>
      <p:sp>
        <p:nvSpPr>
          <p:cNvPr id="1710" name="Google Shape;1710;p19"/>
          <p:cNvSpPr/>
          <p:nvPr/>
        </p:nvSpPr>
        <p:spPr>
          <a:xfrm>
            <a:off x="1970872" y="17966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1" name="Google Shape;1711;p19"/>
          <p:cNvSpPr/>
          <p:nvPr/>
        </p:nvSpPr>
        <p:spPr>
          <a:xfrm>
            <a:off x="5283631" y="1883038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2" name="Google Shape;1712;p19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3" name="Google Shape;1713;p19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4" name="Google Shape;1714;p19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5" name="Google Shape;1715;p19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6" name="Google Shape;1716;p19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A97C1"/>
            </a:gs>
            <a:gs pos="14000">
              <a:srgbClr val="AA97C1"/>
            </a:gs>
            <a:gs pos="16000">
              <a:srgbClr val="FFFFFF"/>
            </a:gs>
            <a:gs pos="100000">
              <a:schemeClr val="accent4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 2 | Vietnam landscape Vectors &amp; Illustrations for Free Download |  Freepik" id="263" name="Google Shape;2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30534">
            <a:off x="1654870" y="4882471"/>
            <a:ext cx="2522835" cy="1865133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  <p:grpSp>
        <p:nvGrpSpPr>
          <p:cNvPr id="264" name="Google Shape;264;p2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265" name="Google Shape;265;p2"/>
            <p:cNvSpPr/>
            <p:nvPr/>
          </p:nvSpPr>
          <p:spPr>
            <a:xfrm>
              <a:off x="0" y="0"/>
              <a:ext cx="2297013" cy="2586686"/>
            </a:xfrm>
            <a:custGeom>
              <a:rect b="b" l="l" r="r" t="t"/>
              <a:pathLst>
                <a:path extrusionOk="0" h="2586686" w="2297013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Free: Brown wooden frame , Preview, Wooden frames transparent background  PNG clipart - nohat.cc" id="267" name="Google Shape;2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99637">
            <a:off x="2941190" y="-2452"/>
            <a:ext cx="6023484" cy="4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9217239" y="2707961"/>
            <a:ext cx="1214217" cy="1104943"/>
          </a:xfrm>
          <a:custGeom>
            <a:rect b="b" l="l" r="r" t="t"/>
            <a:pathLst>
              <a:path extrusionOk="0" h="3515409" w="3489043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"/>
          <p:cNvSpPr/>
          <p:nvPr/>
        </p:nvSpPr>
        <p:spPr>
          <a:xfrm>
            <a:off x="1746931" y="455775"/>
            <a:ext cx="1179318" cy="1196219"/>
          </a:xfrm>
          <a:custGeom>
            <a:rect b="b" l="l" r="r" t="t"/>
            <a:pathLst>
              <a:path extrusionOk="0" h="3149213" w="3090166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8714" y="2232568"/>
            <a:ext cx="4409579" cy="95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4886133" y="1236495"/>
            <a:ext cx="213359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Unit</a:t>
            </a:r>
            <a:endParaRPr/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05186" y="1122771"/>
            <a:ext cx="1175789" cy="113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58285" y="3074876"/>
            <a:ext cx="2061446" cy="115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/>
          <p:nvPr/>
        </p:nvSpPr>
        <p:spPr>
          <a:xfrm rot="-4011482">
            <a:off x="2425908" y="4565984"/>
            <a:ext cx="381192" cy="382338"/>
          </a:xfrm>
          <a:custGeom>
            <a:rect b="b" l="l" r="r" t="t"/>
            <a:pathLst>
              <a:path extrusionOk="0" h="1253348" w="1375931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descr="Page 7 | Vietnam landscape Vectors &amp; Illustrations for Free Download |  Freepik" id="275" name="Google Shape;275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11381">
            <a:off x="4958707" y="4927628"/>
            <a:ext cx="2633079" cy="1772455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  <p:pic>
        <p:nvPicPr>
          <p:cNvPr descr="Page 16 | Village summer Vectors &amp; Illustrations for Free Download | Freepik" id="276" name="Google Shape;276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713399">
            <a:off x="8213073" y="4925315"/>
            <a:ext cx="2291466" cy="17145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  <p:sp>
        <p:nvSpPr>
          <p:cNvPr id="277" name="Google Shape;277;p2"/>
          <p:cNvSpPr/>
          <p:nvPr/>
        </p:nvSpPr>
        <p:spPr>
          <a:xfrm rot="-2108782">
            <a:off x="9318224" y="4494036"/>
            <a:ext cx="431036" cy="397380"/>
          </a:xfrm>
          <a:custGeom>
            <a:rect b="b" l="l" r="r" t="t"/>
            <a:pathLst>
              <a:path extrusionOk="0" h="1253348" w="1375931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8" name="Google Shape;278;p2"/>
          <p:cNvSpPr/>
          <p:nvPr/>
        </p:nvSpPr>
        <p:spPr>
          <a:xfrm rot="-3048672">
            <a:off x="6082587" y="4592585"/>
            <a:ext cx="398177" cy="315770"/>
          </a:xfrm>
          <a:custGeom>
            <a:rect b="b" l="l" r="r" t="t"/>
            <a:pathLst>
              <a:path extrusionOk="0" h="1253348" w="1375931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"/>
          <p:cNvSpPr/>
          <p:nvPr/>
        </p:nvSpPr>
        <p:spPr>
          <a:xfrm>
            <a:off x="9090011" y="187199"/>
            <a:ext cx="1502917" cy="1324083"/>
          </a:xfrm>
          <a:custGeom>
            <a:rect b="b" l="l" r="r" t="t"/>
            <a:pathLst>
              <a:path extrusionOk="0" h="4114800" w="4436442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"/>
          <p:cNvSpPr/>
          <p:nvPr/>
        </p:nvSpPr>
        <p:spPr>
          <a:xfrm>
            <a:off x="1810290" y="2850814"/>
            <a:ext cx="1241416" cy="1293142"/>
          </a:xfrm>
          <a:custGeom>
            <a:rect b="b" l="l" r="r" t="t"/>
            <a:pathLst>
              <a:path extrusionOk="0" h="2586284" w="2482832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81" name="Google Shape;281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397451" y="225688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69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9406" y="2954460"/>
            <a:ext cx="5381940" cy="329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0"/>
          <p:cNvSpPr/>
          <p:nvPr/>
        </p:nvSpPr>
        <p:spPr>
          <a:xfrm>
            <a:off x="5888477" y="6252233"/>
            <a:ext cx="553899" cy="539797"/>
          </a:xfrm>
          <a:prstGeom prst="ellipse">
            <a:avLst/>
          </a:prstGeom>
          <a:solidFill>
            <a:srgbClr val="EB9FC3"/>
          </a:solidFill>
          <a:ln cap="flat" cmpd="sng" w="25400">
            <a:solidFill>
              <a:srgbClr val="EB9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723" name="Google Shape;1723;p20"/>
          <p:cNvSpPr/>
          <p:nvPr/>
        </p:nvSpPr>
        <p:spPr>
          <a:xfrm>
            <a:off x="1524000" y="-27236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4" name="Google Shape;1724;p20"/>
          <p:cNvSpPr/>
          <p:nvPr/>
        </p:nvSpPr>
        <p:spPr>
          <a:xfrm>
            <a:off x="1970872" y="17966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5" name="Google Shape;1725;p20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6" name="Google Shape;1726;p20"/>
          <p:cNvSpPr/>
          <p:nvPr/>
        </p:nvSpPr>
        <p:spPr>
          <a:xfrm>
            <a:off x="3596298" y="780786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7" name="Google Shape;1727;p20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8" name="Google Shape;1728;p20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9" name="Google Shape;1729;p20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0" name="Google Shape;1730;p20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1" name="Google Shape;1731;p20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2" name="Google Shape;1732;p20"/>
          <p:cNvGrpSpPr/>
          <p:nvPr/>
        </p:nvGrpSpPr>
        <p:grpSpPr>
          <a:xfrm>
            <a:off x="4146434" y="905027"/>
            <a:ext cx="4064804" cy="932149"/>
            <a:chOff x="1667164" y="1358323"/>
            <a:chExt cx="4064804" cy="932149"/>
          </a:xfrm>
        </p:grpSpPr>
        <p:pic>
          <p:nvPicPr>
            <p:cNvPr id="1733" name="Google Shape;1733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" name="Google Shape;1734;p20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35" name="Google Shape;1735;p20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36" name="Google Shape;1736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7" name="Google Shape;1737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38" name="Google Shape;1738;p20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39" name="Google Shape;1739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0" name="Google Shape;1740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72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6" name="Google Shape;1746;p21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47" name="Google Shape;174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1489" y="2309835"/>
            <a:ext cx="5494818" cy="37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1"/>
          <p:cNvSpPr/>
          <p:nvPr/>
        </p:nvSpPr>
        <p:spPr>
          <a:xfrm>
            <a:off x="5901887" y="6243301"/>
            <a:ext cx="553899" cy="539797"/>
          </a:xfrm>
          <a:prstGeom prst="ellipse">
            <a:avLst/>
          </a:prstGeom>
          <a:solidFill>
            <a:srgbClr val="EB9FC3"/>
          </a:solidFill>
          <a:ln cap="flat" cmpd="sng" w="25400">
            <a:solidFill>
              <a:srgbClr val="EB9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49" name="Google Shape;1749;p21"/>
          <p:cNvSpPr/>
          <p:nvPr/>
        </p:nvSpPr>
        <p:spPr>
          <a:xfrm>
            <a:off x="1524000" y="-27236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0" name="Google Shape;1750;p21"/>
          <p:cNvSpPr/>
          <p:nvPr/>
        </p:nvSpPr>
        <p:spPr>
          <a:xfrm>
            <a:off x="1970872" y="17966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1" name="Google Shape;1751;p21"/>
          <p:cNvSpPr/>
          <p:nvPr/>
        </p:nvSpPr>
        <p:spPr>
          <a:xfrm>
            <a:off x="3827330" y="2191095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2" name="Google Shape;1752;p21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3" name="Google Shape;1753;p21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4" name="Google Shape;1754;p21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5" name="Google Shape;1755;p21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56" name="Google Shape;1756;p21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57" name="Google Shape;175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8" name="Google Shape;1758;p21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59" name="Google Shape;1759;p21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60" name="Google Shape;1760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1" name="Google Shape;1761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62" name="Google Shape;1762;p21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63" name="Google Shape;176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4" name="Google Shape;1764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70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5180" y="2323878"/>
            <a:ext cx="4119103" cy="3956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2"/>
          <p:cNvSpPr/>
          <p:nvPr/>
        </p:nvSpPr>
        <p:spPr>
          <a:xfrm>
            <a:off x="5901887" y="6208231"/>
            <a:ext cx="553899" cy="539797"/>
          </a:xfrm>
          <a:prstGeom prst="ellipse">
            <a:avLst/>
          </a:prstGeom>
          <a:solidFill>
            <a:srgbClr val="EB9FC3"/>
          </a:solidFill>
          <a:ln cap="flat" cmpd="sng" w="25400">
            <a:solidFill>
              <a:srgbClr val="EB9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771" name="Google Shape;1771;p22"/>
          <p:cNvSpPr/>
          <p:nvPr/>
        </p:nvSpPr>
        <p:spPr>
          <a:xfrm>
            <a:off x="1524000" y="-27236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2" name="Google Shape;1772;p22"/>
          <p:cNvSpPr/>
          <p:nvPr/>
        </p:nvSpPr>
        <p:spPr>
          <a:xfrm>
            <a:off x="1970872" y="17966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3" name="Google Shape;1773;p22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4" name="Google Shape;1774;p22"/>
          <p:cNvSpPr/>
          <p:nvPr/>
        </p:nvSpPr>
        <p:spPr>
          <a:xfrm>
            <a:off x="3827330" y="2191095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5" name="Google Shape;1775;p22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6" name="Google Shape;1776;p22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7" name="Google Shape;1777;p22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8" name="Google Shape;1778;p22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9" name="Google Shape;1779;p22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80" name="Google Shape;1780;p22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81" name="Google Shape;1781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2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83" name="Google Shape;1783;p22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84" name="Google Shape;1784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5" name="Google Shape;1785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86" name="Google Shape;1786;p22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87" name="Google Shape;1787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8" name="Google Shape;1788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54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1489" y="1129918"/>
            <a:ext cx="5247188" cy="489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3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 cap="flat" cmpd="sng" w="25400">
            <a:solidFill>
              <a:srgbClr val="EB9F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795" name="Google Shape;1795;p23"/>
          <p:cNvSpPr/>
          <p:nvPr/>
        </p:nvSpPr>
        <p:spPr>
          <a:xfrm>
            <a:off x="1524000" y="-27236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6" name="Google Shape;1796;p23"/>
          <p:cNvSpPr/>
          <p:nvPr/>
        </p:nvSpPr>
        <p:spPr>
          <a:xfrm>
            <a:off x="1970872" y="17966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7" name="Google Shape;1797;p23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8" name="Google Shape;1798;p23"/>
          <p:cNvSpPr/>
          <p:nvPr/>
        </p:nvSpPr>
        <p:spPr>
          <a:xfrm>
            <a:off x="3827330" y="2191095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9" name="Google Shape;1799;p23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0" name="Google Shape;1800;p23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1" name="Google Shape;1801;p23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2" name="Google Shape;1802;p23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3" name="Google Shape;1803;p23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04" name="Google Shape;1804;p23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805" name="Google Shape;1805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2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807" name="Google Shape;1807;p23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808" name="Google Shape;180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9" name="Google Shape;1809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811" name="Google Shape;1811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2" name="Google Shape;1812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2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818" name="Google Shape;1818;p24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2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833" name="Google Shape;1833;p24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2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849" name="Google Shape;1849;p24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2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859" name="Google Shape;1859;p24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2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894" name="Google Shape;1894;p24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2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929" name="Google Shape;1929;p24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2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964" name="Google Shape;1964;p24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4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999" name="Google Shape;1999;p24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4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008" name="Google Shape;2008;p24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24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023" name="Google Shape;2023;p24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24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028" name="Google Shape;2028;p24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2" name="Google Shape;2032;p24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033" name="Google Shape;2033;p24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0" name="Google Shape;2040;p24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041" name="Google Shape;2041;p24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071" name="Google Shape;2071;p24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0" name="Google Shape;2100;p24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101" name="Google Shape;2101;p24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5" name="Google Shape;2105;p24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b="1" i="0" lang="en-US" sz="6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b="1" i="0" lang="en-US" sz="5400" u="sng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8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</a:t>
            </a: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6" name="Google Shape;2106;p24"/>
          <p:cNvSpPr/>
          <p:nvPr/>
        </p:nvSpPr>
        <p:spPr>
          <a:xfrm>
            <a:off x="390097" y="56635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7" name="Google Shape;2107;p24"/>
          <p:cNvSpPr/>
          <p:nvPr/>
        </p:nvSpPr>
        <p:spPr>
          <a:xfrm>
            <a:off x="3945130" y="9423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8" name="Google Shape;2108;p24"/>
          <p:cNvSpPr/>
          <p:nvPr/>
        </p:nvSpPr>
        <p:spPr>
          <a:xfrm>
            <a:off x="7435094" y="29866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9" name="Google Shape;2109;p24"/>
          <p:cNvSpPr/>
          <p:nvPr/>
        </p:nvSpPr>
        <p:spPr>
          <a:xfrm>
            <a:off x="11585846" y="233976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0" name="Google Shape;2110;p24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1" name="Google Shape;2111;p24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2" name="Google Shape;2112;p24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3" name="Google Shape;2113;p24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8000">
              <a:srgbClr val="A685C0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288"/>
            <a:ext cx="12192000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25"/>
          <p:cNvSpPr/>
          <p:nvPr/>
        </p:nvSpPr>
        <p:spPr>
          <a:xfrm>
            <a:off x="2877578" y="116138"/>
            <a:ext cx="402440" cy="420276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20" name="Google Shape;212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674" y="283972"/>
            <a:ext cx="714162" cy="6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25"/>
          <p:cNvSpPr txBox="1"/>
          <p:nvPr/>
        </p:nvSpPr>
        <p:spPr>
          <a:xfrm>
            <a:off x="1278330" y="50097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sing!</a:t>
            </a:r>
            <a:endParaRPr/>
          </a:p>
        </p:txBody>
      </p:sp>
      <p:pic>
        <p:nvPicPr>
          <p:cNvPr id="2122" name="Google Shape;212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7253" y="878491"/>
            <a:ext cx="590039" cy="6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25"/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9E76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5"/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>
              <a:gd fmla="val 50000" name="adj"/>
            </a:avLst>
          </a:prstGeom>
          <a:solidFill>
            <a:srgbClr val="9E76B3"/>
          </a:solidFill>
          <a:ln cap="flat" cmpd="sng" w="25400">
            <a:solidFill>
              <a:srgbClr val="9E76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25"/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</p:grpSpPr>
        <p:sp>
          <p:nvSpPr>
            <p:cNvPr id="2126" name="Google Shape;2126;p25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fmla="val 23520" name="adj1"/>
              </a:avLst>
            </a:prstGeom>
            <a:solidFill>
              <a:srgbClr val="9E76B3"/>
            </a:solidFill>
            <a:ln cap="flat" cmpd="sng" w="25400">
              <a:solidFill>
                <a:srgbClr val="9E7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fmla="val 23520" name="adj1"/>
              </a:avLst>
            </a:prstGeom>
            <a:solidFill>
              <a:srgbClr val="9E76B3"/>
            </a:solidFill>
            <a:ln cap="flat" cmpd="sng" w="25400">
              <a:solidFill>
                <a:srgbClr val="9E76B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8" name="Google Shape;212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1027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7379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14655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20751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27242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33338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30878" y="400202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5"/>
          <p:cNvSpPr txBox="1"/>
          <p:nvPr/>
        </p:nvSpPr>
        <p:spPr>
          <a:xfrm>
            <a:off x="1961805" y="1715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36" name="Google Shape;2136;p25"/>
          <p:cNvSpPr txBox="1"/>
          <p:nvPr/>
        </p:nvSpPr>
        <p:spPr>
          <a:xfrm>
            <a:off x="1961805" y="224081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37" name="Google Shape;2137;p25"/>
          <p:cNvSpPr txBox="1"/>
          <p:nvPr/>
        </p:nvSpPr>
        <p:spPr>
          <a:xfrm>
            <a:off x="1961805" y="3003365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38" name="Google Shape;213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39" name="Google Shape;2139;p25"/>
          <p:cNvSpPr txBox="1"/>
          <p:nvPr/>
        </p:nvSpPr>
        <p:spPr>
          <a:xfrm>
            <a:off x="1979679" y="461967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0" name="Google Shape;2140;p25"/>
          <p:cNvSpPr txBox="1"/>
          <p:nvPr/>
        </p:nvSpPr>
        <p:spPr>
          <a:xfrm>
            <a:off x="1961805" y="171266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1" name="Google Shape;2141;p25"/>
          <p:cNvSpPr txBox="1"/>
          <p:nvPr/>
        </p:nvSpPr>
        <p:spPr>
          <a:xfrm>
            <a:off x="1961805" y="2238385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2" name="Google Shape;2142;p25"/>
          <p:cNvSpPr txBox="1"/>
          <p:nvPr/>
        </p:nvSpPr>
        <p:spPr>
          <a:xfrm>
            <a:off x="1961805" y="3001544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3" name="Google Shape;2143;p25"/>
          <p:cNvSpPr txBox="1"/>
          <p:nvPr/>
        </p:nvSpPr>
        <p:spPr>
          <a:xfrm>
            <a:off x="1979681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4" name="Google Shape;2144;p25"/>
          <p:cNvSpPr txBox="1"/>
          <p:nvPr/>
        </p:nvSpPr>
        <p:spPr>
          <a:xfrm>
            <a:off x="1979679" y="4618764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5" name="Google Shape;2145;p25"/>
          <p:cNvSpPr txBox="1"/>
          <p:nvPr/>
        </p:nvSpPr>
        <p:spPr>
          <a:xfrm>
            <a:off x="1961805" y="171248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6" name="Google Shape;2146;p25"/>
          <p:cNvSpPr txBox="1"/>
          <p:nvPr/>
        </p:nvSpPr>
        <p:spPr>
          <a:xfrm>
            <a:off x="1961805" y="224103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7" name="Google Shape;2147;p25"/>
          <p:cNvSpPr txBox="1"/>
          <p:nvPr/>
        </p:nvSpPr>
        <p:spPr>
          <a:xfrm>
            <a:off x="1961805" y="3001558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8" name="Google Shape;214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9" name="Google Shape;2149;p25"/>
          <p:cNvSpPr txBox="1"/>
          <p:nvPr/>
        </p:nvSpPr>
        <p:spPr>
          <a:xfrm>
            <a:off x="1956086" y="224058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0" name="Google Shape;2150;p25"/>
          <p:cNvSpPr txBox="1"/>
          <p:nvPr/>
        </p:nvSpPr>
        <p:spPr>
          <a:xfrm>
            <a:off x="1979679" y="4619220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1" name="Google Shape;2151;p25"/>
          <p:cNvSpPr txBox="1"/>
          <p:nvPr/>
        </p:nvSpPr>
        <p:spPr>
          <a:xfrm>
            <a:off x="1961805" y="171103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52" name="Google Shape;2152;p25"/>
          <p:cNvSpPr txBox="1"/>
          <p:nvPr/>
        </p:nvSpPr>
        <p:spPr>
          <a:xfrm>
            <a:off x="1948926" y="3001099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53" name="Google Shape;2153;p25"/>
          <p:cNvSpPr txBox="1"/>
          <p:nvPr/>
        </p:nvSpPr>
        <p:spPr>
          <a:xfrm>
            <a:off x="1985743" y="4131912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llage?</a:t>
            </a:r>
            <a:endParaRPr/>
          </a:p>
        </p:txBody>
      </p:sp>
      <p:sp>
        <p:nvSpPr>
          <p:cNvPr id="2154" name="Google Shape;2154;p25"/>
          <p:cNvSpPr txBox="1"/>
          <p:nvPr/>
        </p:nvSpPr>
        <p:spPr>
          <a:xfrm>
            <a:off x="1979679" y="4625405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5" name="Google Shape;2155;p25"/>
          <p:cNvSpPr txBox="1"/>
          <p:nvPr/>
        </p:nvSpPr>
        <p:spPr>
          <a:xfrm>
            <a:off x="1964489" y="351335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6" name="Google Shape;2156;p25"/>
          <p:cNvSpPr txBox="1"/>
          <p:nvPr/>
        </p:nvSpPr>
        <p:spPr>
          <a:xfrm>
            <a:off x="1964489" y="351092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7" name="Google Shape;2157;p25"/>
          <p:cNvSpPr txBox="1"/>
          <p:nvPr/>
        </p:nvSpPr>
        <p:spPr>
          <a:xfrm>
            <a:off x="1964489" y="351357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8" name="Google Shape;2158;p25"/>
          <p:cNvSpPr txBox="1"/>
          <p:nvPr/>
        </p:nvSpPr>
        <p:spPr>
          <a:xfrm>
            <a:off x="1971649" y="351312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9" name="Google Shape;2159;p25"/>
          <p:cNvSpPr/>
          <p:nvPr/>
        </p:nvSpPr>
        <p:spPr>
          <a:xfrm>
            <a:off x="6554321" y="150993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0" name="Google Shape;2160;p25"/>
          <p:cNvSpPr/>
          <p:nvPr/>
        </p:nvSpPr>
        <p:spPr>
          <a:xfrm>
            <a:off x="9753602" y="161212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1" name="Google Shape;2161;p25"/>
          <p:cNvSpPr/>
          <p:nvPr/>
        </p:nvSpPr>
        <p:spPr>
          <a:xfrm>
            <a:off x="3827330" y="2191095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2" name="Google Shape;2162;p25"/>
          <p:cNvSpPr/>
          <p:nvPr/>
        </p:nvSpPr>
        <p:spPr>
          <a:xfrm>
            <a:off x="9700028" y="229729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3" name="Google Shape;2163;p25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4" name="Google Shape;2164;p25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5" name="Google Shape;2165;p25"/>
          <p:cNvSpPr/>
          <p:nvPr/>
        </p:nvSpPr>
        <p:spPr>
          <a:xfrm>
            <a:off x="2957363" y="2876064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6" name="Google Shape;2166;p25"/>
          <p:cNvSpPr/>
          <p:nvPr/>
        </p:nvSpPr>
        <p:spPr>
          <a:xfrm>
            <a:off x="5776532" y="-30655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1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2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2172" name="Google Shape;2172;p26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2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2187" name="Google Shape;2187;p26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2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2203" name="Google Shape;2203;p26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2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2213" name="Google Shape;2213;p2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7" name="Google Shape;2247;p2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2248" name="Google Shape;2248;p2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2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2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2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2283" name="Google Shape;2283;p2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7" name="Google Shape;2317;p2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2318" name="Google Shape;2318;p26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6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6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2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353" name="Google Shape;2353;p26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6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1" name="Google Shape;2361;p2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62" name="Google Shape;2362;p26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6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6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2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377" name="Google Shape;2377;p2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1" name="Google Shape;2381;p2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382" name="Google Shape;2382;p2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2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387" name="Google Shape;2387;p26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2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395" name="Google Shape;2395;p26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6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6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6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6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6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6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4" name="Google Shape;2424;p2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425" name="Google Shape;2425;p26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6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6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6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6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6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6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6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6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4" name="Google Shape;2454;p2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455" name="Google Shape;2455;p26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9" name="Google Shape;2459;p26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b="1" i="0" lang="en-US" sz="6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 corner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Wrap-up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0" name="Google Shape;2460;p26"/>
          <p:cNvSpPr/>
          <p:nvPr/>
        </p:nvSpPr>
        <p:spPr>
          <a:xfrm>
            <a:off x="390097" y="56635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1" name="Google Shape;2461;p26"/>
          <p:cNvSpPr/>
          <p:nvPr/>
        </p:nvSpPr>
        <p:spPr>
          <a:xfrm>
            <a:off x="3945130" y="9423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2" name="Google Shape;2462;p26"/>
          <p:cNvSpPr/>
          <p:nvPr/>
        </p:nvSpPr>
        <p:spPr>
          <a:xfrm>
            <a:off x="7435094" y="29866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3" name="Google Shape;2463;p26"/>
          <p:cNvSpPr/>
          <p:nvPr/>
        </p:nvSpPr>
        <p:spPr>
          <a:xfrm>
            <a:off x="11585846" y="233976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4" name="Google Shape;2464;p26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5" name="Google Shape;2465;p26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6" name="Google Shape;2466;p26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7" name="Google Shape;2467;p26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73" name="Google Shape;2473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1200" y="36972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pinimg.com/originals/7f/10/5e/7f105e4d0bbece23e323740bac9e40bf.gif" id="2474" name="Google Shape;247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87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pinimg.com/564x/21/11/99/21119952d85e2f85104c40a7ac265d30.jpg" id="2475" name="Google Shape;247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1858179"/>
            <a:ext cx="5741970" cy="359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7">
            <a:hlinkClick action="ppaction://hlinksldjump" r:id="rId6"/>
          </p:cNvPr>
          <p:cNvSpPr/>
          <p:nvPr/>
        </p:nvSpPr>
        <p:spPr>
          <a:xfrm>
            <a:off x="3435509" y="5753144"/>
            <a:ext cx="1918952" cy="801529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35E8F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2477" name="Google Shape;2477;p27">
            <a:hlinkClick action="ppaction://hlinksldjump" r:id="rId7"/>
          </p:cNvPr>
          <p:cNvSpPr/>
          <p:nvPr/>
        </p:nvSpPr>
        <p:spPr>
          <a:xfrm>
            <a:off x="5791200" y="5753144"/>
            <a:ext cx="1918952" cy="801529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F398D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14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26673">
              <a:srgbClr val="93BBF5"/>
            </a:gs>
            <a:gs pos="51000">
              <a:srgbClr val="C4D6EB"/>
            </a:gs>
            <a:gs pos="61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gallery.yopriceville.com/var/albums/Free-Clipart-Pictures/Grass-Grounds-Coverings-PNG-Clipart/Grass_with_Daisies_and_Ladybugs_PNG_Clipart_Picture.png?m=1399681010" id="2483" name="Google Shape;24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44474"/>
            <a:ext cx="12192000" cy="1604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p7.fotolog.com/photo/39/33/45/jabalibikingo/1207070141_f.jpg" id="2484" name="Google Shape;248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1745" y="1477056"/>
            <a:ext cx="4740323" cy="4512788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dir="17940000" dist="393700" sy="23000">
              <a:srgbClr val="000000">
                <a:alpha val="20000"/>
              </a:srgbClr>
            </a:outerShdw>
          </a:effectLst>
        </p:spPr>
      </p:pic>
      <p:pic>
        <p:nvPicPr>
          <p:cNvPr id="2485" name="Google Shape;2485;p28">
            <a:hlinkClick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36714" y="5880766"/>
            <a:ext cx="1579767" cy="78859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486" name="Google Shape;248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55424" y="380049"/>
            <a:ext cx="6208928" cy="98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490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491" name="Google Shape;2491;p29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749340"/>
            <a:ext cx="7762899" cy="1975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2" name="Google Shape;2492;p29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493" name="Google Shape;2493;p29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6" name="Google Shape;2496;p29"/>
          <p:cNvGrpSpPr/>
          <p:nvPr/>
        </p:nvGrpSpPr>
        <p:grpSpPr>
          <a:xfrm>
            <a:off x="2794531" y="2092614"/>
            <a:ext cx="1031070" cy="1360764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497" name="Google Shape;2497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8" name="Google Shape;2498;p29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grpSp>
        <p:nvGrpSpPr>
          <p:cNvPr id="2499" name="Google Shape;2499;p29"/>
          <p:cNvGrpSpPr/>
          <p:nvPr/>
        </p:nvGrpSpPr>
        <p:grpSpPr>
          <a:xfrm>
            <a:off x="5262886" y="2012482"/>
            <a:ext cx="1585217" cy="1497560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500" name="Google Shape;2500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1" name="Google Shape;2501;p29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02" name="Google Shape;2502;p29"/>
          <p:cNvGrpSpPr/>
          <p:nvPr/>
        </p:nvGrpSpPr>
        <p:grpSpPr>
          <a:xfrm>
            <a:off x="8285388" y="2092614"/>
            <a:ext cx="1368903" cy="1408966"/>
            <a:chOff x="6564379" y="655782"/>
            <a:chExt cx="1699147" cy="2259883"/>
          </a:xfrm>
        </p:grpSpPr>
        <p:pic>
          <p:nvPicPr>
            <p:cNvPr descr="https://encrypted-tbn2.gstatic.com/images?q=tbn:ANd9GcQQbuSmlUbbKLVT_fn8YpVnIdcwFE3MCqp299XTFwow3xyeJUz8" id="2503" name="Google Shape;250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79" y="655782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4" name="Google Shape;2504;p29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505" name="Google Shape;250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06" name="Google Shape;2506;p29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507" name="Google Shape;250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Google Shape;2508;p29">
            <a:hlinkClick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38100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29"/>
          <p:cNvSpPr txBox="1"/>
          <p:nvPr/>
        </p:nvSpPr>
        <p:spPr>
          <a:xfrm>
            <a:off x="-55937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29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511" name="Google Shape;2511;p29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27848" y="-38821"/>
            <a:ext cx="3012490" cy="184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98"/>
            <a:ext cx="12192000" cy="685359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"/>
          <p:cNvSpPr/>
          <p:nvPr/>
        </p:nvSpPr>
        <p:spPr>
          <a:xfrm>
            <a:off x="0" y="4405"/>
            <a:ext cx="12192000" cy="6853595"/>
          </a:xfrm>
          <a:custGeom>
            <a:rect b="b" l="l" r="r" t="t"/>
            <a:pathLst>
              <a:path extrusionOk="0" h="10280393" w="1828800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9999"/>
            </a:blip>
            <a:stretch>
              <a:fillRect b="-77891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 rot="-68121">
            <a:off x="1031319" y="812612"/>
            <a:ext cx="7979085" cy="5237181"/>
          </a:xfrm>
          <a:custGeom>
            <a:rect b="b" l="l" r="r" t="t"/>
            <a:pathLst>
              <a:path extrusionOk="0" h="7855771" w="11968627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"/>
          <p:cNvSpPr/>
          <p:nvPr/>
        </p:nvSpPr>
        <p:spPr>
          <a:xfrm rot="431112">
            <a:off x="12344358" y="1087602"/>
            <a:ext cx="2763225" cy="2609713"/>
          </a:xfrm>
          <a:custGeom>
            <a:rect b="b" l="l" r="r" t="t"/>
            <a:pathLst>
              <a:path extrusionOk="0" h="3914569" w="4144837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"/>
          <p:cNvSpPr/>
          <p:nvPr/>
        </p:nvSpPr>
        <p:spPr>
          <a:xfrm rot="785742">
            <a:off x="7706260" y="1776420"/>
            <a:ext cx="4068615" cy="3554952"/>
          </a:xfrm>
          <a:custGeom>
            <a:rect b="b" l="l" r="r" t="t"/>
            <a:pathLst>
              <a:path extrusionOk="0" h="5332428" w="6102922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"/>
          <p:cNvSpPr/>
          <p:nvPr/>
        </p:nvSpPr>
        <p:spPr>
          <a:xfrm rot="-772345">
            <a:off x="618974" y="4387852"/>
            <a:ext cx="999886" cy="2105789"/>
          </a:xfrm>
          <a:custGeom>
            <a:rect b="b" l="l" r="r" t="t"/>
            <a:pathLst>
              <a:path extrusionOk="0" h="3158683" w="1499829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"/>
          <p:cNvSpPr/>
          <p:nvPr/>
        </p:nvSpPr>
        <p:spPr>
          <a:xfrm rot="7840615">
            <a:off x="9239713" y="1010415"/>
            <a:ext cx="1565616" cy="512383"/>
          </a:xfrm>
          <a:custGeom>
            <a:rect b="b" l="l" r="r" t="t"/>
            <a:pathLst>
              <a:path extrusionOk="0" h="768575" w="2348424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"/>
          <p:cNvSpPr/>
          <p:nvPr/>
        </p:nvSpPr>
        <p:spPr>
          <a:xfrm>
            <a:off x="9668788" y="5481241"/>
            <a:ext cx="707469" cy="707469"/>
          </a:xfrm>
          <a:custGeom>
            <a:rect b="b" l="l" r="r" t="t"/>
            <a:pathLst>
              <a:path extrusionOk="0" h="1061203" w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"/>
          <p:cNvSpPr/>
          <p:nvPr/>
        </p:nvSpPr>
        <p:spPr>
          <a:xfrm rot="-611161">
            <a:off x="859838" y="505944"/>
            <a:ext cx="574822" cy="1287841"/>
          </a:xfrm>
          <a:custGeom>
            <a:rect b="b" l="l" r="r" t="t"/>
            <a:pathLst>
              <a:path extrusionOk="0" h="1931762" w="862233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"/>
          <p:cNvSpPr txBox="1"/>
          <p:nvPr/>
        </p:nvSpPr>
        <p:spPr>
          <a:xfrm rot="-82263">
            <a:off x="1742006" y="2321722"/>
            <a:ext cx="5955369" cy="23358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681"/>
              </a:lnSpc>
              <a:spcBef>
                <a:spcPts val="0"/>
              </a:spcBef>
              <a:spcAft>
                <a:spcPts val="0"/>
              </a:spcAft>
              <a:buClr>
                <a:srgbClr val="272626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272626"/>
                </a:solidFill>
                <a:latin typeface="Arial"/>
                <a:ea typeface="Arial"/>
                <a:cs typeface="Arial"/>
                <a:sym typeface="Arial"/>
              </a:rPr>
              <a:t>Classroom Rules</a:t>
            </a:r>
            <a:endParaRPr/>
          </a:p>
        </p:txBody>
      </p:sp>
      <p:pic>
        <p:nvPicPr>
          <p:cNvPr id="296" name="Google Shape;29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516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517" name="Google Shape;2517;p30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997126"/>
            <a:ext cx="8007599" cy="1728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8" name="Google Shape;2518;p30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19" name="Google Shape;2519;p30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30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2" name="Google Shape;2522;p30"/>
          <p:cNvGrpSpPr/>
          <p:nvPr/>
        </p:nvGrpSpPr>
        <p:grpSpPr>
          <a:xfrm>
            <a:off x="2571510" y="2261086"/>
            <a:ext cx="1566984" cy="1374284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523" name="Google Shape;2523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4" name="Google Shape;2524;p30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grpSp>
        <p:nvGrpSpPr>
          <p:cNvPr id="2525" name="Google Shape;2525;p30"/>
          <p:cNvGrpSpPr/>
          <p:nvPr/>
        </p:nvGrpSpPr>
        <p:grpSpPr>
          <a:xfrm>
            <a:off x="5297715" y="2307669"/>
            <a:ext cx="1699147" cy="1321751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526" name="Google Shape;252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7" name="Google Shape;2527;p30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28" name="Google Shape;2528;p30"/>
          <p:cNvGrpSpPr/>
          <p:nvPr/>
        </p:nvGrpSpPr>
        <p:grpSpPr>
          <a:xfrm>
            <a:off x="8505328" y="2410506"/>
            <a:ext cx="1239370" cy="1204040"/>
            <a:chOff x="6564380" y="588063"/>
            <a:chExt cx="1699147" cy="2259883"/>
          </a:xfrm>
        </p:grpSpPr>
        <p:pic>
          <p:nvPicPr>
            <p:cNvPr descr="https://encrypted-tbn2.gstatic.com/images?q=tbn:ANd9GcQQbuSmlUbbKLVT_fn8YpVnIdcwFE3MCqp299XTFwow3xyeJUz8" id="2529" name="Google Shape;2529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0" name="Google Shape;2530;p30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531" name="Google Shape;253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30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533" name="Google Shape;253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30">
            <a:hlinkClick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38100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NEXT</a:t>
            </a:r>
            <a:endParaRPr b="1"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Google Shape;2535;p30"/>
          <p:cNvSpPr txBox="1"/>
          <p:nvPr/>
        </p:nvSpPr>
        <p:spPr>
          <a:xfrm>
            <a:off x="-81000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6" name="Google Shape;2536;p30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537" name="Google Shape;2537;p30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5076775" y="3857474"/>
            <a:ext cx="3087465" cy="301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23256" y="-555048"/>
            <a:ext cx="4296284" cy="287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543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544" name="Google Shape;2544;p31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855675"/>
            <a:ext cx="7800708" cy="186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31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46" name="Google Shape;2546;p31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9" name="Google Shape;2549;p31"/>
          <p:cNvGrpSpPr/>
          <p:nvPr/>
        </p:nvGrpSpPr>
        <p:grpSpPr>
          <a:xfrm>
            <a:off x="8286462" y="2184434"/>
            <a:ext cx="1582231" cy="1454616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550" name="Google Shape;2550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1" name="Google Shape;2551;p31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52" name="Google Shape;2552;p31"/>
          <p:cNvGrpSpPr/>
          <p:nvPr/>
        </p:nvGrpSpPr>
        <p:grpSpPr>
          <a:xfrm>
            <a:off x="5494834" y="2245167"/>
            <a:ext cx="1181738" cy="1333472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553" name="Google Shape;255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4" name="Google Shape;2554;p31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vase</a:t>
              </a:r>
            </a:p>
          </p:txBody>
        </p:sp>
      </p:grpSp>
      <p:grpSp>
        <p:nvGrpSpPr>
          <p:cNvPr id="2555" name="Google Shape;2555;p31"/>
          <p:cNvGrpSpPr/>
          <p:nvPr/>
        </p:nvGrpSpPr>
        <p:grpSpPr>
          <a:xfrm>
            <a:off x="2541777" y="2198949"/>
            <a:ext cx="1442088" cy="1310211"/>
            <a:chOff x="6564380" y="588063"/>
            <a:chExt cx="1699147" cy="2259883"/>
          </a:xfrm>
        </p:grpSpPr>
        <p:pic>
          <p:nvPicPr>
            <p:cNvPr descr="https://encrypted-tbn2.gstatic.com/images?q=tbn:ANd9GcQQbuSmlUbbKLVT_fn8YpVnIdcwFE3MCqp299XTFwow3xyeJUz8" id="2556" name="Google Shape;2556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7" name="Google Shape;2557;p31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558" name="Google Shape;255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59" name="Google Shape;2559;p31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560" name="Google Shape;256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31">
            <a:hlinkClick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38100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31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563" name="Google Shape;2563;p31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4583832" y="3586042"/>
            <a:ext cx="3513705" cy="3271958"/>
          </a:xfrm>
          <a:prstGeom prst="rect">
            <a:avLst/>
          </a:prstGeom>
          <a:noFill/>
          <a:ln>
            <a:noFill/>
          </a:ln>
        </p:spPr>
      </p:pic>
      <p:sp>
        <p:nvSpPr>
          <p:cNvPr id="2564" name="Google Shape;2564;p31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5" name="Google Shape;2565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67956" y="-284431"/>
            <a:ext cx="3419313" cy="233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570" name="Google Shape;2570;p32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724428"/>
            <a:ext cx="7800708" cy="2000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1" name="Google Shape;2571;p32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72" name="Google Shape;2572;p32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32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32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5" name="Google Shape;2575;p32"/>
          <p:cNvGrpSpPr/>
          <p:nvPr/>
        </p:nvGrpSpPr>
        <p:grpSpPr>
          <a:xfrm>
            <a:off x="8346674" y="2185509"/>
            <a:ext cx="981924" cy="1242785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576" name="Google Shape;257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7" name="Google Shape;2577;p32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2578" name="Google Shape;2578;p32"/>
          <p:cNvGrpSpPr/>
          <p:nvPr/>
        </p:nvGrpSpPr>
        <p:grpSpPr>
          <a:xfrm>
            <a:off x="5420120" y="2184434"/>
            <a:ext cx="1139520" cy="1219146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579" name="Google Shape;2579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0" name="Google Shape;2580;p32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581" name="Google Shape;2581;p32"/>
          <p:cNvGrpSpPr/>
          <p:nvPr/>
        </p:nvGrpSpPr>
        <p:grpSpPr>
          <a:xfrm>
            <a:off x="2734614" y="2184434"/>
            <a:ext cx="1109290" cy="1219146"/>
            <a:chOff x="6564380" y="588063"/>
            <a:chExt cx="1699147" cy="2259883"/>
          </a:xfrm>
        </p:grpSpPr>
        <p:pic>
          <p:nvPicPr>
            <p:cNvPr descr="https://encrypted-tbn2.gstatic.com/images?q=tbn:ANd9GcQQbuSmlUbbKLVT_fn8YpVnIdcwFE3MCqp299XTFwow3xyeJUz8" id="2582" name="Google Shape;2582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3" name="Google Shape;2583;p32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584" name="Google Shape;258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6066"/>
            <a:ext cx="12191999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32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586" name="Google Shape;258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32">
            <a:hlinkClick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38100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32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589" name="Google Shape;2589;p32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4583832" y="3833756"/>
            <a:ext cx="3096646" cy="3024244"/>
          </a:xfrm>
          <a:prstGeom prst="rect">
            <a:avLst/>
          </a:prstGeom>
          <a:noFill/>
          <a:ln>
            <a:noFill/>
          </a:ln>
        </p:spPr>
      </p:pic>
      <p:sp>
        <p:nvSpPr>
          <p:cNvPr id="2590" name="Google Shape;2590;p32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1" name="Google Shape;2591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83833" y="25206"/>
            <a:ext cx="2735661" cy="209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596" name="Google Shape;2596;p33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943573"/>
            <a:ext cx="7800708" cy="178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7" name="Google Shape;2597;p33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98" name="Google Shape;2598;p33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33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33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1" name="Google Shape;2601;p33"/>
          <p:cNvGrpSpPr/>
          <p:nvPr/>
        </p:nvGrpSpPr>
        <p:grpSpPr>
          <a:xfrm>
            <a:off x="2644463" y="2438687"/>
            <a:ext cx="1049007" cy="1143250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602" name="Google Shape;260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3" name="Google Shape;2603;p33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cake</a:t>
              </a:r>
            </a:p>
          </p:txBody>
        </p:sp>
      </p:grpSp>
      <p:grpSp>
        <p:nvGrpSpPr>
          <p:cNvPr id="2604" name="Google Shape;2604;p33"/>
          <p:cNvGrpSpPr/>
          <p:nvPr/>
        </p:nvGrpSpPr>
        <p:grpSpPr>
          <a:xfrm>
            <a:off x="5464282" y="2438687"/>
            <a:ext cx="1099471" cy="1159266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605" name="Google Shape;2605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6" name="Google Shape;2606;p33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pizza</a:t>
              </a:r>
            </a:p>
          </p:txBody>
        </p:sp>
      </p:grpSp>
      <p:grpSp>
        <p:nvGrpSpPr>
          <p:cNvPr id="2607" name="Google Shape;2607;p33"/>
          <p:cNvGrpSpPr/>
          <p:nvPr/>
        </p:nvGrpSpPr>
        <p:grpSpPr>
          <a:xfrm>
            <a:off x="8334565" y="2511007"/>
            <a:ext cx="1019791" cy="1086946"/>
            <a:chOff x="6564380" y="588063"/>
            <a:chExt cx="1699147" cy="2259883"/>
          </a:xfrm>
        </p:grpSpPr>
        <p:pic>
          <p:nvPicPr>
            <p:cNvPr descr="https://encrypted-tbn2.gstatic.com/images?q=tbn:ANd9GcQQbuSmlUbbKLVT_fn8YpVnIdcwFE3MCqp299XTFwow3xyeJUz8" id="2608" name="Google Shape;2608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9" name="Google Shape;2609;p33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milk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610" name="Google Shape;261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33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612" name="Google Shape;261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33">
            <a:hlinkClick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38100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sz="20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4" name="Google Shape;2614;p33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5" name="Google Shape;2615;p33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616" name="Google Shape;2616;p33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4583833" y="3966694"/>
            <a:ext cx="2960527" cy="2891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ocolate Cake with Cherries PNG Large Clipart​ | Gallery Yopriceville -  High-Quality Free Images and Transparent PNG Clipart" id="2617" name="Google Shape;2617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55838" y="-24711"/>
            <a:ext cx="1998818" cy="220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</p:bgPr>
    </p:bg>
    <p:spTree>
      <p:nvGrpSpPr>
        <p:cNvPr id="262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home1.org/wp-content/uploads/2013/03/farm-fence-cartoon2.jpg" id="2622" name="Google Shape;2622;p34"/>
          <p:cNvPicPr preferRelativeResize="0"/>
          <p:nvPr/>
        </p:nvPicPr>
        <p:blipFill rotWithShape="1">
          <a:blip r:embed="rId3">
            <a:alphaModFix/>
          </a:blip>
          <a:srcRect b="0" l="0" r="11227" t="0"/>
          <a:stretch/>
        </p:blipFill>
        <p:spPr>
          <a:xfrm>
            <a:off x="2274036" y="2132856"/>
            <a:ext cx="7800708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3" name="Google Shape;2623;p34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624" name="Google Shape;2624;p34"/>
            <p:cNvSpPr/>
            <p:nvPr/>
          </p:nvSpPr>
          <p:spPr>
            <a:xfrm>
              <a:off x="3481560" y="5413708"/>
              <a:ext cx="1842542" cy="1646926"/>
            </a:xfrm>
            <a:custGeom>
              <a:rect b="b" l="l" r="r" t="t"/>
              <a:pathLst>
                <a:path extrusionOk="0" h="1646926" w="1842542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34"/>
            <p:cNvSpPr/>
            <p:nvPr/>
          </p:nvSpPr>
          <p:spPr>
            <a:xfrm>
              <a:off x="3477440" y="5669902"/>
              <a:ext cx="658911" cy="52886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34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rect b="b" l="l" r="r" t="t"/>
              <a:pathLst>
                <a:path extrusionOk="0" h="528868" w="658911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cap="flat" cmpd="sng" w="25400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7" name="Google Shape;2627;p34"/>
          <p:cNvGrpSpPr/>
          <p:nvPr/>
        </p:nvGrpSpPr>
        <p:grpSpPr>
          <a:xfrm>
            <a:off x="5494985" y="1894535"/>
            <a:ext cx="1115159" cy="1137381"/>
            <a:chOff x="803740" y="588064"/>
            <a:chExt cx="1699147" cy="2259883"/>
          </a:xfrm>
        </p:grpSpPr>
        <p:pic>
          <p:nvPicPr>
            <p:cNvPr descr="https://encrypted-tbn2.gstatic.com/images?q=tbn:ANd9GcQQbuSmlUbbKLVT_fn8YpVnIdcwFE3MCqp299XTFwow3xyeJUz8" id="2628" name="Google Shape;2628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9" name="Google Shape;2629;p34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630" name="Google Shape;2630;p34"/>
          <p:cNvGrpSpPr/>
          <p:nvPr/>
        </p:nvGrpSpPr>
        <p:grpSpPr>
          <a:xfrm>
            <a:off x="2608175" y="1923554"/>
            <a:ext cx="1119570" cy="1084484"/>
            <a:chOff x="3624955" y="605671"/>
            <a:chExt cx="1699147" cy="2259883"/>
          </a:xfrm>
        </p:grpSpPr>
        <p:pic>
          <p:nvPicPr>
            <p:cNvPr descr="https://encrypted-tbn2.gstatic.com/images?q=tbn:ANd9GcQQbuSmlUbbKLVT_fn8YpVnIdcwFE3MCqp299XTFwow3xyeJUz8" id="2631" name="Google Shape;2631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2" name="Google Shape;2632;p34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33" name="Google Shape;2633;p34"/>
          <p:cNvGrpSpPr/>
          <p:nvPr/>
        </p:nvGrpSpPr>
        <p:grpSpPr>
          <a:xfrm>
            <a:off x="8313465" y="1894534"/>
            <a:ext cx="1118917" cy="1142930"/>
            <a:chOff x="6564380" y="588063"/>
            <a:chExt cx="1699147" cy="2259883"/>
          </a:xfrm>
        </p:grpSpPr>
        <p:pic>
          <p:nvPicPr>
            <p:cNvPr descr="https://encrypted-tbn2.gstatic.com/images?q=tbn:ANd9GcQQbuSmlUbbKLVT_fn8YpVnIdcwFE3MCqp299XTFwow3xyeJUz8" id="2634" name="Google Shape;263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5" name="Google Shape;2635;p34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descr="http://gallery.yopriceville.com/var/albums/Free-Clipart-Pictures/Grass-Grounds-Coverings-PNG-Clipart/Grass_with_Daisies_and_Ladybugs_PNG_Clipart_Picture.png?m=1399681010" id="2636" name="Google Shape;263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34"/>
          <p:cNvSpPr/>
          <p:nvPr/>
        </p:nvSpPr>
        <p:spPr>
          <a:xfrm>
            <a:off x="5297715" y="5863771"/>
            <a:ext cx="1378857" cy="1596572"/>
          </a:xfrm>
          <a:custGeom>
            <a:rect b="b" l="l" r="r" t="t"/>
            <a:pathLst>
              <a:path extrusionOk="0" h="1596572" w="1378857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6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3.wikia.nocookie.net/__cb20140118212124/es.pokemon/images/6/63/Piedra_p%C3%B3mez_(Dream_World).png" id="2638" name="Google Shape;263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Google Shape;2639;p34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6/6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mg2.wikia.nocookie.net/__cb20120114223254/villains/images/3/39/Bart-simpson.gif" id="2640" name="Google Shape;2640;p34"/>
          <p:cNvPicPr preferRelativeResize="0"/>
          <p:nvPr/>
        </p:nvPicPr>
        <p:blipFill rotWithShape="1">
          <a:blip r:embed="rId7">
            <a:alphaModFix/>
          </a:blip>
          <a:srcRect b="35763" l="22048" r="13271" t="1069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34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b="1" sz="2400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i.pinimg.com/564x/38/68/de/3868dea7a0a40d987e5e4c77bf67c023.jpg" id="2642" name="Google Shape;2642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42676" y="-93145"/>
            <a:ext cx="2688932" cy="20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" fill="hold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6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pinimg.com/originals/44/74/94/447494fbed36e67e9d641521f3e4be03.gif" id="2647" name="Google Shape;26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3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etnam Cartoon Images - Free Download on Freepik" id="2654" name="Google Shape;265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02"/>
            <a:ext cx="12192000" cy="685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36"/>
          <p:cNvSpPr/>
          <p:nvPr/>
        </p:nvSpPr>
        <p:spPr>
          <a:xfrm>
            <a:off x="140820" y="4601"/>
            <a:ext cx="1583937" cy="40516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cap="flat" cmpd="sng" w="9525">
            <a:solidFill>
              <a:srgbClr val="7C5F9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36"/>
          <p:cNvSpPr/>
          <p:nvPr/>
        </p:nvSpPr>
        <p:spPr>
          <a:xfrm>
            <a:off x="-11885" y="58154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36"/>
          <p:cNvSpPr/>
          <p:nvPr/>
        </p:nvSpPr>
        <p:spPr>
          <a:xfrm>
            <a:off x="-11885" y="58235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36"/>
          <p:cNvSpPr/>
          <p:nvPr/>
        </p:nvSpPr>
        <p:spPr>
          <a:xfrm>
            <a:off x="-11885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36"/>
          <p:cNvSpPr txBox="1"/>
          <p:nvPr/>
        </p:nvSpPr>
        <p:spPr>
          <a:xfrm>
            <a:off x="-133577" y="-58960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Team boys</a:t>
            </a:r>
            <a:endParaRPr b="1" sz="24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36"/>
          <p:cNvSpPr/>
          <p:nvPr/>
        </p:nvSpPr>
        <p:spPr>
          <a:xfrm>
            <a:off x="997264" y="58154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36"/>
          <p:cNvSpPr/>
          <p:nvPr/>
        </p:nvSpPr>
        <p:spPr>
          <a:xfrm>
            <a:off x="1000499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36"/>
          <p:cNvSpPr/>
          <p:nvPr/>
        </p:nvSpPr>
        <p:spPr>
          <a:xfrm>
            <a:off x="998881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36"/>
          <p:cNvSpPr/>
          <p:nvPr/>
        </p:nvSpPr>
        <p:spPr>
          <a:xfrm>
            <a:off x="997264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CCCC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9" name="Google Shape;2679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0" name="Google Shape;2680;p36"/>
          <p:cNvSpPr/>
          <p:nvPr/>
        </p:nvSpPr>
        <p:spPr>
          <a:xfrm>
            <a:off x="10194123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2" name="Google Shape;2682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3" name="Google Shape;2683;p36"/>
          <p:cNvSpPr/>
          <p:nvPr/>
        </p:nvSpPr>
        <p:spPr>
          <a:xfrm>
            <a:off x="10194125" y="56426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4" name="Google Shape;2684;p36"/>
          <p:cNvSpPr/>
          <p:nvPr/>
        </p:nvSpPr>
        <p:spPr>
          <a:xfrm>
            <a:off x="10194125" y="56507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5" name="Google Shape;2685;p36"/>
          <p:cNvSpPr/>
          <p:nvPr/>
        </p:nvSpPr>
        <p:spPr>
          <a:xfrm>
            <a:off x="10194125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6" name="Google Shape;2686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Google Shape;2688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36"/>
          <p:cNvSpPr/>
          <p:nvPr/>
        </p:nvSpPr>
        <p:spPr>
          <a:xfrm>
            <a:off x="11150753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1" name="Google Shape;2691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2" name="Google Shape;2692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36"/>
          <p:cNvSpPr/>
          <p:nvPr/>
        </p:nvSpPr>
        <p:spPr>
          <a:xfrm>
            <a:off x="11150754" y="58154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4" name="Google Shape;2694;p36"/>
          <p:cNvSpPr/>
          <p:nvPr/>
        </p:nvSpPr>
        <p:spPr>
          <a:xfrm>
            <a:off x="11150754" y="58235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5" name="Google Shape;2695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fmla="val 16667" name="adj"/>
            </a:avLst>
          </a:prstGeom>
          <a:solidFill>
            <a:srgbClr val="66FFFF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7" name="Google Shape;269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4547" y="1662002"/>
            <a:ext cx="5089010" cy="5083979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grpSp>
        <p:nvGrpSpPr>
          <p:cNvPr id="2698" name="Google Shape;2698;p36"/>
          <p:cNvGrpSpPr/>
          <p:nvPr/>
        </p:nvGrpSpPr>
        <p:grpSpPr>
          <a:xfrm>
            <a:off x="4300885" y="2384625"/>
            <a:ext cx="3365841" cy="3438259"/>
            <a:chOff x="4860032" y="2420888"/>
            <a:chExt cx="2880320" cy="3010301"/>
          </a:xfrm>
        </p:grpSpPr>
        <p:grpSp>
          <p:nvGrpSpPr>
            <p:cNvPr id="2699" name="Google Shape;2699;p36"/>
            <p:cNvGrpSpPr/>
            <p:nvPr/>
          </p:nvGrpSpPr>
          <p:grpSpPr>
            <a:xfrm>
              <a:off x="4860032" y="2420888"/>
              <a:ext cx="2880320" cy="2880073"/>
              <a:chOff x="4860032" y="2420888"/>
              <a:chExt cx="2880320" cy="2880073"/>
            </a:xfrm>
          </p:grpSpPr>
          <p:sp>
            <p:nvSpPr>
              <p:cNvPr id="2700" name="Google Shape;2700;p36"/>
              <p:cNvSpPr/>
              <p:nvPr/>
            </p:nvSpPr>
            <p:spPr>
              <a:xfrm>
                <a:off x="4860032" y="2420888"/>
                <a:ext cx="2880320" cy="288007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fmla="val 32558" name="adj1"/>
                  <a:gd fmla="val 115666" name="adj2"/>
                </a:avLst>
              </a:prstGeom>
              <a:solidFill>
                <a:srgbClr val="F2F2F2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2" name="Google Shape;2702;p36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3" name="Google Shape;2703;p36"/>
          <p:cNvSpPr/>
          <p:nvPr/>
        </p:nvSpPr>
        <p:spPr>
          <a:xfrm>
            <a:off x="5551840" y="3710375"/>
            <a:ext cx="863928" cy="844338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SPIN STOP</a:t>
            </a:r>
            <a:endParaRPr/>
          </a:p>
        </p:txBody>
      </p:sp>
      <p:sp>
        <p:nvSpPr>
          <p:cNvPr id="2704" name="Google Shape;2704;p36"/>
          <p:cNvSpPr/>
          <p:nvPr/>
        </p:nvSpPr>
        <p:spPr>
          <a:xfrm>
            <a:off x="7197551" y="2803557"/>
            <a:ext cx="801211" cy="696995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5" name="Google Shape;2705;p36"/>
          <p:cNvSpPr/>
          <p:nvPr/>
        </p:nvSpPr>
        <p:spPr>
          <a:xfrm>
            <a:off x="7430645" y="3668715"/>
            <a:ext cx="80121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6" name="Google Shape;2706;p36"/>
          <p:cNvSpPr/>
          <p:nvPr/>
        </p:nvSpPr>
        <p:spPr>
          <a:xfrm>
            <a:off x="7353891" y="4625036"/>
            <a:ext cx="80121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7" name="Google Shape;2707;p36"/>
          <p:cNvSpPr/>
          <p:nvPr/>
        </p:nvSpPr>
        <p:spPr>
          <a:xfrm>
            <a:off x="6490789" y="2113872"/>
            <a:ext cx="80121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8" name="Google Shape;2708;p36"/>
          <p:cNvSpPr/>
          <p:nvPr/>
        </p:nvSpPr>
        <p:spPr>
          <a:xfrm>
            <a:off x="6038053" y="5699281"/>
            <a:ext cx="80121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9" name="Google Shape;2709;p36"/>
          <p:cNvSpPr/>
          <p:nvPr/>
        </p:nvSpPr>
        <p:spPr>
          <a:xfrm>
            <a:off x="6863175" y="5304002"/>
            <a:ext cx="80121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0" name="Google Shape;2710;p36"/>
          <p:cNvSpPr/>
          <p:nvPr/>
        </p:nvSpPr>
        <p:spPr>
          <a:xfrm>
            <a:off x="4409548" y="5323259"/>
            <a:ext cx="788633" cy="705599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1" name="Google Shape;2711;p36"/>
          <p:cNvSpPr/>
          <p:nvPr/>
        </p:nvSpPr>
        <p:spPr>
          <a:xfrm>
            <a:off x="3676102" y="3642417"/>
            <a:ext cx="788633" cy="705599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</a:t>
            </a:r>
            <a:endParaRPr b="1"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2" name="Google Shape;2712;p36"/>
          <p:cNvSpPr/>
          <p:nvPr/>
        </p:nvSpPr>
        <p:spPr>
          <a:xfrm>
            <a:off x="5222092" y="5691905"/>
            <a:ext cx="788633" cy="705599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3" name="Google Shape;2713;p36"/>
          <p:cNvSpPr/>
          <p:nvPr/>
        </p:nvSpPr>
        <p:spPr>
          <a:xfrm>
            <a:off x="3823828" y="4630246"/>
            <a:ext cx="789891" cy="706828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1" sz="2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4" name="Google Shape;2714;p36"/>
          <p:cNvSpPr/>
          <p:nvPr/>
        </p:nvSpPr>
        <p:spPr>
          <a:xfrm>
            <a:off x="4608093" y="2070763"/>
            <a:ext cx="788633" cy="706829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b="1"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5" name="Google Shape;2715;p36"/>
          <p:cNvSpPr/>
          <p:nvPr/>
        </p:nvSpPr>
        <p:spPr>
          <a:xfrm>
            <a:off x="3868601" y="2803556"/>
            <a:ext cx="788633" cy="706828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 b="1"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6" name="Google Shape;2716;p36"/>
          <p:cNvSpPr/>
          <p:nvPr/>
        </p:nvSpPr>
        <p:spPr>
          <a:xfrm>
            <a:off x="5538926" y="1874041"/>
            <a:ext cx="999941" cy="698223"/>
          </a:xfrm>
          <a:prstGeom prst="bevel">
            <a:avLst>
              <a:gd fmla="val 125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 AGAIN</a:t>
            </a:r>
            <a:endParaRPr b="1" sz="1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7" name="Google Shape;2717;p36"/>
          <p:cNvSpPr txBox="1"/>
          <p:nvPr/>
        </p:nvSpPr>
        <p:spPr>
          <a:xfrm>
            <a:off x="9217064" y="6161781"/>
            <a:ext cx="2951163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twice the SPIN/STOP button to stop the pointer</a:t>
            </a:r>
            <a:endParaRPr b="1"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8" name="Google Shape;2718;p36"/>
          <p:cNvSpPr/>
          <p:nvPr/>
        </p:nvSpPr>
        <p:spPr>
          <a:xfrm>
            <a:off x="4947183" y="4603"/>
            <a:ext cx="25535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Ask &amp; Answer</a:t>
            </a:r>
            <a:endParaRPr/>
          </a:p>
        </p:txBody>
      </p:sp>
      <p:sp>
        <p:nvSpPr>
          <p:cNvPr id="2719" name="Google Shape;2719;p36"/>
          <p:cNvSpPr/>
          <p:nvPr/>
        </p:nvSpPr>
        <p:spPr>
          <a:xfrm>
            <a:off x="10214442" y="12112"/>
            <a:ext cx="1583937" cy="40516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cap="flat" cmpd="sng" w="9525">
            <a:solidFill>
              <a:srgbClr val="45A9C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0" name="Google Shape;2720;p36"/>
          <p:cNvSpPr txBox="1"/>
          <p:nvPr/>
        </p:nvSpPr>
        <p:spPr>
          <a:xfrm>
            <a:off x="9948610" y="-19584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EC008C"/>
                </a:solidFill>
                <a:latin typeface="Calibri"/>
                <a:ea typeface="Calibri"/>
                <a:cs typeface="Calibri"/>
                <a:sym typeface="Calibri"/>
              </a:rPr>
              <a:t>Team girls</a:t>
            </a:r>
            <a:endParaRPr b="1" sz="2400">
              <a:solidFill>
                <a:srgbClr val="EC0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nish button Stock Illustration | Adobe Stock" id="2721" name="Google Shape;2721;p3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177978"/>
            <a:ext cx="1549515" cy="7435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2" name="Google Shape;2722;p36">
            <a:hlinkClick action="ppaction://hlinksldjump" r:id="rId7"/>
          </p:cNvPr>
          <p:cNvSpPr/>
          <p:nvPr/>
        </p:nvSpPr>
        <p:spPr>
          <a:xfrm>
            <a:off x="4048433" y="638319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3" name="Google Shape;2723;p36">
            <a:hlinkClick action="ppaction://hlinksldjump" r:id="rId8"/>
          </p:cNvPr>
          <p:cNvSpPr/>
          <p:nvPr/>
        </p:nvSpPr>
        <p:spPr>
          <a:xfrm>
            <a:off x="4891853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36">
            <a:hlinkClick action="ppaction://hlinksldjump" r:id="rId9"/>
          </p:cNvPr>
          <p:cNvSpPr/>
          <p:nvPr/>
        </p:nvSpPr>
        <p:spPr>
          <a:xfrm>
            <a:off x="5845709" y="646755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5" name="Google Shape;2725;p36">
            <a:hlinkClick action="ppaction://hlinksldjump" r:id="rId10"/>
          </p:cNvPr>
          <p:cNvSpPr/>
          <p:nvPr/>
        </p:nvSpPr>
        <p:spPr>
          <a:xfrm>
            <a:off x="6774712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36">
            <a:hlinkClick action="ppaction://hlinksldjump" r:id="rId11"/>
          </p:cNvPr>
          <p:cNvSpPr/>
          <p:nvPr/>
        </p:nvSpPr>
        <p:spPr>
          <a:xfrm>
            <a:off x="7664386" y="626653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2730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Màu Sắc Làng Núi Phim Hoạt Hình Minh Họa Ngôi Nhà PNG , Clipart  Phong Cảnh, Màu Sắc, 山村 PNG miễn phí tải tập tin PSDComment và Vector" id="2731" name="Google Shape;273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37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fmla="val 59987" name="adj1"/>
              <a:gd fmla="val -318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33" name="Google Shape;2733;p37"/>
          <p:cNvSpPr/>
          <p:nvPr/>
        </p:nvSpPr>
        <p:spPr>
          <a:xfrm>
            <a:off x="3026228" y="709433"/>
            <a:ext cx="6093276" cy="648072"/>
          </a:xfrm>
          <a:prstGeom prst="wedgeRoundRectCallout">
            <a:avLst>
              <a:gd fmla="val -55732" name="adj1"/>
              <a:gd fmla="val 50916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____?</a:t>
            </a:r>
            <a:endParaRPr/>
          </a:p>
        </p:txBody>
      </p:sp>
      <p:pic>
        <p:nvPicPr>
          <p:cNvPr descr="Questions Icon" id="2734" name="Google Shape;273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8327" y="592429"/>
            <a:ext cx="2198688" cy="18159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of man think thinking Royalty Free Vector Image" id="2735" name="Google Shape;2735;p37"/>
          <p:cNvPicPr preferRelativeResize="0"/>
          <p:nvPr/>
        </p:nvPicPr>
        <p:blipFill rotWithShape="1">
          <a:blip r:embed="rId6">
            <a:alphaModFix/>
          </a:blip>
          <a:srcRect b="6827" l="27223" r="25717" t="0"/>
          <a:stretch/>
        </p:blipFill>
        <p:spPr>
          <a:xfrm>
            <a:off x="9400573" y="4223093"/>
            <a:ext cx="692776" cy="1700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,800+ House Heart Icon Illustrations, Royalty-Free Vector Graphics &amp; Clip  Art - iStock | House heart icon vector" id="2736" name="Google Shape;2736;p37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n - Free travel icons" id="2737" name="Google Shape;2737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96892" y="2497344"/>
            <a:ext cx="2575974" cy="2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4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Màu Sắc Làng Núi Phim Hoạt Hình Minh Họa Ngôi Nhà PNG , Clipart  Phong Cảnh, Màu Sắc, 山村 PNG miễn phí tải tập tin PSDComment và Vector" id="2742" name="Google Shape;27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3" name="Google Shape;2743;p38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fmla="val 59987" name="adj1"/>
              <a:gd fmla="val -318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44" name="Google Shape;2744;p38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fmla="val -55732" name="adj1"/>
              <a:gd fmla="val 50916" name="adj2"/>
              <a:gd fmla="val 16667" name="adj3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descr="Questions Icon" id="2745" name="Google Shape;274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of man think thinking Royalty Free Vector Image" id="2746" name="Google Shape;2746;p38"/>
          <p:cNvPicPr preferRelativeResize="0"/>
          <p:nvPr/>
        </p:nvPicPr>
        <p:blipFill rotWithShape="1">
          <a:blip r:embed="rId5">
            <a:alphaModFix/>
          </a:blip>
          <a:srcRect b="6827" l="27223" r="25717" t="0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lleyball Icon Logo Vector Graphic by artpray · Creative Fabrica" id="2747" name="Google Shape;2747;p38"/>
          <p:cNvPicPr preferRelativeResize="0"/>
          <p:nvPr/>
        </p:nvPicPr>
        <p:blipFill rotWithShape="1">
          <a:blip r:embed="rId6">
            <a:alphaModFix/>
          </a:blip>
          <a:srcRect b="17686" l="29157" r="31399" t="19456"/>
          <a:stretch/>
        </p:blipFill>
        <p:spPr>
          <a:xfrm>
            <a:off x="4808114" y="2571034"/>
            <a:ext cx="1996225" cy="2116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,800+ House Heart Icon Illustrations, Royalty-Free Vector Graphics &amp; Clip  Art - iStock | House heart icon vector" id="2748" name="Google Shape;2748;p38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52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Màu Sắc Làng Núi Phim Hoạt Hình Minh Họa Ngôi Nhà PNG , Clipart  Phong Cảnh, Màu Sắc, 山村 PNG miễn phí tải tập tin PSDComment và Vector" id="2753" name="Google Shape;275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Google Shape;2754;p39"/>
          <p:cNvSpPr/>
          <p:nvPr/>
        </p:nvSpPr>
        <p:spPr>
          <a:xfrm>
            <a:off x="2787804" y="5702464"/>
            <a:ext cx="6229197" cy="739122"/>
          </a:xfrm>
          <a:prstGeom prst="wedgeRoundRectCallout">
            <a:avLst>
              <a:gd fmla="val 59987" name="adj1"/>
              <a:gd fmla="val -318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55" name="Google Shape;2755;p39"/>
          <p:cNvSpPr/>
          <p:nvPr/>
        </p:nvSpPr>
        <p:spPr>
          <a:xfrm>
            <a:off x="3071967" y="151663"/>
            <a:ext cx="6778172" cy="648072"/>
          </a:xfrm>
          <a:prstGeom prst="wedgeRoundRectCallout">
            <a:avLst>
              <a:gd fmla="val -55732" name="adj1"/>
              <a:gd fmla="val 50916" name="adj2"/>
              <a:gd fmla="val 16667" name="adj3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_________?</a:t>
            </a:r>
            <a:endParaRPr/>
          </a:p>
        </p:txBody>
      </p:sp>
      <p:pic>
        <p:nvPicPr>
          <p:cNvPr descr="Questions Icon" id="2756" name="Google Shape;275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of man think thinking Royalty Free Vector Image" id="2757" name="Google Shape;2757;p39"/>
          <p:cNvPicPr preferRelativeResize="0"/>
          <p:nvPr/>
        </p:nvPicPr>
        <p:blipFill rotWithShape="1">
          <a:blip r:embed="rId5">
            <a:alphaModFix/>
          </a:blip>
          <a:srcRect b="6827" l="27223" r="25717" t="0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,800+ House Heart Icon Illustrations, Royalty-Free Vector Graphics &amp; Clip  Art - iStock | House heart icon vector" id="2758" name="Google Shape;2758;p39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783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Village PNG, Vector, PSD, and Clipart With Transparent Background  for Free Download | Pngtree" id="2759" name="Google Shape;2759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01890" y="1378528"/>
            <a:ext cx="5753955" cy="3791787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4" y="11925"/>
            <a:ext cx="12183266" cy="68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"/>
          <p:cNvSpPr/>
          <p:nvPr/>
        </p:nvSpPr>
        <p:spPr>
          <a:xfrm>
            <a:off x="0" y="4405"/>
            <a:ext cx="12192000" cy="6853595"/>
          </a:xfrm>
          <a:custGeom>
            <a:rect b="b" l="l" r="r" t="t"/>
            <a:pathLst>
              <a:path extrusionOk="0" h="10280393" w="1828800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9999"/>
            </a:blip>
            <a:stretch>
              <a:fillRect b="-77891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5953597" y="1182035"/>
            <a:ext cx="5115765" cy="4948198"/>
          </a:xfrm>
          <a:custGeom>
            <a:rect b="b" l="l" r="r" t="t"/>
            <a:pathLst>
              <a:path extrusionOk="0" h="1688333" w="1745507">
                <a:moveTo>
                  <a:pt x="1734077" y="27940"/>
                </a:moveTo>
                <a:cubicBezTo>
                  <a:pt x="1725187" y="24130"/>
                  <a:pt x="1716297" y="21590"/>
                  <a:pt x="1707407" y="21590"/>
                </a:cubicBezTo>
                <a:cubicBezTo>
                  <a:pt x="1680737" y="20320"/>
                  <a:pt x="1654733" y="20320"/>
                  <a:pt x="1627368" y="17780"/>
                </a:cubicBezTo>
                <a:cubicBezTo>
                  <a:pt x="1564818" y="12700"/>
                  <a:pt x="1503572" y="6350"/>
                  <a:pt x="1441023" y="3810"/>
                </a:cubicBezTo>
                <a:cubicBezTo>
                  <a:pt x="1390201" y="1270"/>
                  <a:pt x="1340683" y="3810"/>
                  <a:pt x="1289862" y="2540"/>
                </a:cubicBezTo>
                <a:cubicBezTo>
                  <a:pt x="1267709" y="2540"/>
                  <a:pt x="1245556" y="0"/>
                  <a:pt x="1223403" y="2540"/>
                </a:cubicBezTo>
                <a:cubicBezTo>
                  <a:pt x="1169975" y="10160"/>
                  <a:pt x="1116548" y="11430"/>
                  <a:pt x="1061817" y="8890"/>
                </a:cubicBezTo>
                <a:cubicBezTo>
                  <a:pt x="1034452" y="7620"/>
                  <a:pt x="1007086" y="7620"/>
                  <a:pt x="979721" y="7620"/>
                </a:cubicBezTo>
                <a:cubicBezTo>
                  <a:pt x="930203" y="7620"/>
                  <a:pt x="880685" y="7620"/>
                  <a:pt x="831166" y="6350"/>
                </a:cubicBezTo>
                <a:cubicBezTo>
                  <a:pt x="779042" y="5080"/>
                  <a:pt x="265616" y="2540"/>
                  <a:pt x="214794" y="1270"/>
                </a:cubicBezTo>
                <a:cubicBezTo>
                  <a:pt x="173095" y="0"/>
                  <a:pt x="132698" y="1270"/>
                  <a:pt x="90999" y="1270"/>
                </a:cubicBezTo>
                <a:cubicBezTo>
                  <a:pt x="62330" y="1270"/>
                  <a:pt x="33020" y="3810"/>
                  <a:pt x="5080" y="5080"/>
                </a:cubicBezTo>
                <a:cubicBezTo>
                  <a:pt x="3810" y="5080"/>
                  <a:pt x="2540" y="7620"/>
                  <a:pt x="0" y="8890"/>
                </a:cubicBezTo>
                <a:cubicBezTo>
                  <a:pt x="1270" y="21590"/>
                  <a:pt x="3810" y="34290"/>
                  <a:pt x="5080" y="46990"/>
                </a:cubicBezTo>
                <a:cubicBezTo>
                  <a:pt x="15240" y="117455"/>
                  <a:pt x="16510" y="188936"/>
                  <a:pt x="17780" y="259164"/>
                </a:cubicBezTo>
                <a:cubicBezTo>
                  <a:pt x="19050" y="330645"/>
                  <a:pt x="17780" y="402126"/>
                  <a:pt x="16510" y="474862"/>
                </a:cubicBezTo>
                <a:cubicBezTo>
                  <a:pt x="15240" y="548851"/>
                  <a:pt x="2540" y="1325115"/>
                  <a:pt x="2540" y="1399104"/>
                </a:cubicBezTo>
                <a:cubicBezTo>
                  <a:pt x="2540" y="1471840"/>
                  <a:pt x="1270" y="1544575"/>
                  <a:pt x="0" y="1617311"/>
                </a:cubicBezTo>
                <a:cubicBezTo>
                  <a:pt x="0" y="1633723"/>
                  <a:pt x="3810" y="1643883"/>
                  <a:pt x="15240" y="1648963"/>
                </a:cubicBezTo>
                <a:cubicBezTo>
                  <a:pt x="22860" y="1652773"/>
                  <a:pt x="31750" y="1655313"/>
                  <a:pt x="40640" y="1656583"/>
                </a:cubicBezTo>
                <a:cubicBezTo>
                  <a:pt x="89696" y="1661663"/>
                  <a:pt x="139214" y="1665473"/>
                  <a:pt x="188732" y="1670553"/>
                </a:cubicBezTo>
                <a:cubicBezTo>
                  <a:pt x="216097" y="1673093"/>
                  <a:pt x="243463" y="1678173"/>
                  <a:pt x="270828" y="1679443"/>
                </a:cubicBezTo>
                <a:cubicBezTo>
                  <a:pt x="316437" y="1681983"/>
                  <a:pt x="824651" y="1683253"/>
                  <a:pt x="870260" y="1684523"/>
                </a:cubicBezTo>
                <a:cubicBezTo>
                  <a:pt x="876775" y="1684523"/>
                  <a:pt x="883291" y="1684523"/>
                  <a:pt x="889806" y="1684523"/>
                </a:cubicBezTo>
                <a:cubicBezTo>
                  <a:pt x="921081" y="1684523"/>
                  <a:pt x="953659" y="1683253"/>
                  <a:pt x="984933" y="1683253"/>
                </a:cubicBezTo>
                <a:cubicBezTo>
                  <a:pt x="1021421" y="1683253"/>
                  <a:pt x="1056604" y="1684523"/>
                  <a:pt x="1093092" y="1684523"/>
                </a:cubicBezTo>
                <a:cubicBezTo>
                  <a:pt x="1146519" y="1684523"/>
                  <a:pt x="1201250" y="1684523"/>
                  <a:pt x="1254678" y="1684523"/>
                </a:cubicBezTo>
                <a:cubicBezTo>
                  <a:pt x="1304196" y="1684523"/>
                  <a:pt x="1353714" y="1685793"/>
                  <a:pt x="1403232" y="1687063"/>
                </a:cubicBezTo>
                <a:cubicBezTo>
                  <a:pt x="1425385" y="1687063"/>
                  <a:pt x="1448841" y="1688333"/>
                  <a:pt x="1470994" y="1688333"/>
                </a:cubicBezTo>
                <a:cubicBezTo>
                  <a:pt x="1542665" y="1687063"/>
                  <a:pt x="1613033" y="1680713"/>
                  <a:pt x="1684547" y="1680713"/>
                </a:cubicBezTo>
                <a:cubicBezTo>
                  <a:pt x="1688357" y="1680713"/>
                  <a:pt x="1693437" y="1678173"/>
                  <a:pt x="1697247" y="1675633"/>
                </a:cubicBezTo>
                <a:cubicBezTo>
                  <a:pt x="1702327" y="1671823"/>
                  <a:pt x="1704867" y="1665473"/>
                  <a:pt x="1707407" y="1662933"/>
                </a:cubicBezTo>
                <a:cubicBezTo>
                  <a:pt x="1708677" y="1608532"/>
                  <a:pt x="1709947" y="1555862"/>
                  <a:pt x="1711217" y="1503191"/>
                </a:cubicBezTo>
                <a:cubicBezTo>
                  <a:pt x="1712487" y="1421677"/>
                  <a:pt x="1722647" y="639144"/>
                  <a:pt x="1723917" y="557630"/>
                </a:cubicBezTo>
                <a:cubicBezTo>
                  <a:pt x="1723917" y="508721"/>
                  <a:pt x="1725187" y="459813"/>
                  <a:pt x="1726457" y="410905"/>
                </a:cubicBezTo>
                <a:cubicBezTo>
                  <a:pt x="1727727" y="358234"/>
                  <a:pt x="1728997" y="305564"/>
                  <a:pt x="1731537" y="252893"/>
                </a:cubicBezTo>
                <a:cubicBezTo>
                  <a:pt x="1732807" y="221542"/>
                  <a:pt x="1732807" y="188936"/>
                  <a:pt x="1737887" y="157585"/>
                </a:cubicBezTo>
                <a:cubicBezTo>
                  <a:pt x="1742967" y="119963"/>
                  <a:pt x="1745507" y="83595"/>
                  <a:pt x="1744237" y="44450"/>
                </a:cubicBezTo>
                <a:cubicBezTo>
                  <a:pt x="1744237" y="38100"/>
                  <a:pt x="1740427" y="30480"/>
                  <a:pt x="1734077" y="27940"/>
                </a:cubicBezTo>
                <a:close/>
              </a:path>
            </a:pathLst>
          </a:custGeom>
          <a:solidFill>
            <a:srgbClr val="FFF3E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 rot="-7680534">
            <a:off x="10143204" y="1204154"/>
            <a:ext cx="1565616" cy="512383"/>
          </a:xfrm>
          <a:custGeom>
            <a:rect b="b" l="l" r="r" t="t"/>
            <a:pathLst>
              <a:path extrusionOk="0" h="768575" w="2348424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 rot="-248097">
            <a:off x="1164194" y="1639035"/>
            <a:ext cx="4106667" cy="4016031"/>
          </a:xfrm>
          <a:custGeom>
            <a:rect b="b" l="l" r="r" t="t"/>
            <a:pathLst>
              <a:path extrusionOk="0" h="4726940" w="483362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41552" r="-498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 rot="-3380424">
            <a:off x="5564702" y="4651934"/>
            <a:ext cx="777791" cy="2287622"/>
          </a:xfrm>
          <a:custGeom>
            <a:rect b="b" l="l" r="r" t="t"/>
            <a:pathLst>
              <a:path extrusionOk="0" h="3431433" w="1166687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 rot="-508057">
            <a:off x="2154583" y="1438349"/>
            <a:ext cx="1750436" cy="448336"/>
          </a:xfrm>
          <a:custGeom>
            <a:rect b="b" l="l" r="r" t="t"/>
            <a:pathLst>
              <a:path extrusionOk="0" h="672504" w="262565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"/>
          <p:cNvSpPr/>
          <p:nvPr/>
        </p:nvSpPr>
        <p:spPr>
          <a:xfrm rot="-752723">
            <a:off x="797547" y="4383527"/>
            <a:ext cx="1381004" cy="1814492"/>
          </a:xfrm>
          <a:custGeom>
            <a:rect b="b" l="l" r="r" t="t"/>
            <a:pathLst>
              <a:path extrusionOk="0" h="2721738" w="2071506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"/>
          <p:cNvSpPr/>
          <p:nvPr/>
        </p:nvSpPr>
        <p:spPr>
          <a:xfrm rot="1925915">
            <a:off x="10381138" y="5573085"/>
            <a:ext cx="1369003" cy="1065218"/>
          </a:xfrm>
          <a:custGeom>
            <a:rect b="b" l="l" r="r" t="t"/>
            <a:pathLst>
              <a:path extrusionOk="0" h="1597827" w="2053504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626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rgbClr val="272626"/>
                </a:solidFill>
                <a:latin typeface="Arial"/>
                <a:ea typeface="Arial"/>
                <a:cs typeface="Arial"/>
                <a:sym typeface="Arial"/>
              </a:rPr>
              <a:t>Rule 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626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27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Listen 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your friend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talking in front.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63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Màu Sắc Làng Núi Phim Hoạt Hình Minh Họa Ngôi Nhà PNG , Clipart  Phong Cảnh, Màu Sắc, 山村 PNG miễn phí tải tập tin PSDComment và Vector" id="2764" name="Google Shape;276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5" name="Google Shape;2765;p40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fmla="val 59987" name="adj1"/>
              <a:gd fmla="val -318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fmla="val -55732" name="adj1"/>
              <a:gd fmla="val 50916" name="adj2"/>
              <a:gd fmla="val 16667" name="adj3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D5007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_______?</a:t>
            </a:r>
            <a:endParaRPr/>
          </a:p>
        </p:txBody>
      </p:sp>
      <p:pic>
        <p:nvPicPr>
          <p:cNvPr descr="Questions Icon" id="2767" name="Google Shape;276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of man think thinking Royalty Free Vector Image" id="2768" name="Google Shape;2768;p40"/>
          <p:cNvPicPr preferRelativeResize="0"/>
          <p:nvPr/>
        </p:nvPicPr>
        <p:blipFill rotWithShape="1">
          <a:blip r:embed="rId5">
            <a:alphaModFix/>
          </a:blip>
          <a:srcRect b="6827" l="27223" r="25717" t="0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wer vase vector icon 7568353 Vector Art at Vecteezy" id="2769" name="Google Shape;2769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0393" y="1357506"/>
            <a:ext cx="4316949" cy="4316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,800+ House Heart Icon Illustrations, Royalty-Free Vector Graphics &amp; Clip  Art - iStock | House heart icon vector" id="2770" name="Google Shape;2770;p40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74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ình ảnh Màu Sắc Làng Núi Phim Hoạt Hình Minh Họa Ngôi Nhà PNG , Clipart  Phong Cảnh, Màu Sắc, 山村 PNG miễn phí tải tập tin PSDComment và Vector" id="2775" name="Google Shape;277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6" name="Google Shape;2776;p41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fmla="val 59987" name="adj1"/>
              <a:gd fmla="val -31839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77" name="Google Shape;2777;p41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fmla="val -55732" name="adj1"/>
              <a:gd fmla="val 50916" name="adj2"/>
              <a:gd fmla="val 16667" name="adj3"/>
            </a:avLst>
          </a:prstGeom>
          <a:noFill/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descr="Questions Icon" id="2778" name="Google Shape;277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 of man think thinking Royalty Free Vector Image" id="2779" name="Google Shape;2779;p41"/>
          <p:cNvPicPr preferRelativeResize="0"/>
          <p:nvPr/>
        </p:nvPicPr>
        <p:blipFill rotWithShape="1">
          <a:blip r:embed="rId5">
            <a:alphaModFix/>
          </a:blip>
          <a:srcRect b="6827" l="27223" r="25717" t="0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wer Icon | Plasticine Iconpack | Icon Archive" id="2780" name="Google Shape;278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29328" y="1921671"/>
            <a:ext cx="3363990" cy="3363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,800+ House Heart Icon Illustrations, Royalty-Free Vector Graphics &amp; Clip  Art - iStock | House heart icon vector" id="2781" name="Google Shape;2781;p41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5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.pinimg.com/originals/44/74/94/447494fbed36e67e9d641521f3e4be03.gif" id="2786" name="Google Shape;278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Google Shape;278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685C0"/>
            </a:gs>
            <a:gs pos="40000">
              <a:srgbClr val="A685C0"/>
            </a:gs>
            <a:gs pos="81000">
              <a:srgbClr val="FFEDB7"/>
            </a:gs>
            <a:gs pos="100000">
              <a:srgbClr val="FFEDB7"/>
            </a:gs>
          </a:gsLst>
          <a:lin ang="5400000" scaled="0"/>
        </a:gradFill>
      </p:bgPr>
    </p:bg>
    <p:spTree>
      <p:nvGrpSpPr>
        <p:cNvPr id="2792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3"/>
          <p:cNvSpPr/>
          <p:nvPr/>
        </p:nvSpPr>
        <p:spPr>
          <a:xfrm>
            <a:off x="1647733" y="60530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4" name="Google Shape;2794;p43"/>
          <p:cNvSpPr/>
          <p:nvPr/>
        </p:nvSpPr>
        <p:spPr>
          <a:xfrm>
            <a:off x="3925577" y="1396030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5" name="Google Shape;2795;p43"/>
          <p:cNvSpPr/>
          <p:nvPr/>
        </p:nvSpPr>
        <p:spPr>
          <a:xfrm>
            <a:off x="7848124" y="3503249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6" name="Google Shape;2796;p43"/>
          <p:cNvSpPr/>
          <p:nvPr/>
        </p:nvSpPr>
        <p:spPr>
          <a:xfrm>
            <a:off x="4128800" y="4647322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7" name="Google Shape;2797;p43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8" name="Google Shape;2798;p43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9" name="Google Shape;2799;p43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0" name="Google Shape;2800;p43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801" name="Google Shape;280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6856" y="1647743"/>
            <a:ext cx="6657933" cy="40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9458" y="1647742"/>
            <a:ext cx="6622243" cy="45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8959" y="2203832"/>
            <a:ext cx="5384005" cy="32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43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2805" name="Google Shape;2805;p43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>
                <a:gd fmla="val 16667" name="adj"/>
              </a:avLst>
            </a:prstGeom>
            <a:solidFill>
              <a:srgbClr val="9F76B4"/>
            </a:solidFill>
            <a:ln cap="flat" cmpd="sng" w="25400">
              <a:solidFill>
                <a:srgbClr val="F3C3D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3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v</a:t>
              </a:r>
              <a:endParaRPr/>
            </a:p>
          </p:txBody>
        </p:sp>
      </p:grpSp>
      <p:sp>
        <p:nvSpPr>
          <p:cNvPr id="2807" name="Google Shape;2807;p43"/>
          <p:cNvSpPr/>
          <p:nvPr/>
        </p:nvSpPr>
        <p:spPr>
          <a:xfrm>
            <a:off x="2630392" y="273834"/>
            <a:ext cx="7054948" cy="919401"/>
          </a:xfrm>
          <a:prstGeom prst="roundRect">
            <a:avLst>
              <a:gd fmla="val 16667" name="adj"/>
            </a:avLst>
          </a:prstGeom>
          <a:solidFill>
            <a:srgbClr val="FAB0A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99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say goodbye!</a:t>
            </a:r>
            <a:endParaRPr/>
          </a:p>
        </p:txBody>
      </p:sp>
      <p:pic>
        <p:nvPicPr>
          <p:cNvPr id="2808" name="Google Shape;2808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93081" y="-161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93081" y="5904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93081" y="119146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93081" y="170925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1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22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53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7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5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" name="Google Shape;281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7" name="Google Shape;2817;p44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1867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8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hoclieu.vn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1" i="0" lang="en-US" sz="1867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1867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18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facebook.com/www.tienganhglobalsuccess.vn</a:t>
            </a:r>
            <a:endParaRPr b="0" i="1" sz="186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7318"/>
            <a:ext cx="12192000" cy="692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"/>
          <p:cNvSpPr/>
          <p:nvPr/>
        </p:nvSpPr>
        <p:spPr>
          <a:xfrm>
            <a:off x="3958250" y="685800"/>
            <a:ext cx="6796490" cy="5589219"/>
          </a:xfrm>
          <a:custGeom>
            <a:rect b="b" l="l" r="r" t="t"/>
            <a:pathLst>
              <a:path extrusionOk="0" h="8383828" w="10194735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3C41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rgbClr val="423C41"/>
                </a:solidFill>
                <a:latin typeface="Arial"/>
                <a:ea typeface="Arial"/>
                <a:cs typeface="Arial"/>
                <a:sym typeface="Arial"/>
              </a:rPr>
              <a:t>Rule 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Raise your hand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if you have a question.</a:t>
            </a:r>
            <a:endParaRPr/>
          </a:p>
        </p:txBody>
      </p:sp>
      <p:sp>
        <p:nvSpPr>
          <p:cNvPr id="318" name="Google Shape;318;p5"/>
          <p:cNvSpPr/>
          <p:nvPr/>
        </p:nvSpPr>
        <p:spPr>
          <a:xfrm rot="-468955">
            <a:off x="495205" y="3415168"/>
            <a:ext cx="3945607" cy="2202366"/>
          </a:xfrm>
          <a:custGeom>
            <a:rect b="b" l="l" r="r" t="t"/>
            <a:pathLst>
              <a:path extrusionOk="0" h="3303549" w="5918411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/>
          <p:nvPr/>
        </p:nvSpPr>
        <p:spPr>
          <a:xfrm rot="-469889">
            <a:off x="942479" y="3587722"/>
            <a:ext cx="3174860" cy="1786037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645" l="0" r="0" t="-780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"/>
          <p:cNvSpPr/>
          <p:nvPr/>
        </p:nvSpPr>
        <p:spPr>
          <a:xfrm rot="-1115936">
            <a:off x="1178196" y="1155266"/>
            <a:ext cx="1538343" cy="1663194"/>
          </a:xfrm>
          <a:custGeom>
            <a:rect b="b" l="l" r="r" t="t"/>
            <a:pathLst>
              <a:path extrusionOk="0" h="2494791" w="2307514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"/>
          <p:cNvSpPr/>
          <p:nvPr/>
        </p:nvSpPr>
        <p:spPr>
          <a:xfrm rot="789396">
            <a:off x="10219484" y="4353762"/>
            <a:ext cx="1483507" cy="2168432"/>
          </a:xfrm>
          <a:custGeom>
            <a:rect b="b" l="l" r="r" t="t"/>
            <a:pathLst>
              <a:path extrusionOk="0" h="3252648" w="2225260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"/>
          <p:cNvSpPr/>
          <p:nvPr/>
        </p:nvSpPr>
        <p:spPr>
          <a:xfrm rot="1697473">
            <a:off x="3527599" y="1389916"/>
            <a:ext cx="821560" cy="805129"/>
          </a:xfrm>
          <a:custGeom>
            <a:rect b="b" l="l" r="r" t="t"/>
            <a:pathLst>
              <a:path extrusionOk="0" h="1207693" w="1232340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504695" y="3237172"/>
            <a:ext cx="597226" cy="626187"/>
          </a:xfrm>
          <a:custGeom>
            <a:rect b="b" l="l" r="r" t="t"/>
            <a:pathLst>
              <a:path extrusionOk="0" h="939281" w="895839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"/>
          <p:cNvSpPr/>
          <p:nvPr/>
        </p:nvSpPr>
        <p:spPr>
          <a:xfrm>
            <a:off x="2525767" y="685800"/>
            <a:ext cx="5979551" cy="5707753"/>
          </a:xfrm>
          <a:custGeom>
            <a:rect b="b" l="l" r="r" t="t"/>
            <a:pathLst>
              <a:path extrusionOk="0" h="8561630" w="8969327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626"/>
              </a:buClr>
              <a:buSzPts val="4400"/>
              <a:buFont typeface="Arial"/>
              <a:buNone/>
            </a:pPr>
            <a:r>
              <a:rPr b="0" i="0" lang="en-US" sz="4400" u="sng" cap="none" strike="noStrike">
                <a:solidFill>
                  <a:srgbClr val="272626"/>
                </a:solidFill>
                <a:latin typeface="Arial"/>
                <a:ea typeface="Arial"/>
                <a:cs typeface="Arial"/>
                <a:sym typeface="Arial"/>
              </a:rPr>
              <a:t>Rule 3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Wait for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0" i="0" lang="en-US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your turn.</a:t>
            </a:r>
            <a:endParaRPr/>
          </a:p>
        </p:txBody>
      </p:sp>
      <p:sp>
        <p:nvSpPr>
          <p:cNvPr id="331" name="Google Shape;331;p6"/>
          <p:cNvSpPr/>
          <p:nvPr/>
        </p:nvSpPr>
        <p:spPr>
          <a:xfrm rot="-4228685">
            <a:off x="7608883" y="1133685"/>
            <a:ext cx="4380031" cy="4189886"/>
          </a:xfrm>
          <a:custGeom>
            <a:rect b="b" l="l" r="r" t="t"/>
            <a:pathLst>
              <a:path extrusionOk="0" h="5128740" w="5869803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6"/>
          <p:cNvSpPr/>
          <p:nvPr/>
        </p:nvSpPr>
        <p:spPr>
          <a:xfrm rot="711842">
            <a:off x="8398743" y="1774773"/>
            <a:ext cx="2907131" cy="2884698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3524" l="0" r="0" t="-2653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6"/>
          <p:cNvSpPr/>
          <p:nvPr/>
        </p:nvSpPr>
        <p:spPr>
          <a:xfrm>
            <a:off x="9971905" y="4988455"/>
            <a:ext cx="1736919" cy="942833"/>
          </a:xfrm>
          <a:custGeom>
            <a:rect b="b" l="l" r="r" t="t"/>
            <a:pathLst>
              <a:path extrusionOk="0" h="1414250" w="2605378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6"/>
          <p:cNvSpPr/>
          <p:nvPr/>
        </p:nvSpPr>
        <p:spPr>
          <a:xfrm rot="-651484">
            <a:off x="879907" y="5045846"/>
            <a:ext cx="1827659" cy="962829"/>
          </a:xfrm>
          <a:custGeom>
            <a:rect b="b" l="l" r="r" t="t"/>
            <a:pathLst>
              <a:path extrusionOk="0" h="1444243" w="2741489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"/>
          <p:cNvSpPr/>
          <p:nvPr/>
        </p:nvSpPr>
        <p:spPr>
          <a:xfrm>
            <a:off x="897142" y="1684605"/>
            <a:ext cx="1991329" cy="1744395"/>
          </a:xfrm>
          <a:custGeom>
            <a:rect b="b" l="l" r="r" t="t"/>
            <a:pathLst>
              <a:path extrusionOk="0" h="2616592" w="2986993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"/>
          <p:cNvSpPr/>
          <p:nvPr/>
        </p:nvSpPr>
        <p:spPr>
          <a:xfrm>
            <a:off x="332066" y="3741548"/>
            <a:ext cx="707469" cy="707469"/>
          </a:xfrm>
          <a:custGeom>
            <a:rect b="b" l="l" r="r" t="t"/>
            <a:pathLst>
              <a:path extrusionOk="0" h="1061203" w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23C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"/>
          <p:cNvSpPr/>
          <p:nvPr/>
        </p:nvSpPr>
        <p:spPr>
          <a:xfrm>
            <a:off x="422961" y="1046442"/>
            <a:ext cx="546841" cy="473342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7"/>
          <p:cNvSpPr/>
          <p:nvPr/>
        </p:nvSpPr>
        <p:spPr>
          <a:xfrm>
            <a:off x="5428962" y="945963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7"/>
          <p:cNvSpPr/>
          <p:nvPr/>
        </p:nvSpPr>
        <p:spPr>
          <a:xfrm>
            <a:off x="10064242" y="4001860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7"/>
          <p:cNvSpPr/>
          <p:nvPr/>
        </p:nvSpPr>
        <p:spPr>
          <a:xfrm>
            <a:off x="11538361" y="651362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7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7"/>
          <p:cNvSpPr/>
          <p:nvPr/>
        </p:nvSpPr>
        <p:spPr>
          <a:xfrm>
            <a:off x="9450734" y="2594386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7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7"/>
          <p:cNvSpPr/>
          <p:nvPr/>
        </p:nvSpPr>
        <p:spPr>
          <a:xfrm>
            <a:off x="1066283" y="3105172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9" name="Google Shape;349;p7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350" name="Google Shape;350;p7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365" name="Google Shape;365;p7"/>
            <p:cNvSpPr/>
            <p:nvPr/>
          </p:nvSpPr>
          <p:spPr>
            <a:xfrm>
              <a:off x="4214747" y="2929954"/>
              <a:ext cx="112415" cy="77668"/>
            </a:xfrm>
            <a:custGeom>
              <a:rect b="b" l="l" r="r" t="t"/>
              <a:pathLst>
                <a:path extrusionOk="0" h="3791" w="5487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4211489" y="2968470"/>
              <a:ext cx="119258" cy="57570"/>
            </a:xfrm>
            <a:custGeom>
              <a:rect b="b" l="l" r="r" t="t"/>
              <a:pathLst>
                <a:path extrusionOk="0" h="2810" w="5821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4270883" y="2976194"/>
              <a:ext cx="204015" cy="73898"/>
            </a:xfrm>
            <a:custGeom>
              <a:rect b="b" l="l" r="r" t="t"/>
              <a:pathLst>
                <a:path extrusionOk="0" h="3607" w="9958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296779" y="3042348"/>
              <a:ext cx="197581" cy="24052"/>
            </a:xfrm>
            <a:custGeom>
              <a:rect b="b" l="l" r="r" t="t"/>
              <a:pathLst>
                <a:path extrusionOk="0" h="1174" w="9644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067339" y="2976194"/>
              <a:ext cx="235770" cy="73898"/>
            </a:xfrm>
            <a:custGeom>
              <a:rect b="b" l="l" r="r" t="t"/>
              <a:pathLst>
                <a:path extrusionOk="0" h="3607" w="11508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047426" y="3042348"/>
              <a:ext cx="275168" cy="24052"/>
            </a:xfrm>
            <a:custGeom>
              <a:rect b="b" l="l" r="r" t="t"/>
              <a:pathLst>
                <a:path extrusionOk="0" h="1174" w="13431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4047426" y="3058226"/>
              <a:ext cx="446935" cy="170497"/>
            </a:xfrm>
            <a:custGeom>
              <a:rect b="b" l="l" r="r" t="t"/>
              <a:pathLst>
                <a:path extrusionOk="0" h="8322" w="21815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4076907" y="2816596"/>
              <a:ext cx="97500" cy="53985"/>
            </a:xfrm>
            <a:custGeom>
              <a:rect b="b" l="l" r="r" t="t"/>
              <a:pathLst>
                <a:path extrusionOk="0" h="2635" w="4759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355639" y="2789942"/>
              <a:ext cx="128395" cy="73448"/>
            </a:xfrm>
            <a:custGeom>
              <a:rect b="b" l="l" r="r" t="t"/>
              <a:pathLst>
                <a:path extrusionOk="0" h="3585" w="6267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7426" y="3220548"/>
              <a:ext cx="446935" cy="16329"/>
            </a:xfrm>
            <a:custGeom>
              <a:rect b="b" l="l" r="r" t="t"/>
              <a:pathLst>
                <a:path extrusionOk="0" h="797" w="21815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218783" y="3058226"/>
              <a:ext cx="189960" cy="170497"/>
            </a:xfrm>
            <a:custGeom>
              <a:rect b="b" l="l" r="r" t="t"/>
              <a:pathLst>
                <a:path extrusionOk="0" h="8322" w="9272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188851" y="3220548"/>
              <a:ext cx="181376" cy="16329"/>
            </a:xfrm>
            <a:custGeom>
              <a:rect b="b" l="l" r="r" t="t"/>
              <a:pathLst>
                <a:path extrusionOk="0" h="797" w="8853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075063" y="2848372"/>
              <a:ext cx="100655" cy="30362"/>
            </a:xfrm>
            <a:custGeom>
              <a:rect b="b" l="l" r="r" t="t"/>
              <a:pathLst>
                <a:path extrusionOk="0" h="1482" w="4913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354328" y="2837043"/>
              <a:ext cx="130567" cy="34952"/>
            </a:xfrm>
            <a:custGeom>
              <a:rect b="b" l="l" r="r" t="t"/>
              <a:pathLst>
                <a:path extrusionOk="0" h="1706" w="6373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264142" y="2875129"/>
              <a:ext cx="13624" cy="33968"/>
            </a:xfrm>
            <a:custGeom>
              <a:rect b="b" l="l" r="r" t="t"/>
              <a:pathLst>
                <a:path extrusionOk="0" h="1658" w="665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207453" y="2890945"/>
              <a:ext cx="25814" cy="30875"/>
            </a:xfrm>
            <a:custGeom>
              <a:rect b="b" l="l" r="r" t="t"/>
              <a:pathLst>
                <a:path extrusionOk="0" h="1507" w="126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167974" y="2932781"/>
              <a:ext cx="33190" cy="23089"/>
            </a:xfrm>
            <a:custGeom>
              <a:rect b="b" l="l" r="r" t="t"/>
              <a:pathLst>
                <a:path extrusionOk="0" h="1127" w="162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08969" y="2890945"/>
              <a:ext cx="25917" cy="30875"/>
            </a:xfrm>
            <a:custGeom>
              <a:rect b="b" l="l" r="r" t="t"/>
              <a:pathLst>
                <a:path extrusionOk="0" h="1507" w="1265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0725" y="2932781"/>
              <a:ext cx="33538" cy="23089"/>
            </a:xfrm>
            <a:custGeom>
              <a:rect b="b" l="l" r="r" t="t"/>
              <a:pathLst>
                <a:path extrusionOk="0" h="1127" w="1637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7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385" name="Google Shape;385;p7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401" name="Google Shape;401;p7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7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411" name="Google Shape;411;p7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7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446" name="Google Shape;446;p7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7"/>
          <p:cNvSpPr txBox="1"/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"/>
              <a:buNone/>
            </a:pPr>
            <a:r>
              <a:rPr b="1" i="0" lang="en-US" sz="4400" u="none" cap="none" strike="noStrike">
                <a:solidFill>
                  <a:srgbClr val="002D86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sp>
        <p:nvSpPr>
          <p:cNvPr id="481" name="Google Shape;481;p7"/>
          <p:cNvSpPr txBox="1"/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b="0" i="0" lang="en-US" sz="3200" u="none" cap="none" strike="noStrik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1. Warm-up and review.</a:t>
            </a:r>
            <a:endParaRPr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483" name="Google Shape;483;p7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7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518" name="Google Shape;518;p7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7"/>
          <p:cNvSpPr txBox="1"/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b="0" i="0" lang="en-US" sz="3200" u="none" cap="none" strike="noStrik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2. Activity 6: Listen and repeat.</a:t>
            </a:r>
            <a:endParaRPr b="0" i="0" sz="3200" u="none" cap="none" strike="noStrik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/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</a:pPr>
            <a:r>
              <a:rPr b="0" i="0" lang="en-US" sz="3200" u="none" cap="none" strike="noStrik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3. Activity 7: Let’s talk.</a:t>
            </a:r>
            <a:endParaRPr b="0" i="0" sz="3200" u="none" cap="none" strike="noStrik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7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555" name="Google Shape;555;p7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7"/>
          <p:cNvSpPr txBox="1"/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b="0" i="0" lang="en-US" sz="3200" u="none" cap="none" strike="noStrik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4. Activity 8: Let’s sing.</a:t>
            </a:r>
            <a:endParaRPr b="0" i="0" sz="3200" u="none" cap="none" strike="noStrik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4" name="Google Shape;564;p7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565" name="Google Shape;565;p7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7"/>
          <p:cNvGrpSpPr/>
          <p:nvPr/>
        </p:nvGrpSpPr>
        <p:grpSpPr>
          <a:xfrm rot="-1679516">
            <a:off x="436831" y="6164195"/>
            <a:ext cx="345870" cy="446504"/>
            <a:chOff x="5899168" y="3486640"/>
            <a:chExt cx="345870" cy="446504"/>
          </a:xfrm>
        </p:grpSpPr>
        <p:sp>
          <p:nvSpPr>
            <p:cNvPr id="580" name="Google Shape;580;p7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585" name="Google Shape;585;p7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7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590" name="Google Shape;590;p7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2611445" y="4522778"/>
            <a:ext cx="434954" cy="552628"/>
            <a:chOff x="7113073" y="3486640"/>
            <a:chExt cx="319216" cy="446504"/>
          </a:xfrm>
        </p:grpSpPr>
        <p:sp>
          <p:nvSpPr>
            <p:cNvPr id="598" name="Google Shape;598;p7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215045" y="4041256"/>
            <a:ext cx="702630" cy="1039671"/>
            <a:chOff x="7113073" y="3486640"/>
            <a:chExt cx="319216" cy="446504"/>
          </a:xfrm>
        </p:grpSpPr>
        <p:sp>
          <p:nvSpPr>
            <p:cNvPr id="628" name="Google Shape;628;p7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7"/>
          <p:cNvGrpSpPr/>
          <p:nvPr/>
        </p:nvGrpSpPr>
        <p:grpSpPr>
          <a:xfrm rot="185910">
            <a:off x="7641200" y="5936787"/>
            <a:ext cx="345870" cy="446504"/>
            <a:chOff x="5899168" y="3486640"/>
            <a:chExt cx="345870" cy="446504"/>
          </a:xfrm>
        </p:grpSpPr>
        <p:sp>
          <p:nvSpPr>
            <p:cNvPr id="658" name="Google Shape;658;p7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2" name="Google Shape;662;p7"/>
          <p:cNvSpPr txBox="1"/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b="0" i="0" lang="en-US" sz="3200" u="none" cap="none" strike="noStrik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5. Fun corner and wrap-up.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30A0">
            <a:alpha val="52941"/>
          </a:srgbClr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668" name="Google Shape;668;p8"/>
            <p:cNvSpPr/>
            <p:nvPr/>
          </p:nvSpPr>
          <p:spPr>
            <a:xfrm>
              <a:off x="4948548" y="3676600"/>
              <a:ext cx="101638" cy="182236"/>
            </a:xfrm>
            <a:custGeom>
              <a:rect b="b" l="l" r="r" t="t"/>
              <a:pathLst>
                <a:path extrusionOk="0" h="8895" w="4961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889257" y="3644394"/>
              <a:ext cx="61155" cy="213910"/>
            </a:xfrm>
            <a:custGeom>
              <a:rect b="b" l="l" r="r" t="t"/>
              <a:pathLst>
                <a:path extrusionOk="0" h="10441" w="2985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92412" y="3644783"/>
              <a:ext cx="155480" cy="288362"/>
            </a:xfrm>
            <a:custGeom>
              <a:rect b="b" l="l" r="r" t="t"/>
              <a:pathLst>
                <a:path extrusionOk="0" h="14075" w="7589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4692884" y="3676600"/>
              <a:ext cx="101208" cy="182236"/>
            </a:xfrm>
            <a:custGeom>
              <a:rect b="b" l="l" r="r" t="t"/>
              <a:pathLst>
                <a:path extrusionOk="0" h="8895" w="494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4792208" y="3644394"/>
              <a:ext cx="61176" cy="213910"/>
            </a:xfrm>
            <a:custGeom>
              <a:rect b="b" l="l" r="r" t="t"/>
              <a:pathLst>
                <a:path extrusionOk="0" h="10441" w="2986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695179" y="3644783"/>
              <a:ext cx="155049" cy="288362"/>
            </a:xfrm>
            <a:custGeom>
              <a:rect b="b" l="l" r="r" t="t"/>
              <a:pathLst>
                <a:path extrusionOk="0" h="14075" w="7568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731503" y="3486517"/>
              <a:ext cx="80639" cy="155008"/>
            </a:xfrm>
            <a:custGeom>
              <a:rect b="b" l="l" r="r" t="t"/>
              <a:pathLst>
                <a:path extrusionOk="0" h="7566" w="3936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760452" y="3587275"/>
              <a:ext cx="54415" cy="71174"/>
            </a:xfrm>
            <a:custGeom>
              <a:rect b="b" l="l" r="r" t="t"/>
              <a:pathLst>
                <a:path extrusionOk="0" h="3474" w="2656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4687988" y="3486640"/>
              <a:ext cx="100122" cy="167321"/>
            </a:xfrm>
            <a:custGeom>
              <a:rect b="b" l="l" r="r" t="t"/>
              <a:pathLst>
                <a:path extrusionOk="0" h="8167" w="4887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930928" y="3486517"/>
              <a:ext cx="80188" cy="155029"/>
            </a:xfrm>
            <a:custGeom>
              <a:rect b="b" l="l" r="r" t="t"/>
              <a:pathLst>
                <a:path extrusionOk="0" h="7567" w="3914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928204" y="3587275"/>
              <a:ext cx="53985" cy="71174"/>
            </a:xfrm>
            <a:custGeom>
              <a:rect b="b" l="l" r="r" t="t"/>
              <a:pathLst>
                <a:path extrusionOk="0" h="3474" w="2635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4687455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4954530" y="3486640"/>
              <a:ext cx="100655" cy="168223"/>
            </a:xfrm>
            <a:custGeom>
              <a:rect b="b" l="l" r="r" t="t"/>
              <a:pathLst>
                <a:path extrusionOk="0" h="8211" w="4913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972149" y="3574552"/>
              <a:ext cx="83466" cy="85884"/>
            </a:xfrm>
            <a:custGeom>
              <a:rect b="b" l="l" r="r" t="t"/>
              <a:pathLst>
                <a:path extrusionOk="0" h="4192" w="4074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683" name="Google Shape;683;p8"/>
            <p:cNvSpPr/>
            <p:nvPr/>
          </p:nvSpPr>
          <p:spPr>
            <a:xfrm>
              <a:off x="1888781" y="4148427"/>
              <a:ext cx="112948" cy="107334"/>
            </a:xfrm>
            <a:custGeom>
              <a:rect b="b" l="l" r="r" t="t"/>
              <a:pathLst>
                <a:path extrusionOk="0" h="5239" w="5513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888781" y="4189668"/>
              <a:ext cx="125138" cy="94324"/>
            </a:xfrm>
            <a:custGeom>
              <a:rect b="b" l="l" r="r" t="t"/>
              <a:pathLst>
                <a:path extrusionOk="0" h="4604" w="6108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1735596" y="4157462"/>
              <a:ext cx="106535" cy="90842"/>
            </a:xfrm>
            <a:custGeom>
              <a:rect b="b" l="l" r="r" t="t"/>
              <a:pathLst>
                <a:path extrusionOk="0" h="4434" w="520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1721562" y="4187927"/>
              <a:ext cx="123294" cy="107395"/>
            </a:xfrm>
            <a:custGeom>
              <a:rect b="b" l="l" r="r" t="t"/>
              <a:pathLst>
                <a:path extrusionOk="0" h="5242" w="6018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935554" y="4221424"/>
              <a:ext cx="156791" cy="217168"/>
            </a:xfrm>
            <a:custGeom>
              <a:rect b="b" l="l" r="r" t="t"/>
              <a:pathLst>
                <a:path extrusionOk="0" h="10600" w="7653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1939590" y="4389176"/>
              <a:ext cx="153738" cy="58021"/>
            </a:xfrm>
            <a:custGeom>
              <a:rect b="b" l="l" r="r" t="t"/>
              <a:pathLst>
                <a:path extrusionOk="0" h="2832" w="7504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1646721" y="4227304"/>
              <a:ext cx="141446" cy="211288"/>
            </a:xfrm>
            <a:custGeom>
              <a:rect b="b" l="l" r="r" t="t"/>
              <a:pathLst>
                <a:path extrusionOk="0" h="10313" w="6904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1646291" y="4390917"/>
              <a:ext cx="150583" cy="56279"/>
            </a:xfrm>
            <a:custGeom>
              <a:rect b="b" l="l" r="r" t="t"/>
              <a:pathLst>
                <a:path extrusionOk="0" h="2747" w="735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1767802" y="4198806"/>
              <a:ext cx="198565" cy="239786"/>
            </a:xfrm>
            <a:custGeom>
              <a:rect b="b" l="l" r="r" t="t"/>
              <a:pathLst>
                <a:path extrusionOk="0" h="11704" w="9692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1767372" y="4377334"/>
              <a:ext cx="199425" cy="69862"/>
            </a:xfrm>
            <a:custGeom>
              <a:rect b="b" l="l" r="r" t="t"/>
              <a:pathLst>
                <a:path extrusionOk="0" h="3410" w="9734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1831661" y="4308885"/>
              <a:ext cx="76173" cy="215754"/>
            </a:xfrm>
            <a:custGeom>
              <a:rect b="b" l="l" r="r" t="t"/>
              <a:pathLst>
                <a:path extrusionOk="0" h="10531" w="3718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1702529" y="4367418"/>
              <a:ext cx="35812" cy="157221"/>
            </a:xfrm>
            <a:custGeom>
              <a:rect b="b" l="l" r="r" t="t"/>
              <a:pathLst>
                <a:path extrusionOk="0" h="7674" w="1748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1997569" y="4361989"/>
              <a:ext cx="35382" cy="162650"/>
            </a:xfrm>
            <a:custGeom>
              <a:rect b="b" l="l" r="r" t="t"/>
              <a:pathLst>
                <a:path extrusionOk="0" h="7939" w="1727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1648565" y="4509724"/>
              <a:ext cx="442489" cy="24052"/>
            </a:xfrm>
            <a:custGeom>
              <a:rect b="b" l="l" r="r" t="t"/>
              <a:pathLst>
                <a:path extrusionOk="0" h="1174" w="21598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1646291" y="4517878"/>
              <a:ext cx="447037" cy="24503"/>
            </a:xfrm>
            <a:custGeom>
              <a:rect b="b" l="l" r="r" t="t"/>
              <a:pathLst>
                <a:path extrusionOk="0" h="1196" w="2182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699" name="Google Shape;699;p8"/>
            <p:cNvSpPr/>
            <p:nvPr/>
          </p:nvSpPr>
          <p:spPr>
            <a:xfrm>
              <a:off x="2473105" y="2901886"/>
              <a:ext cx="160048" cy="150911"/>
            </a:xfrm>
            <a:custGeom>
              <a:rect b="b" l="l" r="r" t="t"/>
              <a:pathLst>
                <a:path extrusionOk="0" h="7366" w="7812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466794" y="2953576"/>
              <a:ext cx="131448" cy="114669"/>
            </a:xfrm>
            <a:custGeom>
              <a:rect b="b" l="l" r="r" t="t"/>
              <a:pathLst>
                <a:path extrusionOk="0" h="5597" w="6416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246923" y="2967159"/>
              <a:ext cx="360457" cy="209444"/>
            </a:xfrm>
            <a:custGeom>
              <a:rect b="b" l="l" r="r" t="t"/>
              <a:pathLst>
                <a:path extrusionOk="0" h="10223" w="17594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46492" y="3104466"/>
              <a:ext cx="361318" cy="80311"/>
            </a:xfrm>
            <a:custGeom>
              <a:rect b="b" l="l" r="r" t="t"/>
              <a:pathLst>
                <a:path extrusionOk="0" h="3920" w="17636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2543377" y="2842062"/>
              <a:ext cx="13624" cy="38967"/>
            </a:xfrm>
            <a:custGeom>
              <a:rect b="b" l="l" r="r" t="t"/>
              <a:pathLst>
                <a:path extrusionOk="0" h="1902" w="665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654460" y="2978488"/>
              <a:ext cx="38967" cy="13173"/>
            </a:xfrm>
            <a:custGeom>
              <a:rect b="b" l="l" r="r" t="t"/>
              <a:pathLst>
                <a:path extrusionOk="0" h="643" w="1902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2621393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621393" y="3056628"/>
              <a:ext cx="32657" cy="31530"/>
            </a:xfrm>
            <a:custGeom>
              <a:rect b="b" l="l" r="r" t="t"/>
              <a:pathLst>
                <a:path extrusionOk="0" h="1539" w="1594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446348" y="2881685"/>
              <a:ext cx="32657" cy="31551"/>
            </a:xfrm>
            <a:custGeom>
              <a:rect b="b" l="l" r="r" t="t"/>
              <a:pathLst>
                <a:path extrusionOk="0" h="1540" w="1594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709" name="Google Shape;709;p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744" name="Google Shape;744;p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779" name="Google Shape;779;p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814" name="Google Shape;814;p8"/>
            <p:cNvSpPr/>
            <p:nvPr/>
          </p:nvSpPr>
          <p:spPr>
            <a:xfrm>
              <a:off x="6561364" y="3023438"/>
              <a:ext cx="154464" cy="219678"/>
            </a:xfrm>
            <a:custGeom>
              <a:rect b="b" l="l" r="r" t="t"/>
              <a:pathLst>
                <a:path extrusionOk="0" h="1812" w="1198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6571549" y="3051443"/>
              <a:ext cx="126356" cy="86319"/>
            </a:xfrm>
            <a:custGeom>
              <a:rect b="b" l="l" r="r" t="t"/>
              <a:pathLst>
                <a:path extrusionOk="0" h="712" w="98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581606" y="3121396"/>
              <a:ext cx="134221" cy="70195"/>
            </a:xfrm>
            <a:custGeom>
              <a:rect b="b" l="l" r="r" t="t"/>
              <a:pathLst>
                <a:path extrusionOk="0" h="579" w="1041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6608425" y="3198744"/>
              <a:ext cx="89481" cy="44372"/>
            </a:xfrm>
            <a:custGeom>
              <a:rect b="b" l="l" r="r" t="t"/>
              <a:pathLst>
                <a:path extrusionOk="0" h="366" w="694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6536995" y="2836979"/>
              <a:ext cx="210938" cy="191066"/>
            </a:xfrm>
            <a:custGeom>
              <a:rect b="b" l="l" r="r" t="t"/>
              <a:pathLst>
                <a:path extrusionOk="0" h="1576" w="1636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536995" y="2836979"/>
              <a:ext cx="205651" cy="172517"/>
            </a:xfrm>
            <a:custGeom>
              <a:rect b="b" l="l" r="r" t="t"/>
              <a:pathLst>
                <a:path extrusionOk="0" h="1423" w="1595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48394" y="3189287"/>
              <a:ext cx="7865" cy="6789"/>
            </a:xfrm>
            <a:custGeom>
              <a:rect b="b" l="l" r="r" t="t"/>
              <a:pathLst>
                <a:path extrusionOk="0" h="56" w="61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6641174" y="3145037"/>
              <a:ext cx="12120" cy="46554"/>
            </a:xfrm>
            <a:custGeom>
              <a:rect b="b" l="l" r="r" t="t"/>
              <a:pathLst>
                <a:path extrusionOk="0" h="384" w="94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6569100" y="3074963"/>
              <a:ext cx="89481" cy="86925"/>
            </a:xfrm>
            <a:custGeom>
              <a:rect b="b" l="l" r="r" t="t"/>
              <a:pathLst>
                <a:path extrusionOk="0" h="717" w="694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6462471" y="2976884"/>
              <a:ext cx="143763" cy="118932"/>
            </a:xfrm>
            <a:custGeom>
              <a:rect b="b" l="l" r="r" t="t"/>
              <a:pathLst>
                <a:path extrusionOk="0" h="981" w="1115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6524488" y="2999919"/>
              <a:ext cx="12636" cy="9578"/>
            </a:xfrm>
            <a:custGeom>
              <a:rect b="b" l="l" r="r" t="t"/>
              <a:pathLst>
                <a:path extrusionOk="0" h="79" w="98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6559043" y="3030712"/>
              <a:ext cx="7865" cy="11275"/>
            </a:xfrm>
            <a:custGeom>
              <a:rect b="b" l="l" r="r" t="t"/>
              <a:pathLst>
                <a:path extrusionOk="0" h="93" w="61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6581606" y="3044654"/>
              <a:ext cx="2579" cy="6910"/>
            </a:xfrm>
            <a:custGeom>
              <a:rect b="b" l="l" r="r" t="t"/>
              <a:pathLst>
                <a:path extrusionOk="0" h="57" w="2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6514303" y="3030712"/>
              <a:ext cx="10315" cy="2303"/>
            </a:xfrm>
            <a:custGeom>
              <a:rect b="b" l="l" r="r" t="t"/>
              <a:pathLst>
                <a:path extrusionOk="0" h="19" w="8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6534030" y="3055929"/>
              <a:ext cx="3094" cy="2910"/>
            </a:xfrm>
            <a:custGeom>
              <a:rect b="b" l="l" r="r" t="t"/>
              <a:pathLst>
                <a:path extrusionOk="0" h="24" w="24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6504246" y="2988644"/>
              <a:ext cx="5415" cy="6910"/>
            </a:xfrm>
            <a:custGeom>
              <a:rect b="b" l="l" r="r" t="t"/>
              <a:pathLst>
                <a:path extrusionOk="0" h="57" w="42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6541766" y="2990947"/>
              <a:ext cx="4900" cy="6789"/>
            </a:xfrm>
            <a:custGeom>
              <a:rect b="b" l="l" r="r" t="t"/>
              <a:pathLst>
                <a:path extrusionOk="0" h="56" w="38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484519" y="3053626"/>
              <a:ext cx="4900" cy="5213"/>
            </a:xfrm>
            <a:custGeom>
              <a:rect b="b" l="l" r="r" t="t"/>
              <a:pathLst>
                <a:path extrusionOk="0" h="43" w="38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6519073" y="3083934"/>
              <a:ext cx="15085" cy="5092"/>
            </a:xfrm>
            <a:custGeom>
              <a:rect b="b" l="l" r="r" t="t"/>
              <a:pathLst>
                <a:path extrusionOk="0" h="42" w="117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6576320" y="3069871"/>
              <a:ext cx="10186" cy="7395"/>
            </a:xfrm>
            <a:custGeom>
              <a:rect b="b" l="l" r="r" t="t"/>
              <a:pathLst>
                <a:path extrusionOk="0" h="61" w="79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6556593" y="2889474"/>
              <a:ext cx="245621" cy="130449"/>
            </a:xfrm>
            <a:custGeom>
              <a:rect b="b" l="l" r="r" t="t"/>
              <a:pathLst>
                <a:path extrusionOk="0" h="1076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6556593" y="2889474"/>
              <a:ext cx="245621" cy="110566"/>
            </a:xfrm>
            <a:custGeom>
              <a:rect b="b" l="l" r="r" t="t"/>
              <a:pathLst>
                <a:path extrusionOk="0" h="912" w="1905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6405353" y="2967428"/>
              <a:ext cx="49511" cy="23641"/>
            </a:xfrm>
            <a:custGeom>
              <a:rect b="b" l="l" r="r" t="t"/>
              <a:pathLst>
                <a:path extrusionOk="0" h="195" w="384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410124" y="2980521"/>
              <a:ext cx="91802" cy="75529"/>
            </a:xfrm>
            <a:custGeom>
              <a:rect b="b" l="l" r="r" t="t"/>
              <a:pathLst>
                <a:path extrusionOk="0" h="623" w="712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437458" y="2933967"/>
              <a:ext cx="40099" cy="54798"/>
            </a:xfrm>
            <a:custGeom>
              <a:rect b="b" l="l" r="r" t="t"/>
              <a:pathLst>
                <a:path extrusionOk="0" h="452" w="311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34030" y="3137641"/>
              <a:ext cx="10186" cy="11881"/>
            </a:xfrm>
            <a:custGeom>
              <a:rect b="b" l="l" r="r" t="t"/>
              <a:pathLst>
                <a:path extrusionOk="0" h="98" w="79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6534030" y="3091208"/>
              <a:ext cx="14956" cy="50919"/>
            </a:xfrm>
            <a:custGeom>
              <a:rect b="b" l="l" r="r" t="t"/>
              <a:pathLst>
                <a:path extrusionOk="0" h="420" w="116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497025" y="3035804"/>
              <a:ext cx="15085" cy="51040"/>
            </a:xfrm>
            <a:custGeom>
              <a:rect b="b" l="l" r="r" t="t"/>
              <a:pathLst>
                <a:path extrusionOk="0" h="421" w="117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6497025" y="3035804"/>
              <a:ext cx="51961" cy="72620"/>
            </a:xfrm>
            <a:custGeom>
              <a:rect b="b" l="l" r="r" t="t"/>
              <a:pathLst>
                <a:path extrusionOk="0" h="599" w="403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554272" y="3161282"/>
              <a:ext cx="12636" cy="11881"/>
            </a:xfrm>
            <a:custGeom>
              <a:rect b="b" l="l" r="r" t="t"/>
              <a:pathLst>
                <a:path extrusionOk="0" h="98" w="98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561364" y="3109636"/>
              <a:ext cx="20372" cy="53950"/>
            </a:xfrm>
            <a:custGeom>
              <a:rect b="b" l="l" r="r" t="t"/>
              <a:pathLst>
                <a:path extrusionOk="0" h="445" w="158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536995" y="3041017"/>
              <a:ext cx="22177" cy="54192"/>
            </a:xfrm>
            <a:custGeom>
              <a:rect b="b" l="l" r="r" t="t"/>
              <a:pathLst>
                <a:path extrusionOk="0" h="447" w="172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548857" y="3041866"/>
              <a:ext cx="37649" cy="84986"/>
            </a:xfrm>
            <a:custGeom>
              <a:rect b="b" l="l" r="r" t="t"/>
              <a:pathLst>
                <a:path extrusionOk="0" h="701" w="292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449964" y="2999676"/>
              <a:ext cx="29913" cy="24126"/>
            </a:xfrm>
            <a:custGeom>
              <a:rect b="b" l="l" r="r" t="t"/>
              <a:pathLst>
                <a:path extrusionOk="0" h="199" w="232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849" name="Google Shape;849;p8"/>
            <p:cNvSpPr/>
            <p:nvPr/>
          </p:nvSpPr>
          <p:spPr>
            <a:xfrm>
              <a:off x="2849419" y="2225532"/>
              <a:ext cx="442366" cy="291906"/>
            </a:xfrm>
            <a:custGeom>
              <a:rect b="b" l="l" r="r" t="t"/>
              <a:pathLst>
                <a:path extrusionOk="0" h="14248" w="21592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846694" y="2509816"/>
              <a:ext cx="447365" cy="16329"/>
            </a:xfrm>
            <a:custGeom>
              <a:rect b="b" l="l" r="r" t="t"/>
              <a:pathLst>
                <a:path extrusionOk="0" h="797" w="21836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2992586" y="2166897"/>
              <a:ext cx="207702" cy="179204"/>
            </a:xfrm>
            <a:custGeom>
              <a:rect b="b" l="l" r="r" t="t"/>
              <a:pathLst>
                <a:path extrusionOk="0" h="8747" w="10138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2946345" y="2509816"/>
              <a:ext cx="51690" cy="16329"/>
            </a:xfrm>
            <a:custGeom>
              <a:rect b="b" l="l" r="r" t="t"/>
              <a:pathLst>
                <a:path extrusionOk="0" h="797" w="2523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2949500" y="2346613"/>
              <a:ext cx="100225" cy="163224"/>
            </a:xfrm>
            <a:custGeom>
              <a:rect b="b" l="l" r="r" t="t"/>
              <a:pathLst>
                <a:path extrusionOk="0" h="7967" w="4892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991705" y="2357492"/>
              <a:ext cx="127432" cy="159946"/>
            </a:xfrm>
            <a:custGeom>
              <a:rect b="b" l="l" r="r" t="t"/>
              <a:pathLst>
                <a:path extrusionOk="0" h="7807" w="622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2988550" y="2509816"/>
              <a:ext cx="131448" cy="16329"/>
            </a:xfrm>
            <a:custGeom>
              <a:rect b="b" l="l" r="r" t="t"/>
              <a:pathLst>
                <a:path extrusionOk="0" h="797" w="6416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982690" y="2222807"/>
              <a:ext cx="223027" cy="131489"/>
            </a:xfrm>
            <a:custGeom>
              <a:rect b="b" l="l" r="r" t="t"/>
              <a:pathLst>
                <a:path extrusionOk="0" h="6418" w="10886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858" name="Google Shape;858;p8"/>
            <p:cNvSpPr/>
            <p:nvPr/>
          </p:nvSpPr>
          <p:spPr>
            <a:xfrm>
              <a:off x="7170192" y="2976194"/>
              <a:ext cx="301904" cy="94775"/>
            </a:xfrm>
            <a:custGeom>
              <a:rect b="b" l="l" r="r" t="t"/>
              <a:pathLst>
                <a:path extrusionOk="0" h="4626" w="14736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182484" y="2866094"/>
              <a:ext cx="277442" cy="172669"/>
            </a:xfrm>
            <a:custGeom>
              <a:rect b="b" l="l" r="r" t="t"/>
              <a:pathLst>
                <a:path extrusionOk="0" h="8428" w="13542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7041489" y="2931716"/>
              <a:ext cx="131448" cy="137840"/>
            </a:xfrm>
            <a:custGeom>
              <a:rect b="b" l="l" r="r" t="t"/>
              <a:pathLst>
                <a:path extrusionOk="0" h="6728" w="6416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7128950" y="2976624"/>
              <a:ext cx="66175" cy="92501"/>
            </a:xfrm>
            <a:custGeom>
              <a:rect b="b" l="l" r="r" t="t"/>
              <a:pathLst>
                <a:path extrusionOk="0" h="4515" w="323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845" y="2866094"/>
              <a:ext cx="196721" cy="174963"/>
            </a:xfrm>
            <a:custGeom>
              <a:rect b="b" l="l" r="r" t="t"/>
              <a:pathLst>
                <a:path extrusionOk="0" h="8540" w="9602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7364270" y="3031018"/>
              <a:ext cx="14485" cy="26798"/>
            </a:xfrm>
            <a:custGeom>
              <a:rect b="b" l="l" r="r" t="t"/>
              <a:pathLst>
                <a:path extrusionOk="0" h="1308" w="707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263635" y="3031018"/>
              <a:ext cx="14485" cy="27228"/>
            </a:xfrm>
            <a:custGeom>
              <a:rect b="b" l="l" r="r" t="t"/>
              <a:pathLst>
                <a:path extrusionOk="0" h="1329" w="707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7151159" y="2981644"/>
              <a:ext cx="339990" cy="106084"/>
            </a:xfrm>
            <a:custGeom>
              <a:rect b="b" l="l" r="r" t="t"/>
              <a:pathLst>
                <a:path extrusionOk="0" h="5178" w="16595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7187913" y="3066810"/>
              <a:ext cx="64331" cy="34521"/>
            </a:xfrm>
            <a:custGeom>
              <a:rect b="b" l="l" r="r" t="t"/>
              <a:pathLst>
                <a:path extrusionOk="0" h="1685" w="314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7127107" y="3079123"/>
              <a:ext cx="116103" cy="81602"/>
            </a:xfrm>
            <a:custGeom>
              <a:rect b="b" l="l" r="r" t="t"/>
              <a:pathLst>
                <a:path extrusionOk="0" h="3983" w="5667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7393649" y="3068224"/>
              <a:ext cx="56689" cy="34521"/>
            </a:xfrm>
            <a:custGeom>
              <a:rect b="b" l="l" r="r" t="t"/>
              <a:pathLst>
                <a:path extrusionOk="0" h="1685" w="2767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7400061" y="3081397"/>
              <a:ext cx="78897" cy="79328"/>
            </a:xfrm>
            <a:custGeom>
              <a:rect b="b" l="l" r="r" t="t"/>
              <a:pathLst>
                <a:path extrusionOk="0" h="3872" w="3851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7140710" y="2992522"/>
              <a:ext cx="360887" cy="103359"/>
            </a:xfrm>
            <a:custGeom>
              <a:rect b="b" l="l" r="r" t="t"/>
              <a:pathLst>
                <a:path extrusionOk="0" h="5045" w="17615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7083591" y="2955317"/>
              <a:ext cx="13624" cy="19586"/>
            </a:xfrm>
            <a:custGeom>
              <a:rect b="b" l="l" r="r" t="t"/>
              <a:pathLst>
                <a:path extrusionOk="0" h="956" w="665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8"/>
          <p:cNvGrpSpPr/>
          <p:nvPr/>
        </p:nvGrpSpPr>
        <p:grpSpPr>
          <a:xfrm rot="-1679516">
            <a:off x="308187" y="6221170"/>
            <a:ext cx="345870" cy="446504"/>
            <a:chOff x="5899168" y="3486640"/>
            <a:chExt cx="345870" cy="446504"/>
          </a:xfrm>
        </p:grpSpPr>
        <p:sp>
          <p:nvSpPr>
            <p:cNvPr id="873" name="Google Shape;873;p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8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878" name="Google Shape;878;p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p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883" name="Google Shape;883;p8"/>
            <p:cNvSpPr/>
            <p:nvPr/>
          </p:nvSpPr>
          <p:spPr>
            <a:xfrm>
              <a:off x="3443208" y="4164121"/>
              <a:ext cx="444210" cy="351361"/>
            </a:xfrm>
            <a:custGeom>
              <a:rect b="b" l="l" r="r" t="t"/>
              <a:pathLst>
                <a:path extrusionOk="0" h="17150" w="21682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527084" y="4491122"/>
              <a:ext cx="370783" cy="35525"/>
            </a:xfrm>
            <a:custGeom>
              <a:rect b="b" l="l" r="r" t="t"/>
              <a:pathLst>
                <a:path extrusionOk="0" h="1734" w="18098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551997" y="4164325"/>
              <a:ext cx="341834" cy="292275"/>
            </a:xfrm>
            <a:custGeom>
              <a:rect b="b" l="l" r="r" t="t"/>
              <a:pathLst>
                <a:path extrusionOk="0" h="14266" w="16685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551997" y="4329352"/>
              <a:ext cx="160479" cy="135853"/>
            </a:xfrm>
            <a:custGeom>
              <a:rect b="b" l="l" r="r" t="t"/>
              <a:pathLst>
                <a:path extrusionOk="0" h="6631" w="7833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712455" y="4316179"/>
              <a:ext cx="184961" cy="143085"/>
            </a:xfrm>
            <a:custGeom>
              <a:rect b="b" l="l" r="r" t="t"/>
              <a:pathLst>
                <a:path extrusionOk="0" h="6984" w="9028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639888" y="4263833"/>
              <a:ext cx="183670" cy="186067"/>
            </a:xfrm>
            <a:custGeom>
              <a:rect b="b" l="l" r="r" t="t"/>
              <a:pathLst>
                <a:path extrusionOk="0" h="9082" w="8965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695696" y="4443570"/>
              <a:ext cx="33538" cy="15796"/>
            </a:xfrm>
            <a:custGeom>
              <a:rect b="b" l="l" r="r" t="t"/>
              <a:pathLst>
                <a:path extrusionOk="0" h="771" w="1637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8"/>
          <p:cNvGrpSpPr/>
          <p:nvPr/>
        </p:nvGrpSpPr>
        <p:grpSpPr>
          <a:xfrm>
            <a:off x="141596" y="4072230"/>
            <a:ext cx="511410" cy="780849"/>
            <a:chOff x="7113073" y="3486640"/>
            <a:chExt cx="319216" cy="446504"/>
          </a:xfrm>
        </p:grpSpPr>
        <p:sp>
          <p:nvSpPr>
            <p:cNvPr id="891" name="Google Shape;891;p8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8"/>
          <p:cNvGrpSpPr/>
          <p:nvPr/>
        </p:nvGrpSpPr>
        <p:grpSpPr>
          <a:xfrm>
            <a:off x="11386643" y="3887857"/>
            <a:ext cx="702630" cy="1039671"/>
            <a:chOff x="7113073" y="3486640"/>
            <a:chExt cx="319216" cy="446504"/>
          </a:xfrm>
        </p:grpSpPr>
        <p:sp>
          <p:nvSpPr>
            <p:cNvPr id="921" name="Google Shape;921;p8"/>
            <p:cNvSpPr/>
            <p:nvPr/>
          </p:nvSpPr>
          <p:spPr>
            <a:xfrm>
              <a:off x="7393219" y="3659534"/>
              <a:ext cx="39070" cy="37861"/>
            </a:xfrm>
            <a:custGeom>
              <a:rect b="b" l="l" r="r" t="t"/>
              <a:pathLst>
                <a:path extrusionOk="0" h="1848" w="1907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7392338" y="371894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7380045" y="3620792"/>
              <a:ext cx="13194" cy="37226"/>
            </a:xfrm>
            <a:custGeom>
              <a:rect b="b" l="l" r="r" t="t"/>
              <a:pathLst>
                <a:path extrusionOk="0" h="1817" w="644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7113073" y="3601985"/>
              <a:ext cx="37226" cy="35566"/>
            </a:xfrm>
            <a:custGeom>
              <a:rect b="b" l="l" r="r" t="t"/>
              <a:pathLst>
                <a:path extrusionOk="0" h="1736" w="1817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7113073" y="3661398"/>
              <a:ext cx="39951" cy="38291"/>
            </a:xfrm>
            <a:custGeom>
              <a:rect b="b" l="l" r="r" t="t"/>
              <a:pathLst>
                <a:path extrusionOk="0" h="1869" w="195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7152122" y="3570516"/>
              <a:ext cx="13092" cy="37123"/>
            </a:xfrm>
            <a:custGeom>
              <a:rect b="b" l="l" r="r" t="t"/>
              <a:pathLst>
                <a:path extrusionOk="0" h="1812" w="639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7262652" y="3486640"/>
              <a:ext cx="13624" cy="37123"/>
            </a:xfrm>
            <a:custGeom>
              <a:rect b="b" l="l" r="r" t="t"/>
              <a:pathLst>
                <a:path extrusionOk="0" h="1812" w="665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7204242" y="3542591"/>
              <a:ext cx="37123" cy="36119"/>
            </a:xfrm>
            <a:custGeom>
              <a:rect b="b" l="l" r="r" t="t"/>
              <a:pathLst>
                <a:path extrusionOk="0" h="1763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7204242" y="3601985"/>
              <a:ext cx="37123" cy="36017"/>
            </a:xfrm>
            <a:custGeom>
              <a:rect b="b" l="l" r="r" t="t"/>
              <a:pathLst>
                <a:path extrusionOk="0" h="1758" w="1812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7204242" y="3661398"/>
              <a:ext cx="37123" cy="35997"/>
            </a:xfrm>
            <a:custGeom>
              <a:rect b="b" l="l" r="r" t="t"/>
              <a:pathLst>
                <a:path extrusionOk="0" h="1757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7297583" y="3542591"/>
              <a:ext cx="37226" cy="36119"/>
            </a:xfrm>
            <a:custGeom>
              <a:rect b="b" l="l" r="r" t="t"/>
              <a:pathLst>
                <a:path extrusionOk="0" h="1763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7297583" y="3601985"/>
              <a:ext cx="37226" cy="36017"/>
            </a:xfrm>
            <a:custGeom>
              <a:rect b="b" l="l" r="r" t="t"/>
              <a:pathLst>
                <a:path extrusionOk="0" h="1758" w="1817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7297583" y="3661398"/>
              <a:ext cx="37226" cy="35997"/>
            </a:xfrm>
            <a:custGeom>
              <a:rect b="b" l="l" r="r" t="t"/>
              <a:pathLst>
                <a:path extrusionOk="0" h="1757" w="1817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7204242" y="3782377"/>
              <a:ext cx="37123" cy="36099"/>
            </a:xfrm>
            <a:custGeom>
              <a:rect b="b" l="l" r="r" t="t"/>
              <a:pathLst>
                <a:path extrusionOk="0" h="1762" w="1812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7204242" y="3841668"/>
              <a:ext cx="37123" cy="36222"/>
            </a:xfrm>
            <a:custGeom>
              <a:rect b="b" l="l" r="r" t="t"/>
              <a:pathLst>
                <a:path extrusionOk="0" h="1768" w="1812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7297583" y="3841668"/>
              <a:ext cx="37226" cy="36222"/>
            </a:xfrm>
            <a:custGeom>
              <a:rect b="b" l="l" r="r" t="t"/>
              <a:pathLst>
                <a:path extrusionOk="0" h="1768" w="1817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7134830" y="3508848"/>
              <a:ext cx="275700" cy="391086"/>
            </a:xfrm>
            <a:custGeom>
              <a:rect b="b" l="l" r="r" t="t"/>
              <a:pathLst>
                <a:path extrusionOk="0" h="19089" w="13457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7226000" y="3860557"/>
              <a:ext cx="87051" cy="51710"/>
            </a:xfrm>
            <a:custGeom>
              <a:rect b="b" l="l" r="r" t="t"/>
              <a:pathLst>
                <a:path extrusionOk="0" h="2524" w="4249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7134830" y="3652117"/>
              <a:ext cx="91190" cy="100655"/>
            </a:xfrm>
            <a:custGeom>
              <a:rect b="b" l="l" r="r" t="t"/>
              <a:pathLst>
                <a:path extrusionOk="0" h="4913" w="4451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7313031" y="3707393"/>
              <a:ext cx="97500" cy="99221"/>
            </a:xfrm>
            <a:custGeom>
              <a:rect b="b" l="l" r="r" t="t"/>
              <a:pathLst>
                <a:path extrusionOk="0" h="4843" w="4759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7173347" y="3894177"/>
              <a:ext cx="97500" cy="31243"/>
            </a:xfrm>
            <a:custGeom>
              <a:rect b="b" l="l" r="r" t="t"/>
              <a:pathLst>
                <a:path extrusionOk="0" h="1525" w="4759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7168881" y="3917246"/>
              <a:ext cx="112845" cy="15898"/>
            </a:xfrm>
            <a:custGeom>
              <a:rect b="b" l="l" r="r" t="t"/>
              <a:pathLst>
                <a:path extrusionOk="0" h="776" w="5508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7265377" y="3882766"/>
              <a:ext cx="111104" cy="42655"/>
            </a:xfrm>
            <a:custGeom>
              <a:rect b="b" l="l" r="r" t="t"/>
              <a:pathLst>
                <a:path extrusionOk="0" h="2082" w="5423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7263635" y="3917246"/>
              <a:ext cx="114259" cy="15898"/>
            </a:xfrm>
            <a:custGeom>
              <a:rect b="b" l="l" r="r" t="t"/>
              <a:pathLst>
                <a:path extrusionOk="0" h="776" w="5577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7262652" y="3550950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7262652" y="361622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7262652" y="3681066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7262652" y="3746339"/>
              <a:ext cx="13624" cy="29502"/>
            </a:xfrm>
            <a:custGeom>
              <a:rect b="b" l="l" r="r" t="t"/>
              <a:pathLst>
                <a:path extrusionOk="0" h="1440" w="665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7262652" y="3811613"/>
              <a:ext cx="13624" cy="29072"/>
            </a:xfrm>
            <a:custGeom>
              <a:rect b="b" l="l" r="r" t="t"/>
              <a:pathLst>
                <a:path extrusionOk="0" h="1419" w="665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8"/>
          <p:cNvGrpSpPr/>
          <p:nvPr/>
        </p:nvGrpSpPr>
        <p:grpSpPr>
          <a:xfrm rot="185910">
            <a:off x="7407192" y="5888632"/>
            <a:ext cx="345870" cy="446504"/>
            <a:chOff x="5899168" y="3486640"/>
            <a:chExt cx="345870" cy="446504"/>
          </a:xfrm>
        </p:grpSpPr>
        <p:sp>
          <p:nvSpPr>
            <p:cNvPr id="951" name="Google Shape;951;p8"/>
            <p:cNvSpPr/>
            <p:nvPr/>
          </p:nvSpPr>
          <p:spPr>
            <a:xfrm>
              <a:off x="5917770" y="3660271"/>
              <a:ext cx="308665" cy="31694"/>
            </a:xfrm>
            <a:custGeom>
              <a:rect b="b" l="l" r="r" t="t"/>
              <a:pathLst>
                <a:path extrusionOk="0" h="1547" w="15066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5917770" y="3684221"/>
              <a:ext cx="308665" cy="248923"/>
            </a:xfrm>
            <a:custGeom>
              <a:rect b="b" l="l" r="r" t="t"/>
              <a:pathLst>
                <a:path extrusionOk="0" h="12150" w="15066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5899618" y="3486640"/>
              <a:ext cx="344989" cy="173119"/>
            </a:xfrm>
            <a:custGeom>
              <a:rect b="b" l="l" r="r" t="t"/>
              <a:pathLst>
                <a:path extrusionOk="0" h="8450" w="16839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5899168" y="3636670"/>
              <a:ext cx="345870" cy="31243"/>
            </a:xfrm>
            <a:custGeom>
              <a:rect b="b" l="l" r="r" t="t"/>
              <a:pathLst>
                <a:path extrusionOk="0" h="1525" w="16882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8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b="1" i="0" lang="en-US" sz="66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Warm-up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b="1" i="0" lang="en-US" sz="5400" u="none" cap="none" strike="noStrike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</a:t>
            </a:r>
            <a:endParaRPr b="1" i="0" sz="5400" u="none" cap="none" strike="noStrik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8"/>
          <p:cNvSpPr/>
          <p:nvPr/>
        </p:nvSpPr>
        <p:spPr>
          <a:xfrm>
            <a:off x="1647733" y="605308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7" name="Google Shape;957;p8"/>
          <p:cNvSpPr/>
          <p:nvPr/>
        </p:nvSpPr>
        <p:spPr>
          <a:xfrm>
            <a:off x="3925577" y="1396030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8" name="Google Shape;958;p8"/>
          <p:cNvSpPr/>
          <p:nvPr/>
        </p:nvSpPr>
        <p:spPr>
          <a:xfrm>
            <a:off x="11490569" y="173101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9" name="Google Shape;959;p8"/>
          <p:cNvSpPr/>
          <p:nvPr/>
        </p:nvSpPr>
        <p:spPr>
          <a:xfrm>
            <a:off x="6786275" y="60397"/>
            <a:ext cx="406447" cy="402210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0" name="Google Shape;960;p8"/>
          <p:cNvSpPr/>
          <p:nvPr/>
        </p:nvSpPr>
        <p:spPr>
          <a:xfrm>
            <a:off x="9890212" y="61744"/>
            <a:ext cx="777788" cy="790723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1" name="Google Shape;961;p8"/>
          <p:cNvSpPr/>
          <p:nvPr/>
        </p:nvSpPr>
        <p:spPr>
          <a:xfrm>
            <a:off x="9491371" y="2888028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2" name="Google Shape;962;p8"/>
          <p:cNvSpPr/>
          <p:nvPr/>
        </p:nvSpPr>
        <p:spPr>
          <a:xfrm>
            <a:off x="8471794" y="91187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3" name="Google Shape;963;p8"/>
          <p:cNvSpPr/>
          <p:nvPr/>
        </p:nvSpPr>
        <p:spPr>
          <a:xfrm>
            <a:off x="3161997" y="2915009"/>
            <a:ext cx="262230" cy="217144"/>
          </a:xfrm>
          <a:custGeom>
            <a:rect b="b" l="l" r="r" t="t"/>
            <a:pathLst>
              <a:path extrusionOk="0" h="7008482" w="7125074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"/>
          <p:cNvSpPr/>
          <p:nvPr/>
        </p:nvSpPr>
        <p:spPr>
          <a:xfrm>
            <a:off x="6312165" y="2130208"/>
            <a:ext cx="291618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Hot seat</a:t>
            </a:r>
            <a:endParaRPr/>
          </a:p>
        </p:txBody>
      </p:sp>
    </p:spTree>
  </p:cSld>
  <p:clrMapOvr>
    <a:masterClrMapping/>
  </p:clrMapOvr>
  <p:transition spd="med">
    <p:zoom dir="out"/>
  </p:transition>
</p:sld>
</file>

<file path=ppt/theme/theme1.xml><?xml version="1.0" encoding="utf-8"?>
<a:theme xmlns:a="http://schemas.openxmlformats.org/drawingml/2006/main" xmlns:r="http://schemas.openxmlformats.org/officeDocument/2006/relationships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0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2020-12-03T01:35:36Z</dcterms:created>
  <dc:creator>TrangDTT</dc:creator>
</cp:coreProperties>
</file>