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DDF"/>
    <a:srgbClr val="16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DAAB-026F-481A-A535-B039E2B772E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858" y="3116884"/>
            <a:ext cx="550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>
                <a:latin typeface="Comic Sans MS" panose="030F0702030302020204" pitchFamily="66" charset="0"/>
              </a:rPr>
              <a:t>Rearrange the letters to make words. Then say.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859" y="4705871"/>
            <a:ext cx="3848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2. Let’s play.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83" y="5278544"/>
            <a:ext cx="600112" cy="55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43" y="4150571"/>
            <a:ext cx="449036" cy="452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01" y="4144980"/>
            <a:ext cx="449035" cy="4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8" y="306171"/>
            <a:ext cx="681537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4" y="278504"/>
            <a:ext cx="753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Rearrange the letters to make words. Then say.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23" y="790679"/>
            <a:ext cx="449036" cy="4522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81" y="785088"/>
            <a:ext cx="449035" cy="4522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05543" y="1555294"/>
            <a:ext cx="3766460" cy="555877"/>
            <a:chOff x="805543" y="1589314"/>
            <a:chExt cx="3766460" cy="555877"/>
          </a:xfrm>
        </p:grpSpPr>
        <p:sp>
          <p:nvSpPr>
            <p:cNvPr id="4" name="TextBox 3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aqsuer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5543" y="2490220"/>
            <a:ext cx="3766460" cy="555877"/>
            <a:chOff x="805543" y="1589314"/>
            <a:chExt cx="3766460" cy="555877"/>
          </a:xfrm>
        </p:grpSpPr>
        <p:sp>
          <p:nvSpPr>
            <p:cNvPr id="33" name="TextBox 32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2.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ofx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05543" y="4177627"/>
            <a:ext cx="3766460" cy="555877"/>
            <a:chOff x="805543" y="1589314"/>
            <a:chExt cx="3766460" cy="555877"/>
          </a:xfrm>
        </p:grpSpPr>
        <p:sp>
          <p:nvSpPr>
            <p:cNvPr id="37" name="TextBox 36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uziq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05543" y="5112553"/>
            <a:ext cx="3766460" cy="555877"/>
            <a:chOff x="805543" y="1589314"/>
            <a:chExt cx="3766460" cy="555877"/>
          </a:xfrm>
        </p:grpSpPr>
        <p:sp>
          <p:nvSpPr>
            <p:cNvPr id="41" name="TextBox 40"/>
            <p:cNvSpPr txBox="1"/>
            <p:nvPr/>
          </p:nvSpPr>
          <p:spPr>
            <a:xfrm>
              <a:off x="805543" y="1621971"/>
              <a:ext cx="58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BADDF"/>
                  </a:solidFill>
                  <a:latin typeface="Comic Sans MS" panose="030F0702030302020204" pitchFamily="66" charset="0"/>
                </a:rPr>
                <a:t>4.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15143" y="1589314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Comic Sans MS" panose="030F0702030302020204" pitchFamily="66" charset="0"/>
                </a:rPr>
                <a:t>xbo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743203" y="2003327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74" y="785088"/>
            <a:ext cx="2108430" cy="15011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56" y="2259928"/>
            <a:ext cx="2108430" cy="15011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74" y="3721327"/>
            <a:ext cx="2108430" cy="15011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56" y="5218181"/>
            <a:ext cx="2108430" cy="15011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8412" r="10058" b="16984"/>
          <a:stretch/>
        </p:blipFill>
        <p:spPr>
          <a:xfrm>
            <a:off x="6001431" y="1074897"/>
            <a:ext cx="1144550" cy="1003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06" y="2368323"/>
            <a:ext cx="1337175" cy="1273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63" y="4056085"/>
            <a:ext cx="954957" cy="9068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93" y="5592691"/>
            <a:ext cx="1266825" cy="9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0140" y="5191122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8396" y="5158465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aqsuer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5061" y="5760078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807707"/>
              <a:ext cx="4363773" cy="414375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125061" y="5158465"/>
            <a:ext cx="1914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3214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531" y="383164"/>
              <a:ext cx="4350938" cy="414375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785143" y="5254980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399" y="5222323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ofx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65171" y="5823936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65171" y="5222323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5982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532374"/>
              <a:ext cx="4363773" cy="41437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650410" y="5353895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8666" y="5321238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uziq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01239" y="5922851"/>
            <a:ext cx="128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1239" y="5321238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7662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375" y="257039"/>
            <a:ext cx="6593586" cy="4694420"/>
            <a:chOff x="1173375" y="257039"/>
            <a:chExt cx="6593586" cy="46944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375" y="257039"/>
              <a:ext cx="6593586" cy="4694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13" y="1176251"/>
              <a:ext cx="4363773" cy="34066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89387" y="5339040"/>
            <a:ext cx="88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ADDF"/>
                </a:solidFill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7643" y="5306383"/>
            <a:ext cx="2026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xbo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05746" y="5907996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9193" y="5306383"/>
            <a:ext cx="114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19899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06171"/>
            <a:ext cx="705039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5" y="278504"/>
            <a:ext cx="59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play.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9" y="740169"/>
            <a:ext cx="478596" cy="442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8638" y="364467"/>
            <a:ext cx="19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Bingo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5" y="1408826"/>
            <a:ext cx="5735411" cy="506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5629" y="2057400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quiz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2378" y="2057400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rainbow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407" y="2057400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7566" y="3646715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4315" y="3646715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road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4" y="3646715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fox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5629" y="5421086"/>
            <a:ext cx="13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2378" y="5421086"/>
            <a:ext cx="155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sail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2344" y="5421086"/>
            <a:ext cx="156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7403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CC825-31F3-40A4-8DE6-C935C710B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78" y="2887008"/>
            <a:ext cx="2092631" cy="2942399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5B74F-FE37-4B40-A57A-B80E7B3CF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9" y="2825922"/>
            <a:ext cx="2092400" cy="2977757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71F50-A601-43ED-BA26-2F7DC7480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28" y="2870804"/>
            <a:ext cx="2107022" cy="2958603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70212-C837-08B5-7417-56DA48E9AD8B}"/>
              </a:ext>
            </a:extLst>
          </p:cNvPr>
          <p:cNvSpPr txBox="1"/>
          <p:nvPr/>
        </p:nvSpPr>
        <p:spPr>
          <a:xfrm>
            <a:off x="698173" y="5803679"/>
            <a:ext cx="7941733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Website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hoclieu.vn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Fanpage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facebook.com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/www.tienganhglobalsucces.vn</a:t>
            </a:r>
          </a:p>
        </p:txBody>
      </p:sp>
    </p:spTree>
    <p:extLst>
      <p:ext uri="{BB962C8B-B14F-4D97-AF65-F5344CB8AC3E}">
        <p14:creationId xmlns:p14="http://schemas.microsoft.com/office/powerpoint/2010/main" val="29015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7882 -4.81481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7882 -2.96296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7882 -2.59259E-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82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16</cp:revision>
  <dcterms:created xsi:type="dcterms:W3CDTF">2021-02-24T03:33:59Z</dcterms:created>
  <dcterms:modified xsi:type="dcterms:W3CDTF">2023-04-12T09:45:11Z</dcterms:modified>
</cp:coreProperties>
</file>