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327" r:id="rId5"/>
    <p:sldId id="346" r:id="rId6"/>
    <p:sldId id="329" r:id="rId7"/>
    <p:sldId id="330" r:id="rId8"/>
    <p:sldId id="335" r:id="rId9"/>
    <p:sldId id="336" r:id="rId10"/>
    <p:sldId id="337" r:id="rId11"/>
    <p:sldId id="283" r:id="rId12"/>
    <p:sldId id="291" r:id="rId13"/>
    <p:sldId id="295" r:id="rId14"/>
    <p:sldId id="296" r:id="rId15"/>
    <p:sldId id="299" r:id="rId16"/>
    <p:sldId id="341" r:id="rId17"/>
    <p:sldId id="303" r:id="rId18"/>
    <p:sldId id="298" r:id="rId19"/>
    <p:sldId id="292" r:id="rId20"/>
    <p:sldId id="342" r:id="rId21"/>
    <p:sldId id="304" r:id="rId22"/>
    <p:sldId id="305" r:id="rId23"/>
    <p:sldId id="306" r:id="rId24"/>
    <p:sldId id="343" r:id="rId25"/>
    <p:sldId id="308" r:id="rId26"/>
    <p:sldId id="311" r:id="rId27"/>
    <p:sldId id="309" r:id="rId28"/>
    <p:sldId id="344" r:id="rId29"/>
    <p:sldId id="310" r:id="rId30"/>
    <p:sldId id="314" r:id="rId31"/>
    <p:sldId id="315" r:id="rId32"/>
    <p:sldId id="275" r:id="rId33"/>
    <p:sldId id="261" r:id="rId34"/>
    <p:sldId id="3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6-450F-9BE8-35EEB72251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6-450F-9BE8-35EEB72251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6-450F-9BE8-35EEB722517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6-450F-9BE8-35EEB722517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F6-450F-9BE8-35EEB722517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F6-450F-9BE8-35EEB722517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F6-450F-9BE8-35EEB722517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F6-450F-9BE8-35EEB722517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F6-450F-9BE8-35EEB722517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F6-450F-9BE8-35EEB7225171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EF6-450F-9BE8-35EEB7225171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EF6-450F-9BE8-35EEB7225171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EF6-450F-9BE8-35EEB7225171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EF6-450F-9BE8-35EEB7225171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EF6-450F-9BE8-35EEB7225171}"/>
              </c:ext>
            </c:extLst>
          </c:dPt>
          <c:dLbls>
            <c:dLbl>
              <c:idx val="6"/>
              <c:layout>
                <c:manualLayout>
                  <c:x val="-0.16312527356506842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1EF6-450F-9BE8-35EEB7225171}"/>
                </c:ext>
              </c:extLst>
            </c:dLbl>
            <c:dLbl>
              <c:idx val="7"/>
              <c:layout>
                <c:manualLayout>
                  <c:x val="-0.12725576867527022"/>
                  <c:y val="6.91298015349898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1EF6-450F-9BE8-35EEB7225171}"/>
                </c:ext>
              </c:extLst>
            </c:dLbl>
            <c:dLbl>
              <c:idx val="8"/>
              <c:layout>
                <c:manualLayout>
                  <c:x val="-0.15826630069389352"/>
                  <c:y val="-0.2047581082487945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t" anchorCtr="1">
                    <a:spAutoFit/>
                  </a:bodyPr>
                  <a:lstStyle/>
                  <a:p>
                    <a:pPr>
                      <a:defRPr sz="3600" b="0" i="0" u="none" strike="noStrike" kern="1200" baseline="0">
                        <a:solidFill>
                          <a:schemeClr val="bg1"/>
                        </a:solidFill>
                        <a:latin typeface="Mali" pitchFamily="2" charset="-34"/>
                        <a:ea typeface="+mn-ea"/>
                        <a:cs typeface="Mali" pitchFamily="2" charset="-34"/>
                      </a:defRPr>
                    </a:pPr>
                    <a:fld id="{AEC413B5-0634-1044-BD02-41CF41EB54D5}" type="CATEGORYNAME">
                      <a:rPr lang="en-US" sz="3600" b="0" i="0">
                        <a:latin typeface="Mali" pitchFamily="2" charset="-34"/>
                      </a:rPr>
                      <a:pPr>
                        <a:defRPr sz="3600">
                          <a:solidFill>
                            <a:schemeClr val="bg1"/>
                          </a:solidFill>
                          <a:latin typeface="Mali" pitchFamily="2" charset="-34"/>
                          <a:cs typeface="Mali" pitchFamily="2" charset="-34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EF6-450F-9BE8-35EEB7225171}"/>
                </c:ext>
              </c:extLst>
            </c:dLbl>
            <c:dLbl>
              <c:idx val="9"/>
              <c:layout>
                <c:manualLayout>
                  <c:x val="0.16575346915195144"/>
                  <c:y val="-0.19886937811179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1EF6-450F-9BE8-35EEB7225171}"/>
                </c:ext>
              </c:extLst>
            </c:dLbl>
            <c:dLbl>
              <c:idx val="10"/>
              <c:layout>
                <c:manualLayout>
                  <c:x val="0.14125386459932415"/>
                  <c:y val="-1.57852461826691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1EF6-450F-9BE8-35EEB7225171}"/>
                </c:ext>
              </c:extLst>
            </c:dLbl>
            <c:dLbl>
              <c:idx val="11"/>
              <c:layout>
                <c:manualLayout>
                  <c:x val="0.17186540157144609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1EF6-450F-9BE8-35EEB72251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Hoja1!$A$2:$A$16</c:f>
              <c:strCache>
                <c:ptCount val="12"/>
                <c:pt idx="6">
                  <c:v>Group 1</c:v>
                </c:pt>
                <c:pt idx="7">
                  <c:v>Group 2</c:v>
                </c:pt>
                <c:pt idx="8">
                  <c:v>Group 3</c:v>
                </c:pt>
                <c:pt idx="9">
                  <c:v>Group 4</c:v>
                </c:pt>
                <c:pt idx="10">
                  <c:v>Group 5</c:v>
                </c:pt>
                <c:pt idx="11">
                  <c:v>Group 6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EF6-450F-9BE8-35EEB72251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F7A56-7EF3-4D68-9B30-66E53BCFC50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3843-40EC-4B89-ABB8-84D716E3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 to choose the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0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0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ant to see the picture</a:t>
            </a:r>
          </a:p>
          <a:p>
            <a:r>
              <a:rPr lang="en-US" dirty="0"/>
              <a:t>Click the picture to see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727A-F81E-0059-EDF3-4B2861A10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AB4D3-BC80-6277-1B61-A39FE737D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4F4D3-FBB6-C567-2AAE-2C1D885E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DDB1-6B67-1880-083C-4FA4624D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9567-FFC5-2D9F-0295-1C7C1BCB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1CC0-592C-3971-1C0F-A531A5B9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DE154-F279-58B5-5A86-404582D5D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C557-C066-59C1-BB9F-07F2D6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B3A7-1D6D-E437-2F43-118CCB29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F8A9-5A6A-3C10-2F5D-1CE6A488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8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4D10A-6439-24F1-C85B-8F5F38539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1D420-6D8C-CF39-4812-C6C49544A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813D8-46E3-6B52-7341-CE825719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EE5E9-D90A-499B-A151-3667683E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B8E46-BE07-151C-E15D-48631411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3696-ACD4-50DE-2C9E-A280B939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95B6-4C04-8DC6-149B-158ABF3B9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D4B2-0CAE-2B97-7714-B5306F6E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73FD-628C-9E9B-E662-694F7F3A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E820-AC65-74BD-1218-BB2557E9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84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B2D4-742F-9C14-608C-673DAC6E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29E1B-2738-04A7-BDE8-58DEF31B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7B1A-00B5-6474-666B-EB873716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88BA4-972D-77C4-6AE2-6A289E2A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54B18-FBCC-DDF4-4CE4-B4F0C693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89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D078-9DA2-877D-6626-A53B352B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8595E-10F9-6239-9B3B-16401E96A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09699-6A52-8B3B-C0B7-D01857C76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87D81-49C9-61DB-05A7-37206469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46813-07EF-1377-0E74-1744B1AE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853DC-7233-4C15-3175-E39A9D72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9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59D2-A1CA-A863-C76E-D208F8DA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7677C-5275-7C01-41AD-8AA14CE5A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DDFCC-F98E-7F23-3FCC-F7D88289D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4783E-001C-79F5-D3FB-F8B151BEA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00EB6-CAEB-E088-B0D3-892FEA676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91E7A-9049-590E-812A-641F5F50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1F04F-2AEE-DB1F-E756-F2EB93AE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F1AE6-FE1F-339E-665B-A3FD30BD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E60D-5932-2023-75DD-DB36DAAB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7EE79-57C5-F162-7655-6925A18D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20C67-7B28-363B-C7E9-2862C89E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7354E-4921-6DCF-905E-C73D1D02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7F717-3067-3A23-84E9-F9AD44D9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034A1-7FBC-B17D-B999-0A5B9FA2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F1F6A-6118-828B-2E46-04A60C28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9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42D8-3F7B-8717-40AA-9EF0266C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C3023-9D30-8D21-72A3-8F016F78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20AA7-60C1-6EFB-6EAA-D62223F8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C019-F082-E4DE-138A-317C46DA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BB72F-D00A-79C0-AF5D-064D4222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B5F7-AEA1-9539-00AC-C0C901B8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16DD-DB85-4950-375B-318F866B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6A083-7D2A-3756-26E3-0CB72AB1E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17EF1-44A3-94C5-47AF-182F736A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528A3-4BB6-41AF-6E77-6FDB84E8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67C98-E838-54D4-D87E-6BC030FF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E4264-689D-7AF5-8216-AF7546BF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1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D1D6A-80A1-AE65-D1E5-DF2AD28F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BEC28-ABF9-5805-CA60-F4725046B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B5A3-2E8F-68A9-0689-784AA2F2B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7D6C-2055-4DAE-9443-156DED2FBA9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7CFE-D2C4-1740-270C-0833D17D7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B7D44-BBB8-2F5C-CA9D-3BEB61370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6C93-B646-FCAF-527B-A22B045E2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0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66.png"/><Relationship Id="rId7" Type="http://schemas.openxmlformats.org/officeDocument/2006/relationships/audio" Target="../media/audio1.wav"/><Relationship Id="rId12" Type="http://schemas.openxmlformats.org/officeDocument/2006/relationships/image" Target="../media/image60.jpeg"/><Relationship Id="rId17" Type="http://schemas.openxmlformats.org/officeDocument/2006/relationships/image" Target="../media/image64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2.png"/><Relationship Id="rId23" Type="http://schemas.openxmlformats.org/officeDocument/2006/relationships/image" Target="../media/image69.png"/><Relationship Id="rId10" Type="http://schemas.openxmlformats.org/officeDocument/2006/relationships/image" Target="../media/image59.png"/><Relationship Id="rId19" Type="http://schemas.openxmlformats.org/officeDocument/2006/relationships/image" Target="../media/image65.png"/><Relationship Id="rId4" Type="http://schemas.microsoft.com/office/2007/relationships/media" Target="../media/media2.m4a"/><Relationship Id="rId9" Type="http://schemas.openxmlformats.org/officeDocument/2006/relationships/image" Target="../media/image58.jpeg"/><Relationship Id="rId14" Type="http://schemas.microsoft.com/office/2007/relationships/hdphoto" Target="../media/hdphoto2.wdp"/><Relationship Id="rId2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66.png"/><Relationship Id="rId7" Type="http://schemas.openxmlformats.org/officeDocument/2006/relationships/audio" Target="../media/audio1.wav"/><Relationship Id="rId12" Type="http://schemas.openxmlformats.org/officeDocument/2006/relationships/image" Target="../media/image60.jpeg"/><Relationship Id="rId17" Type="http://schemas.openxmlformats.org/officeDocument/2006/relationships/image" Target="../media/image64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2.png"/><Relationship Id="rId23" Type="http://schemas.openxmlformats.org/officeDocument/2006/relationships/image" Target="../media/image71.png"/><Relationship Id="rId10" Type="http://schemas.openxmlformats.org/officeDocument/2006/relationships/image" Target="../media/image59.png"/><Relationship Id="rId19" Type="http://schemas.openxmlformats.org/officeDocument/2006/relationships/image" Target="../media/image65.png"/><Relationship Id="rId4" Type="http://schemas.microsoft.com/office/2007/relationships/media" Target="../media/media2.m4a"/><Relationship Id="rId9" Type="http://schemas.openxmlformats.org/officeDocument/2006/relationships/image" Target="../media/image58.jpeg"/><Relationship Id="rId14" Type="http://schemas.microsoft.com/office/2007/relationships/hdphoto" Target="../media/hdphoto2.wdp"/><Relationship Id="rId22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5.jpeg"/><Relationship Id="rId5" Type="http://schemas.openxmlformats.org/officeDocument/2006/relationships/image" Target="../media/image66.png"/><Relationship Id="rId4" Type="http://schemas.openxmlformats.org/officeDocument/2006/relationships/image" Target="../media/image73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7.png"/><Relationship Id="rId5" Type="http://schemas.openxmlformats.org/officeDocument/2006/relationships/chart" Target="../charts/chart1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1.png"/><Relationship Id="rId12" Type="http://schemas.openxmlformats.org/officeDocument/2006/relationships/image" Target="../media/image7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13.xml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86.png"/><Relationship Id="rId4" Type="http://schemas.openxmlformats.org/officeDocument/2006/relationships/audio" Target="../media/audio5.wav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1.png"/><Relationship Id="rId12" Type="http://schemas.openxmlformats.org/officeDocument/2006/relationships/image" Target="../media/image7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13.xml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5.wav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image" Target="../media/image103.png"/><Relationship Id="rId2" Type="http://schemas.openxmlformats.org/officeDocument/2006/relationships/audio" Target="../media/media8.mp3"/><Relationship Id="rId16" Type="http://schemas.openxmlformats.org/officeDocument/2006/relationships/image" Target="../media/image66.png"/><Relationship Id="rId20" Type="http://schemas.openxmlformats.org/officeDocument/2006/relationships/image" Target="../media/image105.png"/><Relationship Id="rId1" Type="http://schemas.microsoft.com/office/2007/relationships/media" Target="../media/media8.mp3"/><Relationship Id="rId6" Type="http://schemas.openxmlformats.org/officeDocument/2006/relationships/notesSlide" Target="../notesSlides/notesSlide5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100.png"/><Relationship Id="rId19" Type="http://schemas.openxmlformats.org/officeDocument/2006/relationships/image" Target="../media/image104.png"/><Relationship Id="rId4" Type="http://schemas.microsoft.com/office/2007/relationships/media" Target="../media/media9.mp3"/><Relationship Id="rId9" Type="http://schemas.openxmlformats.org/officeDocument/2006/relationships/image" Target="../media/image99.jpe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image" Target="../media/image103.png"/><Relationship Id="rId2" Type="http://schemas.openxmlformats.org/officeDocument/2006/relationships/audio" Target="../media/media8.mp3"/><Relationship Id="rId16" Type="http://schemas.openxmlformats.org/officeDocument/2006/relationships/image" Target="../media/image66.png"/><Relationship Id="rId20" Type="http://schemas.openxmlformats.org/officeDocument/2006/relationships/image" Target="../media/image105.png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100.png"/><Relationship Id="rId19" Type="http://schemas.openxmlformats.org/officeDocument/2006/relationships/image" Target="../media/image106.png"/><Relationship Id="rId4" Type="http://schemas.microsoft.com/office/2007/relationships/media" Target="../media/media9.mp3"/><Relationship Id="rId9" Type="http://schemas.openxmlformats.org/officeDocument/2006/relationships/image" Target="../media/image99.jpeg"/><Relationship Id="rId1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image" Target="../media/image103.png"/><Relationship Id="rId2" Type="http://schemas.openxmlformats.org/officeDocument/2006/relationships/audio" Target="../media/media8.mp3"/><Relationship Id="rId16" Type="http://schemas.openxmlformats.org/officeDocument/2006/relationships/image" Target="../media/image66.png"/><Relationship Id="rId20" Type="http://schemas.openxmlformats.org/officeDocument/2006/relationships/image" Target="../media/image105.png"/><Relationship Id="rId1" Type="http://schemas.microsoft.com/office/2007/relationships/media" Target="../media/media8.mp3"/><Relationship Id="rId6" Type="http://schemas.openxmlformats.org/officeDocument/2006/relationships/notesSlide" Target="../notesSlides/notesSlide7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100.png"/><Relationship Id="rId19" Type="http://schemas.openxmlformats.org/officeDocument/2006/relationships/image" Target="../media/image107.png"/><Relationship Id="rId4" Type="http://schemas.microsoft.com/office/2007/relationships/media" Target="../media/media9.mp3"/><Relationship Id="rId9" Type="http://schemas.openxmlformats.org/officeDocument/2006/relationships/image" Target="../media/image99.jpeg"/><Relationship Id="rId1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svg"/><Relationship Id="rId11" Type="http://schemas.openxmlformats.org/officeDocument/2006/relationships/image" Target="../media/image21.png"/><Relationship Id="rId5" Type="http://schemas.openxmlformats.org/officeDocument/2006/relationships/image" Target="../media/image53.png"/><Relationship Id="rId10" Type="http://schemas.openxmlformats.org/officeDocument/2006/relationships/image" Target="../media/image16.svg"/><Relationship Id="rId4" Type="http://schemas.openxmlformats.org/officeDocument/2006/relationships/image" Target="../media/image52.svg"/><Relationship Id="rId9" Type="http://schemas.openxmlformats.org/officeDocument/2006/relationships/image" Target="../media/image15.pn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0.jpeg"/><Relationship Id="rId18" Type="http://schemas.openxmlformats.org/officeDocument/2006/relationships/image" Target="../media/image63.png"/><Relationship Id="rId3" Type="http://schemas.openxmlformats.org/officeDocument/2006/relationships/audio" Target="NULL" TargetMode="External"/><Relationship Id="rId21" Type="http://schemas.openxmlformats.org/officeDocument/2006/relationships/image" Target="../media/image65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1.wav"/><Relationship Id="rId16" Type="http://schemas.openxmlformats.org/officeDocument/2006/relationships/image" Target="../media/image62.png"/><Relationship Id="rId20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9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23" Type="http://schemas.openxmlformats.org/officeDocument/2006/relationships/image" Target="../media/image66.png"/><Relationship Id="rId10" Type="http://schemas.openxmlformats.org/officeDocument/2006/relationships/image" Target="../media/image58.jpeg"/><Relationship Id="rId19" Type="http://schemas.openxmlformats.org/officeDocument/2006/relationships/image" Target="../media/image64.png"/><Relationship Id="rId4" Type="http://schemas.microsoft.com/office/2007/relationships/media" Target="../media/media2.m4a"/><Relationship Id="rId9" Type="http://schemas.openxmlformats.org/officeDocument/2006/relationships/audio" Target="../media/audio3.wav"/><Relationship Id="rId14" Type="http://schemas.openxmlformats.org/officeDocument/2006/relationships/image" Target="../media/image61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20F2C727-78FA-4CAA-E421-4DFABCD6C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A7A53-640C-FD77-C7C1-837DFFD72395}"/>
              </a:ext>
            </a:extLst>
          </p:cNvPr>
          <p:cNvSpPr txBox="1"/>
          <p:nvPr/>
        </p:nvSpPr>
        <p:spPr>
          <a:xfrm>
            <a:off x="2512764" y="0"/>
            <a:ext cx="815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4000" b="1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“Bees find flowers”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5475676" y="4374724"/>
            <a:ext cx="1240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1721918" y="4858360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114" y="3833286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35006-8266-5594-9E7C-49C8F73CA8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24456" y="2516494"/>
            <a:ext cx="1591869" cy="150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827">
                        <a14:foregroundMark x1="56869" y1="87540" x2="56869" y2="87540"/>
                        <a14:foregroundMark x1="57827" y1="86741" x2="57827" y2="86741"/>
                        <a14:foregroundMark x1="56070" y1="77796" x2="56070" y2="77796"/>
                        <a14:foregroundMark x1="46486" y1="76198" x2="46486" y2="76198"/>
                        <a14:foregroundMark x1="41054" y1="78914" x2="41054" y2="78914"/>
                        <a14:foregroundMark x1="39936" y1="78914" x2="45687" y2="80671"/>
                        <a14:foregroundMark x1="54473" y1="80671" x2="54153" y2="78435"/>
                        <a14:foregroundMark x1="45847" y1="75559" x2="50000" y2="75559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5470219" y="4325818"/>
            <a:ext cx="1153806" cy="850586"/>
          </a:xfrm>
          <a:prstGeom prst="rect">
            <a:avLst/>
          </a:prstGeom>
        </p:spPr>
      </p:pic>
      <p:pic>
        <p:nvPicPr>
          <p:cNvPr id="6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1800BE64-C886-856A-F771-A6E0213999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105">
        <p14:warp dir="in"/>
      </p:transition>
    </mc:Choice>
    <mc:Fallback xmlns="">
      <p:transition spd="slow" advTm="1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1997 -0.2548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A85B15DD-6B22-E7B5-89B3-2EEA9EBE4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A7A53-640C-FD77-C7C1-837DFFD72395}"/>
              </a:ext>
            </a:extLst>
          </p:cNvPr>
          <p:cNvSpPr txBox="1"/>
          <p:nvPr/>
        </p:nvSpPr>
        <p:spPr>
          <a:xfrm>
            <a:off x="2512764" y="0"/>
            <a:ext cx="815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4000" b="1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“Bees find flowers”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1767479" y="4785493"/>
            <a:ext cx="232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5321419" y="4451741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queen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578" y="3807563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53EDB-A5DA-EDE3-55C1-9CFA663B99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43757" y="2441363"/>
            <a:ext cx="2074347" cy="1778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188">
                        <a14:foregroundMark x1="57188" y1="88658" x2="57188" y2="88658"/>
                        <a14:foregroundMark x1="54792" y1="80032" x2="54792" y2="80032"/>
                        <a14:foregroundMark x1="46965" y1="76677" x2="46965" y2="76677"/>
                        <a14:foregroundMark x1="39776" y1="77476" x2="39776" y2="77476"/>
                        <a14:foregroundMark x1="55591" y1="84505" x2="55911" y2="91214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2231772" y="462124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E381A2B7-0F67-73AE-24B9-23F0B3915A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487 -0.30995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8439" y="1957603"/>
            <a:ext cx="800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CONGRATULATIONS!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58EF1-F66F-E25A-FD65-A37910D8E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0" y="2727044"/>
            <a:ext cx="3095768" cy="25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4800" b="1" u="sng" dirty="0">
                <a:latin typeface="Abadi Extra Light" panose="020B0204020104020204" pitchFamily="34" charset="0"/>
              </a:rPr>
              <a:t>Activity 3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24678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115503" y="143"/>
            <a:ext cx="1200270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038" y="1362310"/>
            <a:ext cx="6594577" cy="457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87AA7-AC5F-CE76-A389-0F0281ECCB9E}"/>
              </a:ext>
            </a:extLst>
          </p:cNvPr>
          <p:cNvSpPr txBox="1"/>
          <p:nvPr/>
        </p:nvSpPr>
        <p:spPr>
          <a:xfrm>
            <a:off x="316394" y="1373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5F58C-0B57-2C5B-BDFA-DE6CF00F1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6" y="106273"/>
            <a:ext cx="1836162" cy="966741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155387" y="3429001"/>
            <a:ext cx="1097657" cy="14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38502" y="143"/>
            <a:ext cx="1212462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60" y="1649321"/>
            <a:ext cx="4557918" cy="316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41ACC-042C-5319-2E1D-50AF3CBB8A1B}"/>
              </a:ext>
            </a:extLst>
          </p:cNvPr>
          <p:cNvSpPr txBox="1"/>
          <p:nvPr/>
        </p:nvSpPr>
        <p:spPr>
          <a:xfrm>
            <a:off x="1939611" y="190791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s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CC70F-1AEB-1DDA-6A4F-A96F87BFD256}"/>
              </a:ext>
            </a:extLst>
          </p:cNvPr>
          <p:cNvSpPr txBox="1"/>
          <p:nvPr/>
        </p:nvSpPr>
        <p:spPr>
          <a:xfrm>
            <a:off x="1659362" y="248039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EF60A-DFB1-3C96-9F0A-3CDC2F75952C}"/>
              </a:ext>
            </a:extLst>
          </p:cNvPr>
          <p:cNvSpPr txBox="1"/>
          <p:nvPr/>
        </p:nvSpPr>
        <p:spPr>
          <a:xfrm>
            <a:off x="1920331" y="32581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B6030-412A-B246-409E-980623D51D89}"/>
              </a:ext>
            </a:extLst>
          </p:cNvPr>
          <p:cNvSpPr txBox="1"/>
          <p:nvPr/>
        </p:nvSpPr>
        <p:spPr>
          <a:xfrm>
            <a:off x="1464025" y="3763128"/>
            <a:ext cx="525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85179-1C2A-4705-3A1E-3E51F4AE867B}"/>
              </a:ext>
            </a:extLst>
          </p:cNvPr>
          <p:cNvSpPr txBox="1"/>
          <p:nvPr/>
        </p:nvSpPr>
        <p:spPr>
          <a:xfrm>
            <a:off x="2050079" y="445775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F79DC-5AFE-FBC4-60B0-C34631054BEC}"/>
              </a:ext>
            </a:extLst>
          </p:cNvPr>
          <p:cNvSpPr txBox="1"/>
          <p:nvPr/>
        </p:nvSpPr>
        <p:spPr>
          <a:xfrm>
            <a:off x="1659362" y="498816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pic>
        <p:nvPicPr>
          <p:cNvPr id="19" name="Track 026">
            <a:hlinkClick r:id="" action="ppaction://media"/>
            <a:extLst>
              <a:ext uri="{FF2B5EF4-FFF2-40B4-BE49-F238E27FC236}">
                <a16:creationId xmlns:a16="http://schemas.microsoft.com/office/drawing/2014/main" id="{DD138AEB-9798-BB8A-3260-2A7722390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20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1"/>
            <a:ext cx="487363" cy="487363"/>
          </a:xfrm>
          <a:prstGeom prst="rect">
            <a:avLst/>
          </a:prstGeom>
        </p:spPr>
      </p:pic>
      <p:pic>
        <p:nvPicPr>
          <p:cNvPr id="20" name="Track 026">
            <a:hlinkClick r:id="" action="ppaction://media"/>
            <a:extLst>
              <a:ext uri="{FF2B5EF4-FFF2-40B4-BE49-F238E27FC236}">
                <a16:creationId xmlns:a16="http://schemas.microsoft.com/office/drawing/2014/main" id="{11A0A4E0-519C-08DE-5464-1A5A01FFE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278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487364"/>
            <a:ext cx="487363" cy="487363"/>
          </a:xfrm>
          <a:prstGeom prst="rect">
            <a:avLst/>
          </a:prstGeom>
        </p:spPr>
      </p:pic>
      <p:pic>
        <p:nvPicPr>
          <p:cNvPr id="21" name="Track 026">
            <a:hlinkClick r:id="" action="ppaction://media"/>
            <a:extLst>
              <a:ext uri="{FF2B5EF4-FFF2-40B4-BE49-F238E27FC236}">
                <a16:creationId xmlns:a16="http://schemas.microsoft.com/office/drawing/2014/main" id="{6C522944-BA7A-E049-C18B-575B4699D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3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974727"/>
            <a:ext cx="487363" cy="487363"/>
          </a:xfrm>
          <a:prstGeom prst="rect">
            <a:avLst/>
          </a:prstGeom>
        </p:spPr>
      </p:pic>
      <p:pic>
        <p:nvPicPr>
          <p:cNvPr id="22" name="Track 026">
            <a:hlinkClick r:id="" action="ppaction://media"/>
            <a:extLst>
              <a:ext uri="{FF2B5EF4-FFF2-40B4-BE49-F238E27FC236}">
                <a16:creationId xmlns:a16="http://schemas.microsoft.com/office/drawing/2014/main" id="{987E8951-A86A-413C-1BD1-95D1EDA62A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00" end="189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1480942"/>
            <a:ext cx="487363" cy="487363"/>
          </a:xfrm>
          <a:prstGeom prst="rect">
            <a:avLst/>
          </a:prstGeom>
        </p:spPr>
      </p:pic>
      <p:pic>
        <p:nvPicPr>
          <p:cNvPr id="23" name="Track 026">
            <a:hlinkClick r:id="" action="ppaction://media"/>
            <a:extLst>
              <a:ext uri="{FF2B5EF4-FFF2-40B4-BE49-F238E27FC236}">
                <a16:creationId xmlns:a16="http://schemas.microsoft.com/office/drawing/2014/main" id="{3D42DE4B-A44D-A78B-FE85-27C01DF572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147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3" y="1968305"/>
            <a:ext cx="487363" cy="487363"/>
          </a:xfrm>
          <a:prstGeom prst="rect">
            <a:avLst/>
          </a:prstGeom>
        </p:spPr>
      </p:pic>
      <p:pic>
        <p:nvPicPr>
          <p:cNvPr id="24" name="Track 026">
            <a:hlinkClick r:id="" action="ppaction://media"/>
            <a:extLst>
              <a:ext uri="{FF2B5EF4-FFF2-40B4-BE49-F238E27FC236}">
                <a16:creationId xmlns:a16="http://schemas.microsoft.com/office/drawing/2014/main" id="{5AA24E10-B335-2D01-5FDC-16112AF84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0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911" y="2455668"/>
            <a:ext cx="487363" cy="487363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047709" y="5208680"/>
            <a:ext cx="1097657" cy="1439773"/>
          </a:xfrm>
          <a:prstGeom prst="rect">
            <a:avLst/>
          </a:prstGeom>
        </p:spPr>
      </p:pic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857932EF-4760-887C-34A2-43912A53FE49}"/>
              </a:ext>
            </a:extLst>
          </p:cNvPr>
          <p:cNvSpPr/>
          <p:nvPr/>
        </p:nvSpPr>
        <p:spPr>
          <a:xfrm>
            <a:off x="8988056" y="5656521"/>
            <a:ext cx="1467293" cy="1023326"/>
          </a:xfrm>
          <a:prstGeom prst="ellipse">
            <a:avLst/>
          </a:prstGeom>
          <a:solidFill>
            <a:schemeClr val="accent6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omic Sans MS" panose="030F0702030302020204" pitchFamily="66" charset="0"/>
              </a:rPr>
              <a:t>SPIN WHEEL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AF810-EA2B-183D-2D73-4EF8AB265359}"/>
              </a:ext>
            </a:extLst>
          </p:cNvPr>
          <p:cNvSpPr txBox="1"/>
          <p:nvPr/>
        </p:nvSpPr>
        <p:spPr>
          <a:xfrm>
            <a:off x="288345" y="1890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AE6F6-A4DF-80F6-B36B-D0E100731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7" y="157973"/>
            <a:ext cx="1836162" cy="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5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ADC9E457-0FD9-ACE0-4422-38D17354E457}"/>
              </a:ext>
            </a:extLst>
          </p:cNvPr>
          <p:cNvSpPr/>
          <p:nvPr/>
        </p:nvSpPr>
        <p:spPr>
          <a:xfrm>
            <a:off x="4685090" y="5505651"/>
            <a:ext cx="3939187" cy="762938"/>
          </a:xfrm>
          <a:prstGeom prst="rect">
            <a:avLst/>
          </a:prstGeom>
          <a:solidFill>
            <a:srgbClr val="1C1C1C">
              <a:alpha val="16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1651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3" name="Elipse 4">
            <a:extLst>
              <a:ext uri="{FF2B5EF4-FFF2-40B4-BE49-F238E27FC236}">
                <a16:creationId xmlns:a16="http://schemas.microsoft.com/office/drawing/2014/main" id="{6D8B1C10-DA53-93DA-21FB-1D3A624D0D5E}"/>
              </a:ext>
            </a:extLst>
          </p:cNvPr>
          <p:cNvSpPr/>
          <p:nvPr/>
        </p:nvSpPr>
        <p:spPr>
          <a:xfrm>
            <a:off x="3955529" y="4318188"/>
            <a:ext cx="5312664" cy="1854233"/>
          </a:xfrm>
          <a:prstGeom prst="ellipse">
            <a:avLst/>
          </a:prstGeom>
          <a:gradFill>
            <a:gsLst>
              <a:gs pos="0">
                <a:srgbClr val="1C1C1C">
                  <a:alpha val="69000"/>
                </a:srgbClr>
              </a:gs>
              <a:gs pos="100000">
                <a:srgbClr val="1C1C1C">
                  <a:alpha val="0"/>
                </a:srgbClr>
              </a:gs>
            </a:gsLst>
            <a:path path="circle">
              <a:fillToRect l="50000" t="-80000" r="50000" b="180000"/>
            </a:path>
          </a:gradFill>
          <a:ln w="12700" cap="flat" cmpd="sng" algn="ctr">
            <a:noFill/>
            <a:prstDash val="solid"/>
            <a:miter lim="800000"/>
          </a:ln>
          <a:effectLst>
            <a:softEdge rad="2159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F971B6A9-3135-B5D4-EF01-D3886B0B6CBF}"/>
              </a:ext>
            </a:extLst>
          </p:cNvPr>
          <p:cNvGrpSpPr/>
          <p:nvPr/>
        </p:nvGrpSpPr>
        <p:grpSpPr>
          <a:xfrm>
            <a:off x="4685089" y="4784008"/>
            <a:ext cx="3853543" cy="1336001"/>
            <a:chOff x="4126405" y="5135997"/>
            <a:chExt cx="3853543" cy="1336001"/>
          </a:xfrm>
        </p:grpSpPr>
        <p:sp>
          <p:nvSpPr>
            <p:cNvPr id="5" name="Diagrama de flujo: operación manual 10">
              <a:extLst>
                <a:ext uri="{FF2B5EF4-FFF2-40B4-BE49-F238E27FC236}">
                  <a16:creationId xmlns:a16="http://schemas.microsoft.com/office/drawing/2014/main" id="{CB86D832-53BE-3A10-62A7-E55AFB9A2854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  <p:sp>
          <p:nvSpPr>
            <p:cNvPr id="6" name="Rectángulo: esquinas redondeadas 11">
              <a:extLst>
                <a:ext uri="{FF2B5EF4-FFF2-40B4-BE49-F238E27FC236}">
                  <a16:creationId xmlns:a16="http://schemas.microsoft.com/office/drawing/2014/main" id="{91811741-2E66-A924-7919-DD4C6B8F5FB9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</p:grpSp>
      <p:graphicFrame>
        <p:nvGraphicFramePr>
          <p:cNvPr id="7" name="Gráfico 8">
            <a:extLst>
              <a:ext uri="{FF2B5EF4-FFF2-40B4-BE49-F238E27FC236}">
                <a16:creationId xmlns:a16="http://schemas.microsoft.com/office/drawing/2014/main" id="{C91358B0-8541-90D1-2611-A8758DFEB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367750"/>
              </p:ext>
            </p:extLst>
          </p:nvPr>
        </p:nvGraphicFramePr>
        <p:xfrm>
          <a:off x="3371067" y="31900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orma libre: forma 8">
            <a:extLst>
              <a:ext uri="{FF2B5EF4-FFF2-40B4-BE49-F238E27FC236}">
                <a16:creationId xmlns:a16="http://schemas.microsoft.com/office/drawing/2014/main" id="{0507C5FB-0E85-61D5-44CA-E512B6997347}"/>
              </a:ext>
            </a:extLst>
          </p:cNvPr>
          <p:cNvSpPr/>
          <p:nvPr/>
        </p:nvSpPr>
        <p:spPr>
          <a:xfrm>
            <a:off x="6236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9" name="INICIAR">
            <a:extLst>
              <a:ext uri="{FF2B5EF4-FFF2-40B4-BE49-F238E27FC236}">
                <a16:creationId xmlns:a16="http://schemas.microsoft.com/office/drawing/2014/main" id="{208E0D82-1FA3-E355-E705-2B40668C130F}"/>
              </a:ext>
            </a:extLst>
          </p:cNvPr>
          <p:cNvSpPr/>
          <p:nvPr/>
        </p:nvSpPr>
        <p:spPr>
          <a:xfrm>
            <a:off x="8979058" y="5273848"/>
            <a:ext cx="846161" cy="846161"/>
          </a:xfrm>
          <a:prstGeom prst="ellipse">
            <a:avLst/>
          </a:prstGeom>
          <a:solidFill>
            <a:srgbClr val="FF0000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ysClr val="window" lastClr="FFFFFF"/>
            </a:extrusionClr>
            <a:contourClr>
              <a:sysClr val="window" lastClr="FFFFFF">
                <a:lumMod val="75000"/>
              </a:sysClr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6DDEC-4808-DCD2-622B-EEAC8A811F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4"/>
          <a:stretch/>
        </p:blipFill>
        <p:spPr>
          <a:xfrm>
            <a:off x="-22277" y="2187608"/>
            <a:ext cx="2501026" cy="4670392"/>
          </a:xfrm>
          <a:prstGeom prst="rect">
            <a:avLst/>
          </a:prstGeom>
        </p:spPr>
      </p:pic>
      <p:pic>
        <p:nvPicPr>
          <p:cNvPr id="11" name="sonido-ruleta">
            <a:hlinkClick r:id="" action="ppaction://media"/>
            <a:extLst>
              <a:ext uri="{FF2B5EF4-FFF2-40B4-BE49-F238E27FC236}">
                <a16:creationId xmlns:a16="http://schemas.microsoft.com/office/drawing/2014/main" id="{07BABE48-FCE4-7DF6-E3CC-BEFAE6A7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954EB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953775" y="2786840"/>
            <a:ext cx="487363" cy="487363"/>
          </a:xfrm>
          <a:prstGeom prst="rect">
            <a:avLst/>
          </a:prstGeom>
        </p:spPr>
      </p:pic>
      <p:sp>
        <p:nvSpPr>
          <p:cNvPr id="12" name="Action Button: Go Back or Previous 11">
            <a:hlinkClick r:id="rId8" action="ppaction://hlinksldjump"/>
            <a:extLst>
              <a:ext uri="{FF2B5EF4-FFF2-40B4-BE49-F238E27FC236}">
                <a16:creationId xmlns:a16="http://schemas.microsoft.com/office/drawing/2014/main" id="{3B888570-23E5-B7AA-7BA2-2DBD9F086F97}"/>
              </a:ext>
            </a:extLst>
          </p:cNvPr>
          <p:cNvSpPr/>
          <p:nvPr/>
        </p:nvSpPr>
        <p:spPr>
          <a:xfrm>
            <a:off x="6096001" y="6268590"/>
            <a:ext cx="1127051" cy="477491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8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4800" b="1" u="sng" dirty="0">
                <a:latin typeface="Abadi Extra Light" panose="020B0204020104020204" pitchFamily="34" charset="0"/>
              </a:rPr>
              <a:t>Activity 4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16491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966E33-E2CE-6359-4ABB-85B376AFDC9E}"/>
              </a:ext>
            </a:extLst>
          </p:cNvPr>
          <p:cNvGrpSpPr/>
          <p:nvPr/>
        </p:nvGrpSpPr>
        <p:grpSpPr>
          <a:xfrm>
            <a:off x="505608" y="2263140"/>
            <a:ext cx="5283553" cy="3181768"/>
            <a:chOff x="199381" y="1774372"/>
            <a:chExt cx="4310743" cy="2362200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D2BA74B-58D5-7A59-16B6-F9716AAB01BC}"/>
                </a:ext>
              </a:extLst>
            </p:cNvPr>
            <p:cNvSpPr/>
            <p:nvPr/>
          </p:nvSpPr>
          <p:spPr>
            <a:xfrm>
              <a:off x="199381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39A5B9-60B8-AA5C-95CA-FF4D28C7B13E}"/>
                </a:ext>
              </a:extLst>
            </p:cNvPr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6B1571-CBD0-A964-5E25-C6480C19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22" y="2168243"/>
              <a:ext cx="1528511" cy="14514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F8FA4C-F389-B654-01A9-500EFDAD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431" y="2118565"/>
              <a:ext cx="1634274" cy="15518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9D37E9-B6D3-87BA-FD8F-D9145205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48E77E-B6D5-7B33-EAE8-3F0AB2B4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99FA97-4716-1292-EC28-104893E28D2D}"/>
                </a:ext>
              </a:extLst>
            </p:cNvPr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6E0CDA-4A78-82A7-1AF8-31204A5BA06D}"/>
                </a:ext>
              </a:extLst>
            </p:cNvPr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261DAF-F926-A84E-7131-D6B1530A2592}"/>
              </a:ext>
            </a:extLst>
          </p:cNvPr>
          <p:cNvGrpSpPr/>
          <p:nvPr/>
        </p:nvGrpSpPr>
        <p:grpSpPr>
          <a:xfrm>
            <a:off x="6460977" y="2263140"/>
            <a:ext cx="5283553" cy="3181768"/>
            <a:chOff x="4572000" y="1774372"/>
            <a:chExt cx="4310743" cy="2362200"/>
          </a:xfrm>
        </p:grpSpPr>
        <p:sp>
          <p:nvSpPr>
            <p:cNvPr id="23" name="Rounded Rectangle 6">
              <a:extLst>
                <a:ext uri="{FF2B5EF4-FFF2-40B4-BE49-F238E27FC236}">
                  <a16:creationId xmlns:a16="http://schemas.microsoft.com/office/drawing/2014/main" id="{A9CD4427-6AF8-5071-EE1B-DDC76869FD79}"/>
                </a:ext>
              </a:extLst>
            </p:cNvPr>
            <p:cNvSpPr/>
            <p:nvPr/>
          </p:nvSpPr>
          <p:spPr>
            <a:xfrm>
              <a:off x="4572000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CD0E1-8B06-7463-D585-F9E1F89D79C2}"/>
                </a:ext>
              </a:extLst>
            </p:cNvPr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395E78-FBC9-1267-926E-0EF96232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28" y="1921262"/>
              <a:ext cx="1643165" cy="17491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3F5B6A-C41C-A0E3-6728-2D9C7951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122" y="2022972"/>
              <a:ext cx="1557942" cy="16584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321444-656D-6BCE-31A1-B331EA0AB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3ECB27-3C81-E80C-F9FA-14F1566DD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5764C1-CDFD-8602-1287-E55916D547B4}"/>
                </a:ext>
              </a:extLst>
            </p:cNvPr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850271-741F-1623-831F-0D4F63166121}"/>
                </a:ext>
              </a:extLst>
            </p:cNvPr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8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81DFA-66EA-1641-CC26-FB8896C68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7134EF-A592-2CA6-9610-981ECB25D629}"/>
              </a:ext>
            </a:extLst>
          </p:cNvPr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C9CBBD-930C-6F8B-2491-D8F6778A0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BF8986-14E7-3A4A-0D30-30ECB38E9A87}"/>
              </a:ext>
            </a:extLst>
          </p:cNvPr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1554BF-E197-1858-20A6-88D679DA2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64" y="2198135"/>
            <a:ext cx="2742017" cy="2603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9C6695-B4FD-2738-A417-1A6A70866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5" y="2293236"/>
            <a:ext cx="2568408" cy="24389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A3131D-F1C6-CE6F-6E59-AD305273A70A}"/>
              </a:ext>
            </a:extLst>
          </p:cNvPr>
          <p:cNvSpPr txBox="1"/>
          <p:nvPr/>
        </p:nvSpPr>
        <p:spPr>
          <a:xfrm>
            <a:off x="4222995" y="47020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539CDD-42FE-3901-6D85-0C8D1B642A51}"/>
              </a:ext>
            </a:extLst>
          </p:cNvPr>
          <p:cNvSpPr/>
          <p:nvPr/>
        </p:nvSpPr>
        <p:spPr>
          <a:xfrm>
            <a:off x="5684173" y="5859407"/>
            <a:ext cx="823655" cy="877185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90CD0D8D-DF4A-01CB-25FF-54AACC0DF791}"/>
              </a:ext>
            </a:extLst>
          </p:cNvPr>
          <p:cNvSpPr/>
          <p:nvPr/>
        </p:nvSpPr>
        <p:spPr>
          <a:xfrm rot="5400000">
            <a:off x="5896332" y="6089860"/>
            <a:ext cx="501251" cy="370957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2048E8-0F9B-ED4F-2AF9-8BBA21867175}"/>
              </a:ext>
            </a:extLst>
          </p:cNvPr>
          <p:cNvGrpSpPr/>
          <p:nvPr/>
        </p:nvGrpSpPr>
        <p:grpSpPr>
          <a:xfrm rot="5400000">
            <a:off x="5813601" y="6080577"/>
            <a:ext cx="572358" cy="382478"/>
            <a:chOff x="4333009" y="4935682"/>
            <a:chExt cx="417647" cy="349480"/>
          </a:xfrm>
        </p:grpSpPr>
        <p:sp>
          <p:nvSpPr>
            <p:cNvPr id="46" name="Minus Sign 6">
              <a:extLst>
                <a:ext uri="{FF2B5EF4-FFF2-40B4-BE49-F238E27FC236}">
                  <a16:creationId xmlns:a16="http://schemas.microsoft.com/office/drawing/2014/main" id="{088D3287-831C-F18D-9227-2830B2D62F54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Minus Sign 40">
              <a:extLst>
                <a:ext uri="{FF2B5EF4-FFF2-40B4-BE49-F238E27FC236}">
                  <a16:creationId xmlns:a16="http://schemas.microsoft.com/office/drawing/2014/main" id="{29DD4063-EAC5-2DDD-81AB-92920865A2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" name="Track 027">
            <a:hlinkClick r:id="" action="ppaction://media"/>
            <a:extLst>
              <a:ext uri="{FF2B5EF4-FFF2-40B4-BE49-F238E27FC236}">
                <a16:creationId xmlns:a16="http://schemas.microsoft.com/office/drawing/2014/main" id="{F8C66903-5D9F-D5ED-0855-BFEA57A47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9" end="9028.9686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74531" y="2054038"/>
            <a:ext cx="667897" cy="6678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C2D5855-1CB0-3147-A219-A69BE0AD09B5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24539-68F3-91D7-4FBE-061760264E01}"/>
              </a:ext>
            </a:extLst>
          </p:cNvPr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7C406-9679-3F41-5DDC-20C3C88B4F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4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6829" y="1659285"/>
            <a:ext cx="118218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5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2- Period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3B3A2-47B0-BE23-AEC1-FF2D69DE35B9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159ECC-7011-6217-9D03-24A6212E9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2CE30A-0996-03F3-C7DF-2A31F99C012A}"/>
              </a:ext>
            </a:extLst>
          </p:cNvPr>
          <p:cNvSpPr/>
          <p:nvPr/>
        </p:nvSpPr>
        <p:spPr>
          <a:xfrm>
            <a:off x="8360230" y="4758166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12EED-AAC7-3212-70ED-7186A22750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87DA24-F0D4-C4DB-F95D-33A4463F8656}"/>
              </a:ext>
            </a:extLst>
          </p:cNvPr>
          <p:cNvSpPr/>
          <p:nvPr/>
        </p:nvSpPr>
        <p:spPr>
          <a:xfrm>
            <a:off x="3977978" y="4745359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D74037-BB13-0713-CFBF-E77722CDD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427" y="1888653"/>
            <a:ext cx="1610914" cy="2603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3BC84-72FC-3BD3-8E47-444DF813B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866" y="2024282"/>
            <a:ext cx="1702018" cy="2438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0B3A02-0682-6990-5056-2D14568F269D}"/>
              </a:ext>
            </a:extLst>
          </p:cNvPr>
          <p:cNvSpPr txBox="1"/>
          <p:nvPr/>
        </p:nvSpPr>
        <p:spPr>
          <a:xfrm>
            <a:off x="8497390" y="4728121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BCA091-7181-0ED0-8B76-A9831C264B77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8A816D2-D2D1-D867-CAEC-AD6C0FBB0D0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D33065-7671-CD71-57F5-3B923337345A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4" name="Minus Sign 6">
              <a:extLst>
                <a:ext uri="{FF2B5EF4-FFF2-40B4-BE49-F238E27FC236}">
                  <a16:creationId xmlns:a16="http://schemas.microsoft.com/office/drawing/2014/main" id="{5C280601-BEAF-1ED2-A989-C2D84AACE8E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Minus Sign 40">
              <a:extLst>
                <a:ext uri="{FF2B5EF4-FFF2-40B4-BE49-F238E27FC236}">
                  <a16:creationId xmlns:a16="http://schemas.microsoft.com/office/drawing/2014/main" id="{63DDBDCC-38A2-C315-E556-DE78DAB99AC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" name="Track 027">
            <a:hlinkClick r:id="" action="ppaction://media"/>
            <a:extLst>
              <a:ext uri="{FF2B5EF4-FFF2-40B4-BE49-F238E27FC236}">
                <a16:creationId xmlns:a16="http://schemas.microsoft.com/office/drawing/2014/main" id="{86B528DB-56F1-C4C0-F87B-F79A0677E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5" end="2826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32161" y="1862334"/>
            <a:ext cx="671603" cy="671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721B-AA4F-9995-479E-022190712893}"/>
              </a:ext>
            </a:extLst>
          </p:cNvPr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A4C4E-31D0-A7F0-2DB1-6B62C753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46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4800" b="1" u="sng" dirty="0">
                <a:latin typeface="Abadi Extra Light" panose="020B0204020104020204" pitchFamily="34" charset="0"/>
              </a:rPr>
              <a:t>Activity 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18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D85B-749D-2090-6E13-9B067C140168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B067B-7D46-5DA8-296C-711C75770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35" name="Screen Recording 34">
            <a:hlinkClick r:id="" action="ppaction://media"/>
            <a:extLst>
              <a:ext uri="{FF2B5EF4-FFF2-40B4-BE49-F238E27FC236}">
                <a16:creationId xmlns:a16="http://schemas.microsoft.com/office/drawing/2014/main" id="{EFCF5624-6FB4-C395-0DE8-CCBED0BCD7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1" end="3870.57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2651125"/>
            <a:ext cx="9144000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EFD0438-477C-3286-DDDF-51D426BE75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" end="1980.4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661" y="2317840"/>
            <a:ext cx="8516679" cy="2222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406B2-B051-89C8-7ACD-B1A309E8D935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4E6F3-8998-3DA5-A285-13EC1A839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5DB8E-7385-7DCF-A062-21808635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92" y="1745164"/>
            <a:ext cx="3641743" cy="653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461EC-916D-48B2-A4B3-5B7322F4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9" y="1652362"/>
            <a:ext cx="2844944" cy="746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9244F-D59C-2C9C-79CD-ACB2B58DE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50" y="3283777"/>
            <a:ext cx="1977583" cy="187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38B57-C559-ADAC-B5BE-3391DBB8F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2828664"/>
            <a:ext cx="2423608" cy="2301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BC183-B37D-148F-465F-9D5EA3744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5" y="2754067"/>
            <a:ext cx="1976051" cy="2531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2B36A6-5B2A-F55A-792E-1D6093BB3E31}"/>
              </a:ext>
            </a:extLst>
          </p:cNvPr>
          <p:cNvSpPr txBox="1"/>
          <p:nvPr/>
        </p:nvSpPr>
        <p:spPr>
          <a:xfrm>
            <a:off x="2300843" y="5161652"/>
            <a:ext cx="219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  s  </a:t>
            </a:r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uare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2AF800-DB43-FCFB-664F-645AD0D6A129}"/>
              </a:ext>
            </a:extLst>
          </p:cNvPr>
          <p:cNvCxnSpPr/>
          <p:nvPr/>
        </p:nvCxnSpPr>
        <p:spPr>
          <a:xfrm>
            <a:off x="2914028" y="5643803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6FC88F-98DD-56F2-9994-D08611E9EDE2}"/>
              </a:ext>
            </a:extLst>
          </p:cNvPr>
          <p:cNvSpPr txBox="1"/>
          <p:nvPr/>
        </p:nvSpPr>
        <p:spPr>
          <a:xfrm>
            <a:off x="5846165" y="5130075"/>
            <a:ext cx="88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uiz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A65338-D3C7-6E4F-126E-F5266729A4BF}"/>
              </a:ext>
            </a:extLst>
          </p:cNvPr>
          <p:cNvSpPr txBox="1"/>
          <p:nvPr/>
        </p:nvSpPr>
        <p:spPr>
          <a:xfrm>
            <a:off x="7991007" y="5130075"/>
            <a:ext cx="18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uestion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8839C0-ADC5-A948-B5F7-CED89DA1D509}"/>
              </a:ext>
            </a:extLst>
          </p:cNvPr>
          <p:cNvCxnSpPr/>
          <p:nvPr/>
        </p:nvCxnSpPr>
        <p:spPr>
          <a:xfrm>
            <a:off x="7704061" y="5614168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3BD746-CD0B-EDFE-7491-B39214C87F84}"/>
              </a:ext>
            </a:extLst>
          </p:cNvPr>
          <p:cNvCxnSpPr/>
          <p:nvPr/>
        </p:nvCxnSpPr>
        <p:spPr>
          <a:xfrm>
            <a:off x="5572940" y="5627196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566BCE-CC50-4892-8690-55E7F6630B9A}"/>
              </a:ext>
            </a:extLst>
          </p:cNvPr>
          <p:cNvSpPr txBox="1"/>
          <p:nvPr/>
        </p:nvSpPr>
        <p:spPr>
          <a:xfrm>
            <a:off x="2805739" y="5154514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BC21E-6C1F-340F-B70D-F524E05FC1A0}"/>
              </a:ext>
            </a:extLst>
          </p:cNvPr>
          <p:cNvSpPr txBox="1"/>
          <p:nvPr/>
        </p:nvSpPr>
        <p:spPr>
          <a:xfrm>
            <a:off x="5590597" y="512258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9B18EF-FA86-CC1B-BE59-234BD254D1B2}"/>
              </a:ext>
            </a:extLst>
          </p:cNvPr>
          <p:cNvSpPr txBox="1"/>
          <p:nvPr/>
        </p:nvSpPr>
        <p:spPr>
          <a:xfrm>
            <a:off x="7747091" y="512257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7A6B4-7CAF-8687-559A-913C1B8AFC74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992D7-3759-B4EE-4FFC-4E311B74E2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3939" y="1672175"/>
            <a:ext cx="5060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Fun corner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wrap-up </a:t>
            </a:r>
          </a:p>
        </p:txBody>
      </p:sp>
    </p:spTree>
    <p:extLst>
      <p:ext uri="{BB962C8B-B14F-4D97-AF65-F5344CB8AC3E}">
        <p14:creationId xmlns:p14="http://schemas.microsoft.com/office/powerpoint/2010/main" val="3116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B570F-6E84-796B-461C-4E73C2B01DFA}"/>
              </a:ext>
            </a:extLst>
          </p:cNvPr>
          <p:cNvSpPr txBox="1"/>
          <p:nvPr/>
        </p:nvSpPr>
        <p:spPr>
          <a:xfrm>
            <a:off x="2802563" y="130151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/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2014" y="4817713"/>
            <a:ext cx="4299143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142402" y="2773735"/>
            <a:ext cx="2686201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pic>
        <p:nvPicPr>
          <p:cNvPr id="22" name="Track 025">
            <a:hlinkClick r:id="" action="ppaction://media"/>
            <a:extLst>
              <a:ext uri="{FF2B5EF4-FFF2-40B4-BE49-F238E27FC236}">
                <a16:creationId xmlns:a16="http://schemas.microsoft.com/office/drawing/2014/main" id="{C25608B7-079A-1C4A-8E09-8ACA708676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693" end="31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C19FE7-5672-D652-028E-D44D42056996}"/>
              </a:ext>
            </a:extLst>
          </p:cNvPr>
          <p:cNvGrpSpPr/>
          <p:nvPr/>
        </p:nvGrpSpPr>
        <p:grpSpPr>
          <a:xfrm>
            <a:off x="5051497" y="1497734"/>
            <a:ext cx="1935370" cy="1954919"/>
            <a:chOff x="4005838" y="1551976"/>
            <a:chExt cx="1935370" cy="1954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E372D6-197D-536E-7722-A51A395C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05838" y="1551976"/>
              <a:ext cx="1935370" cy="19549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EA1BC7-119D-2252-577D-C3F18C00CA27}"/>
                </a:ext>
              </a:extLst>
            </p:cNvPr>
            <p:cNvSpPr/>
            <p:nvPr/>
          </p:nvSpPr>
          <p:spPr>
            <a:xfrm>
              <a:off x="4178760" y="1590604"/>
              <a:ext cx="873300" cy="266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47" y="1214488"/>
            <a:ext cx="3975775" cy="39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2086 0.02685 " pathEditMode="fixed" rAng="0" ptsTypes="AA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B570F-6E84-796B-461C-4E73C2B01DFA}"/>
              </a:ext>
            </a:extLst>
          </p:cNvPr>
          <p:cNvSpPr txBox="1"/>
          <p:nvPr/>
        </p:nvSpPr>
        <p:spPr>
          <a:xfrm>
            <a:off x="2992360" y="167472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>
              <a:defRPr/>
            </a:pPr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18701" y="4814330"/>
            <a:ext cx="4415928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002297" y="3000821"/>
            <a:ext cx="2967620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6600" b="1" kern="0" dirty="0" err="1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  <a:endParaRPr lang="en-US" sz="6600" b="1" kern="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76D2B-847B-C6D9-3CC9-95047395AF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0886" y="1520252"/>
            <a:ext cx="2070769" cy="1962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790" y="1142895"/>
            <a:ext cx="3975775" cy="3975775"/>
          </a:xfrm>
          <a:prstGeom prst="rect">
            <a:avLst/>
          </a:prstGeom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0347DE62-FA56-99E6-A1EE-1416D0B59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795" end="58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3170" y="1897105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20117 0.01065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532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77" y="-456845"/>
            <a:ext cx="12259377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198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B570F-6E84-796B-461C-4E73C2B01DFA}"/>
              </a:ext>
            </a:extLst>
          </p:cNvPr>
          <p:cNvSpPr txBox="1"/>
          <p:nvPr/>
        </p:nvSpPr>
        <p:spPr>
          <a:xfrm>
            <a:off x="2943435" y="215165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>
              <a:defRPr/>
            </a:pPr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03168" y="4814780"/>
            <a:ext cx="4400382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6464610" y="3061708"/>
            <a:ext cx="4229705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27E93-AD2C-1B14-64B9-C87D1EBE1E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6702" y="1660916"/>
            <a:ext cx="1591738" cy="20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4756" y="1238461"/>
            <a:ext cx="3975775" cy="3975775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03304FDC-ED14-7D75-F1AB-B62847A74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10" end="86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7943 0.01667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833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B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5" y="1170882"/>
            <a:ext cx="5238334" cy="4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7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01355699123tj4asrfi-voicemaker.in-spee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</a:t>
            </a:r>
            <a:r>
              <a:rPr kumimoji="0" lang="vi-VN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www.tienganhglobalsuccess.vn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58707" y="77093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9022" y="1895270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and review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9171" y="2897322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2. Activity 3: Listen and chant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B8042593-9E16-0B3F-9DB5-6C03240FDB4E}"/>
              </a:ext>
            </a:extLst>
          </p:cNvPr>
          <p:cNvSpPr txBox="1"/>
          <p:nvPr/>
        </p:nvSpPr>
        <p:spPr>
          <a:xfrm>
            <a:off x="1795046" y="3862331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3. Activity 4: Listen and tick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DFB569-5BF4-1698-FD06-1408F8F13582}"/>
              </a:ext>
            </a:extLst>
          </p:cNvPr>
          <p:cNvSpPr txBox="1"/>
          <p:nvPr/>
        </p:nvSpPr>
        <p:spPr>
          <a:xfrm>
            <a:off x="2300361" y="483023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4. Activity 5: Look and write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63CC5-C2F3-E46D-1D8B-BE1A0027146E}"/>
              </a:ext>
            </a:extLst>
          </p:cNvPr>
          <p:cNvSpPr txBox="1"/>
          <p:nvPr/>
        </p:nvSpPr>
        <p:spPr>
          <a:xfrm>
            <a:off x="2232980" y="5609857"/>
            <a:ext cx="7426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omic Sans Bold"/>
              </a:rPr>
              <a:t>5. Fun corner and wrap-up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endParaRPr lang="en-US" sz="4800" dirty="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81A3CCD-BB1E-BFE6-63E6-B8DE8D4AD366}"/>
              </a:ext>
            </a:extLst>
          </p:cNvPr>
          <p:cNvSpPr/>
          <p:nvPr/>
        </p:nvSpPr>
        <p:spPr>
          <a:xfrm>
            <a:off x="10147489" y="5498021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03E7F723-36B5-8700-10FF-5627EA091E45}"/>
              </a:ext>
            </a:extLst>
          </p:cNvPr>
          <p:cNvSpPr/>
          <p:nvPr/>
        </p:nvSpPr>
        <p:spPr>
          <a:xfrm rot="20174513">
            <a:off x="297939" y="5567068"/>
            <a:ext cx="1466641" cy="779240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8BE1AB17-4C16-0AA5-6AB7-1B35249BA96F}"/>
              </a:ext>
            </a:extLst>
          </p:cNvPr>
          <p:cNvSpPr/>
          <p:nvPr/>
        </p:nvSpPr>
        <p:spPr>
          <a:xfrm>
            <a:off x="137717" y="225690"/>
            <a:ext cx="1556827" cy="1303428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995C69D-FE65-353B-D9D9-BF29D0160F28}"/>
              </a:ext>
            </a:extLst>
          </p:cNvPr>
          <p:cNvSpPr/>
          <p:nvPr/>
        </p:nvSpPr>
        <p:spPr>
          <a:xfrm>
            <a:off x="987075" y="272153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62B6AF3-9D00-D8FB-7807-E226C46C1AF8}"/>
              </a:ext>
            </a:extLst>
          </p:cNvPr>
          <p:cNvSpPr/>
          <p:nvPr/>
        </p:nvSpPr>
        <p:spPr>
          <a:xfrm rot="-7680534">
            <a:off x="10587576" y="70783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5966948-8683-256F-A34D-6D349026F4AB}"/>
              </a:ext>
            </a:extLst>
          </p:cNvPr>
          <p:cNvSpPr/>
          <p:nvPr/>
        </p:nvSpPr>
        <p:spPr>
          <a:xfrm rot="-3380424">
            <a:off x="10497792" y="190738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0680" y="1694614"/>
            <a:ext cx="4332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Warm-up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review </a:t>
            </a:r>
          </a:p>
        </p:txBody>
      </p:sp>
    </p:spTree>
    <p:extLst>
      <p:ext uri="{BB962C8B-B14F-4D97-AF65-F5344CB8AC3E}">
        <p14:creationId xmlns:p14="http://schemas.microsoft.com/office/powerpoint/2010/main" val="97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C949475C-20A2-DEEE-4EA0-4F5A368B2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A7A53-640C-FD77-C7C1-837DFFD72395}"/>
              </a:ext>
            </a:extLst>
          </p:cNvPr>
          <p:cNvSpPr txBox="1"/>
          <p:nvPr/>
        </p:nvSpPr>
        <p:spPr>
          <a:xfrm>
            <a:off x="2512764" y="0"/>
            <a:ext cx="815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4000" b="1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“Bees find flowers”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8666577" y="4052645"/>
            <a:ext cx="183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5432745" y="437245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2227838" y="478600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red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8137A-8AC3-9B8A-8FBC-93D2B084EB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15201" y="2550988"/>
            <a:ext cx="1581407" cy="149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3513" y="3878905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782" y="3973234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885" b="96166" l="36102" r="57029">
                        <a14:foregroundMark x1="56390" y1="90895" x2="56869" y2="82748"/>
                        <a14:foregroundMark x1="55591" y1="78914" x2="40735" y2="76677"/>
                        <a14:foregroundMark x1="40735" y1="71885" x2="40256" y2="75240"/>
                        <a14:foregroundMark x1="55431" y1="77796" x2="54633" y2="73642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8895410" y="404958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D0A72CAD-5DE4-679E-C82B-F267ABF61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2931 -0.2009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FE61F1E-599E-4039-82EF-EECC7C8B6D17}" vid="{1E0494F3-5FBE-4962-80B9-B67E505817F1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winkl Template">
    <a:dk1>
      <a:srgbClr val="1C1C1C"/>
    </a:dk1>
    <a:lt1>
      <a:sysClr val="window" lastClr="FFFFFF"/>
    </a:lt1>
    <a:dk2>
      <a:srgbClr val="4A4A4A"/>
    </a:dk2>
    <a:lt2>
      <a:srgbClr val="F4F2F2"/>
    </a:lt2>
    <a:accent1>
      <a:srgbClr val="E34192"/>
    </a:accent1>
    <a:accent2>
      <a:srgbClr val="EB8634"/>
    </a:accent2>
    <a:accent3>
      <a:srgbClr val="E6C734"/>
    </a:accent3>
    <a:accent4>
      <a:srgbClr val="79AD42"/>
    </a:accent4>
    <a:accent5>
      <a:srgbClr val="23A7F9"/>
    </a:accent5>
    <a:accent6>
      <a:srgbClr val="954EBE"/>
    </a:accent6>
    <a:hlink>
      <a:srgbClr val="23A7F9"/>
    </a:hlink>
    <a:folHlink>
      <a:srgbClr val="757070"/>
    </a:folHlink>
  </a:clrScheme>
  <a:fontScheme name="Custom 1">
    <a:majorFont>
      <a:latin typeface="Twinkl Sb"/>
      <a:ea typeface=""/>
      <a:cs typeface=""/>
    </a:majorFont>
    <a:minorFont>
      <a:latin typeface="Twinkl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362</Words>
  <Application>Microsoft Office PowerPoint</Application>
  <PresentationFormat>Widescreen</PresentationFormat>
  <Paragraphs>105</Paragraphs>
  <Slides>31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Abadi</vt:lpstr>
      <vt:lpstr>Abadi Extra Light</vt:lpstr>
      <vt:lpstr>Arial</vt:lpstr>
      <vt:lpstr>Broadway</vt:lpstr>
      <vt:lpstr>Calibri</vt:lpstr>
      <vt:lpstr>Calibri Light</vt:lpstr>
      <vt:lpstr>Comic Sans Bold</vt:lpstr>
      <vt:lpstr>Comic Sans MS</vt:lpstr>
      <vt:lpstr>Congenial Black</vt:lpstr>
      <vt:lpstr>Mali</vt:lpstr>
      <vt:lpstr>Office Theme</vt:lpstr>
      <vt:lpstr>Theme1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bao phan</cp:lastModifiedBy>
  <cp:revision>8</cp:revision>
  <dcterms:created xsi:type="dcterms:W3CDTF">2023-12-07T09:23:26Z</dcterms:created>
  <dcterms:modified xsi:type="dcterms:W3CDTF">2024-04-01T14:32:31Z</dcterms:modified>
</cp:coreProperties>
</file>