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35"/>
  </p:notesMasterIdLst>
  <p:sldIdLst>
    <p:sldId id="327" r:id="rId6"/>
    <p:sldId id="341" r:id="rId7"/>
    <p:sldId id="329" r:id="rId8"/>
    <p:sldId id="308" r:id="rId9"/>
    <p:sldId id="335" r:id="rId10"/>
    <p:sldId id="336" r:id="rId11"/>
    <p:sldId id="257" r:id="rId12"/>
    <p:sldId id="267" r:id="rId13"/>
    <p:sldId id="265" r:id="rId14"/>
    <p:sldId id="286" r:id="rId15"/>
    <p:sldId id="287" r:id="rId16"/>
    <p:sldId id="288" r:id="rId17"/>
    <p:sldId id="337" r:id="rId18"/>
    <p:sldId id="269" r:id="rId19"/>
    <p:sldId id="271" r:id="rId20"/>
    <p:sldId id="260" r:id="rId21"/>
    <p:sldId id="273" r:id="rId22"/>
    <p:sldId id="272" r:id="rId23"/>
    <p:sldId id="338" r:id="rId24"/>
    <p:sldId id="276" r:id="rId25"/>
    <p:sldId id="339" r:id="rId26"/>
    <p:sldId id="282" r:id="rId27"/>
    <p:sldId id="280" r:id="rId28"/>
    <p:sldId id="343" r:id="rId29"/>
    <p:sldId id="344" r:id="rId30"/>
    <p:sldId id="275" r:id="rId31"/>
    <p:sldId id="279" r:id="rId32"/>
    <p:sldId id="261" r:id="rId33"/>
    <p:sldId id="32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5CB7-6513-4EF3-B8FD-9FA2E31500A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C822-E6B7-45D3-91C5-4D594E5FD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Team 1/ 2 to get point (presents)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C822-E6B7-45D3-91C5-4D594E5FDE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hot-air balloon to see the picture</a:t>
            </a:r>
          </a:p>
          <a:p>
            <a:r>
              <a:rPr lang="en-US" dirty="0"/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6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7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04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88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7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8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9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0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5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9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6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5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10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3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3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7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7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7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7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6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3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5"/>
            <a:ext cx="605837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5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0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1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6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3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8" y="183093"/>
            <a:ext cx="7134577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7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1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77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19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67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93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82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6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12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6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79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74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78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BC86-58F6-F315-CFB3-1525C44F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47264-0701-AE41-F0B2-FF726AEB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59FE-62A5-0D36-DBE5-6D41CDE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75B1-0DCE-7C34-42DF-00F372CD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4C378-62E1-34BD-7A10-16B6D577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3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2EEA-5146-3DF2-11F2-D8D81A17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63F9-A1F4-BAE1-E905-D7C10A7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9DB3D-AA22-4076-E50C-D3F5464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1B4B-9759-FB24-72BF-13FA71CA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937B-E3CF-7350-CB9B-4EFDE1EB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1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5322-8CA0-A018-75DC-36C46A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27107-203E-571B-16AD-64B1B4DF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EF79-9A82-8407-3CCA-EA80C2D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B028C-B46F-08F4-B250-255A0A0B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5D5E-F33B-361E-2380-4417D59E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2D3F-A55C-9DF9-8645-99CE0E1D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152F-8726-8A5B-7BDE-DBB261A3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A7411-0937-3AEC-7658-ADFD7AB3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BBD88-7E49-CAF7-5B74-CF817B7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98866-E1E0-FA6B-4160-FE7D438E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B33A-957B-EFFA-8177-B36CB7D7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8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B765-3D81-05F2-DDC0-E05AF264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043F-E9A9-A67C-B9F5-6077DCB3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D43B-B29A-A211-3C59-F58B419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C8A04-5222-3884-A5B3-481188E7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9202-139A-5892-5588-053C73AF3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15C8B-9388-D4EF-0683-E84A3033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40DFC-AF4B-87FA-0759-B356EC0E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A9339-2FD3-640D-CA66-B1D89289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4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1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429E-138F-06EA-CD93-37D08634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D947D-1DFA-F89F-4FF5-903EB7AD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DE6C4-56C4-A2F2-72DB-3A0960B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53C50-B702-EA30-7E89-7D711EC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6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677A6-D1B6-78B0-27FD-1E6C5DF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4A00A-1260-4E55-EAEF-325F4091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A191E-263A-61EB-6A2A-93830A79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91EB-99F7-5C9F-23FE-12331E3F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C30B-7653-B42E-3FD1-0AEB2C23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D23B7-2E15-2980-B7D1-69504E26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7DAA-5A39-C084-47D8-DF84869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3D712-F4AC-8D4B-D11B-31FFB4F3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7AEF-51E5-6BD0-3928-437AE043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71C1-1F34-B4D3-A9D4-3C06BE4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947EA-0BCD-B035-9AF5-E0D2EC961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51F91-84E6-CE7D-69D2-225AD95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F79E3-B486-00EF-FCF7-8AAEA7D7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A38-DCED-9D70-68D9-D26A1C7B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67660-69A3-8D0B-58F9-94219005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46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E0E-F95B-65EE-D13D-190112BD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92AA4-7468-EABA-7FB8-4ED70A238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25CE-3FDE-A635-BC9B-224068C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1437-7D68-342A-E41C-8C7FECDB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87B7-8596-EFC2-B34E-B305407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4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5F7A6-DA58-0519-0B7A-A278850E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04049-653E-934A-6634-50CB13DD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A709-9494-09C9-1379-072954D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CE27-89D7-C12E-9961-8C0B1000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27C3-83B4-8910-5B2A-60B38AEA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0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1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2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9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1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237568"/>
            <a:ext cx="343182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6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99DED-DF44-3078-EC28-E9C20650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7CEE-769D-89CE-B0E3-735CB220E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A3E1-7EB4-7DA7-B30B-0E1F04B3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70C8-3EF3-4F47-8E7F-C6E9D682D85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0C6BB-B7C1-E3BA-5E42-84DB6324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2B87-6FA4-32D4-9B36-8AE03C00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audio" Target="../media/audio2.wav"/><Relationship Id="rId21" Type="http://schemas.openxmlformats.org/officeDocument/2006/relationships/image" Target="../media/image85.png"/><Relationship Id="rId7" Type="http://schemas.openxmlformats.org/officeDocument/2006/relationships/image" Target="../media/image63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svg"/><Relationship Id="rId11" Type="http://schemas.openxmlformats.org/officeDocument/2006/relationships/image" Target="../media/image75.png"/><Relationship Id="rId24" Type="http://schemas.openxmlformats.org/officeDocument/2006/relationships/slide" Target="slide12.xml"/><Relationship Id="rId5" Type="http://schemas.openxmlformats.org/officeDocument/2006/relationships/image" Target="../media/image61.png"/><Relationship Id="rId15" Type="http://schemas.openxmlformats.org/officeDocument/2006/relationships/image" Target="../media/image79.png"/><Relationship Id="rId23" Type="http://schemas.openxmlformats.org/officeDocument/2006/relationships/slide" Target="slide11.xml"/><Relationship Id="rId10" Type="http://schemas.openxmlformats.org/officeDocument/2006/relationships/image" Target="../media/image66.svg"/><Relationship Id="rId19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67.png"/><Relationship Id="rId12" Type="http://schemas.openxmlformats.org/officeDocument/2006/relationships/image" Target="../media/image9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svg"/><Relationship Id="rId11" Type="http://schemas.openxmlformats.org/officeDocument/2006/relationships/image" Target="../media/image59.png"/><Relationship Id="rId5" Type="http://schemas.openxmlformats.org/officeDocument/2006/relationships/image" Target="../media/image90.png"/><Relationship Id="rId10" Type="http://schemas.openxmlformats.org/officeDocument/2006/relationships/image" Target="../media/image58.png"/><Relationship Id="rId4" Type="http://schemas.openxmlformats.org/officeDocument/2006/relationships/image" Target="../media/image89.sv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59.png"/><Relationship Id="rId18" Type="http://schemas.openxmlformats.org/officeDocument/2006/relationships/image" Target="../media/image99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95.png"/><Relationship Id="rId7" Type="http://schemas.openxmlformats.org/officeDocument/2006/relationships/image" Target="../media/image90.png"/><Relationship Id="rId12" Type="http://schemas.openxmlformats.org/officeDocument/2006/relationships/image" Target="../media/image58.png"/><Relationship Id="rId17" Type="http://schemas.openxmlformats.org/officeDocument/2006/relationships/image" Target="../media/image98.png"/><Relationship Id="rId2" Type="http://schemas.microsoft.com/office/2007/relationships/media" Target="../media/media1.mp3"/><Relationship Id="rId16" Type="http://schemas.openxmlformats.org/officeDocument/2006/relationships/image" Target="../media/image97.png"/><Relationship Id="rId20" Type="http://schemas.openxmlformats.org/officeDocument/2006/relationships/hyperlink" Target="https://www.thegreenhead.com/2016/03/iceorb-harmony-levitating-bluetooth-speaker.php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96.png"/><Relationship Id="rId10" Type="http://schemas.openxmlformats.org/officeDocument/2006/relationships/image" Target="../media/image68.svg"/><Relationship Id="rId19" Type="http://schemas.openxmlformats.org/officeDocument/2006/relationships/image" Target="../media/image100.jpg"/><Relationship Id="rId4" Type="http://schemas.openxmlformats.org/officeDocument/2006/relationships/image" Target="../media/image87.jpeg"/><Relationship Id="rId9" Type="http://schemas.openxmlformats.org/officeDocument/2006/relationships/image" Target="../media/image67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5.png"/><Relationship Id="rId12" Type="http://schemas.openxmlformats.org/officeDocument/2006/relationships/image" Target="../media/image9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7.jpe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2.png"/><Relationship Id="rId12" Type="http://schemas.openxmlformats.org/officeDocument/2006/relationships/image" Target="../media/image9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7.jpe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3.png"/><Relationship Id="rId12" Type="http://schemas.openxmlformats.org/officeDocument/2006/relationships/image" Target="../media/image9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7.jpeg"/><Relationship Id="rId11" Type="http://schemas.openxmlformats.org/officeDocument/2006/relationships/image" Target="../media/image59.png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59.png"/><Relationship Id="rId18" Type="http://schemas.openxmlformats.org/officeDocument/2006/relationships/image" Target="../media/image100.jp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01.png"/><Relationship Id="rId7" Type="http://schemas.openxmlformats.org/officeDocument/2006/relationships/image" Target="../media/image90.png"/><Relationship Id="rId12" Type="http://schemas.openxmlformats.org/officeDocument/2006/relationships/image" Target="../media/image58.png"/><Relationship Id="rId17" Type="http://schemas.openxmlformats.org/officeDocument/2006/relationships/image" Target="../media/image99.png"/><Relationship Id="rId2" Type="http://schemas.microsoft.com/office/2007/relationships/media" Target="../media/media1.mp3"/><Relationship Id="rId16" Type="http://schemas.openxmlformats.org/officeDocument/2006/relationships/image" Target="../media/image98.png"/><Relationship Id="rId20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image" Target="../media/image89.sv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image" Target="../media/image68.svg"/><Relationship Id="rId19" Type="http://schemas.openxmlformats.org/officeDocument/2006/relationships/hyperlink" Target="https://www.thegreenhead.com/2016/03/iceorb-harmony-levitating-bluetooth-speaker.php" TargetMode="External"/><Relationship Id="rId4" Type="http://schemas.openxmlformats.org/officeDocument/2006/relationships/image" Target="../media/image87.jpeg"/><Relationship Id="rId9" Type="http://schemas.openxmlformats.org/officeDocument/2006/relationships/image" Target="../media/image67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image" Target="../media/image10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11" Type="http://schemas.openxmlformats.org/officeDocument/2006/relationships/image" Target="../media/image95.png"/><Relationship Id="rId5" Type="http://schemas.openxmlformats.org/officeDocument/2006/relationships/image" Target="../media/image62.svg"/><Relationship Id="rId10" Type="http://schemas.openxmlformats.org/officeDocument/2006/relationships/image" Target="../media/image108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11" Type="http://schemas.openxmlformats.org/officeDocument/2006/relationships/slide" Target="slide10.xml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26" y="-64608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7756" y="1271434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734" y="927874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283018" y="19370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204762">
            <a:off x="10505385" y="5506618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874677" y="2615622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D43AB36-5176-459C-3CC0-CEE60295D6B4}"/>
              </a:ext>
            </a:extLst>
          </p:cNvPr>
          <p:cNvSpPr/>
          <p:nvPr/>
        </p:nvSpPr>
        <p:spPr>
          <a:xfrm>
            <a:off x="6222026" y="1230242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6A0F3F2-17F5-37C9-DEE3-28C8D95F36D0}"/>
              </a:ext>
            </a:extLst>
          </p:cNvPr>
          <p:cNvSpPr/>
          <p:nvPr/>
        </p:nvSpPr>
        <p:spPr>
          <a:xfrm>
            <a:off x="7988617" y="927873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19563-FA4E-39AD-CD3A-0C7D2BF9358C}"/>
              </a:ext>
            </a:extLst>
          </p:cNvPr>
          <p:cNvSpPr txBox="1"/>
          <p:nvPr/>
        </p:nvSpPr>
        <p:spPr>
          <a:xfrm>
            <a:off x="7398417" y="2554658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9ABB5-FD2C-ECA8-306F-F8B06786AC81}"/>
              </a:ext>
            </a:extLst>
          </p:cNvPr>
          <p:cNvSpPr txBox="1"/>
          <p:nvPr/>
        </p:nvSpPr>
        <p:spPr>
          <a:xfrm>
            <a:off x="5302308" y="189911"/>
            <a:ext cx="1839436" cy="584775"/>
          </a:xfrm>
          <a:prstGeom prst="rect">
            <a:avLst/>
          </a:prstGeom>
          <a:solidFill>
            <a:srgbClr val="E40C9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8D178-F584-EDB2-F2D9-3A63AFC26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239" y="4373891"/>
            <a:ext cx="895231" cy="1169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BC23-54A7-03E4-240A-52DDA4005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975" y="3128488"/>
            <a:ext cx="1058472" cy="1271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01847F-34B9-8CB8-D5AD-072BB5F0EFD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8519" y="4393005"/>
            <a:ext cx="1169543" cy="1162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53773-DAAE-B640-9E23-DBCD0808CE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8865" y="4309352"/>
            <a:ext cx="1169543" cy="12772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90E89-F396-4D72-5248-9BE7FA302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143" y="3080180"/>
            <a:ext cx="1058472" cy="1277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02E1D-8A68-671F-8BD1-9DEDB9FA1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315" y="3175582"/>
            <a:ext cx="721134" cy="122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DF02D-5818-1460-90FC-A75FC06CB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8406" y="4511626"/>
            <a:ext cx="1152828" cy="1022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94E81F-78E1-8B16-C2C4-70EE5440E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368" y="3138977"/>
            <a:ext cx="1364823" cy="1221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8183E9-8885-A0A1-BD4D-BCF8D4FD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1F0F0"/>
              </a:clrFrom>
              <a:clrTo>
                <a:srgbClr val="F1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974" y="3085134"/>
            <a:ext cx="1390547" cy="1360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F23F8-5CBD-FD31-F9AB-95A148C7F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1246" y="4368276"/>
            <a:ext cx="1066765" cy="1243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87ADC-8568-189B-124F-B81F2E4AC5E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611" y="3183715"/>
            <a:ext cx="1245645" cy="12464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92B2F9-E12C-A025-7313-553AC0F97B6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2303" y="4205611"/>
            <a:ext cx="1500760" cy="1464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D6C119-D623-2823-446E-1873F997E81F}"/>
              </a:ext>
            </a:extLst>
          </p:cNvPr>
          <p:cNvSpPr txBox="1"/>
          <p:nvPr/>
        </p:nvSpPr>
        <p:spPr>
          <a:xfrm>
            <a:off x="5138656" y="5682997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Winner</a:t>
            </a:r>
          </a:p>
        </p:txBody>
      </p:sp>
      <p:sp>
        <p:nvSpPr>
          <p:cNvPr id="34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8C682579-41C2-2907-53EF-6B7280FED193}"/>
              </a:ext>
            </a:extLst>
          </p:cNvPr>
          <p:cNvSpPr txBox="1"/>
          <p:nvPr/>
        </p:nvSpPr>
        <p:spPr>
          <a:xfrm>
            <a:off x="5244590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" name="TextBox 34">
            <a:hlinkClick r:id="rId24" action="ppaction://hlinksldjump"/>
            <a:extLst>
              <a:ext uri="{FF2B5EF4-FFF2-40B4-BE49-F238E27FC236}">
                <a16:creationId xmlns:a16="http://schemas.microsoft.com/office/drawing/2014/main" id="{A4618ADF-9DDE-DBD0-D570-F3E0A747B51E}"/>
              </a:ext>
            </a:extLst>
          </p:cNvPr>
          <p:cNvSpPr txBox="1"/>
          <p:nvPr/>
        </p:nvSpPr>
        <p:spPr>
          <a:xfrm>
            <a:off x="6222026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6" name="Action Button: Go Back or Previous 35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7ED23565-777A-B41C-A6B0-6757833555DF}"/>
              </a:ext>
            </a:extLst>
          </p:cNvPr>
          <p:cNvSpPr/>
          <p:nvPr/>
        </p:nvSpPr>
        <p:spPr>
          <a:xfrm>
            <a:off x="592062" y="6267772"/>
            <a:ext cx="775053" cy="4182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95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1820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1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ction Button: Go to End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0B50FB2-7A7C-57B7-6909-EB387483D84A}"/>
              </a:ext>
            </a:extLst>
          </p:cNvPr>
          <p:cNvSpPr/>
          <p:nvPr/>
        </p:nvSpPr>
        <p:spPr>
          <a:xfrm>
            <a:off x="5777501" y="5969286"/>
            <a:ext cx="934948" cy="558681"/>
          </a:xfrm>
          <a:prstGeom prst="actionButtonEnd">
            <a:avLst/>
          </a:prstGeom>
          <a:solidFill>
            <a:srgbClr val="F794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840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002" y="0"/>
            <a:ext cx="1226900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2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40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46480" y="3362960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Avtivity</a:t>
            </a:r>
            <a:r>
              <a:rPr kumimoji="0" lang="en-US" sz="60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Listen and repeat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10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83217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296013" y="-98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81109" y="5842937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2933152" y="-165631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-126658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0" y="298343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501826" y="1017896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4" y="925448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178519" y="1650030"/>
            <a:ext cx="7844588" cy="4814470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793D81-7A22-6084-5F28-6CA6946FE9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7" y="1588940"/>
            <a:ext cx="1352196" cy="1157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1" y="-151060"/>
            <a:ext cx="12272210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444845" y="862432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73" y="769984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3" y="1358724"/>
            <a:ext cx="1211042" cy="1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 flipH="1">
            <a:off x="535002" y="2691360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345347" y="3671075"/>
            <a:ext cx="2113403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</p:spTree>
    <p:extLst>
      <p:ext uri="{BB962C8B-B14F-4D97-AF65-F5344CB8AC3E}">
        <p14:creationId xmlns:p14="http://schemas.microsoft.com/office/powerpoint/2010/main" val="518269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414473" y="222865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85" y="1685919"/>
            <a:ext cx="2697206" cy="2309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2804" y="3977201"/>
            <a:ext cx="3447336" cy="997553"/>
            <a:chOff x="1278680" y="4131485"/>
            <a:chExt cx="2275028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373966" y="4131485"/>
              <a:ext cx="2179742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8680" y="4134456"/>
              <a:ext cx="2207814" cy="593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uestion</a:t>
              </a:r>
              <a:endPara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651" y="2017910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754373" y="5370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21A703-73F1-64D7-2FE9-B97BCC1DEA5B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B35C40-6C78-6F61-D2B0-EFD0AF9A80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20" y="382903"/>
            <a:ext cx="1825273" cy="8422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EF2E8F-C376-2453-DF3B-A709CBAA89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28" name="Track 025">
            <a:hlinkClick r:id="" action="ppaction://media"/>
            <a:extLst>
              <a:ext uri="{FF2B5EF4-FFF2-40B4-BE49-F238E27FC236}">
                <a16:creationId xmlns:a16="http://schemas.microsoft.com/office/drawing/2014/main" id="{4AEE4CB2-D310-BA09-9EB2-17651C5D6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29" name="Track 025">
            <a:hlinkClick r:id="" action="ppaction://media"/>
            <a:extLst>
              <a:ext uri="{FF2B5EF4-FFF2-40B4-BE49-F238E27FC236}">
                <a16:creationId xmlns:a16="http://schemas.microsoft.com/office/drawing/2014/main" id="{159B6DA5-C991-0826-1E9A-3C2061465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548287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1829954"/>
            <a:ext cx="2596920" cy="24659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90157" y="4232572"/>
            <a:ext cx="3078798" cy="882152"/>
            <a:chOff x="1422914" y="4251967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22914" y="4251967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0386" y="4272109"/>
              <a:ext cx="1444062" cy="604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uare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9101" y="196492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21A703-73F1-64D7-2FE9-B97BCC1DEA5B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B35C40-6C78-6F61-D2B0-EFD0AF9A80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20" y="382903"/>
            <a:ext cx="1825273" cy="8422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EF2E8F-C376-2453-DF3B-A709CBAA89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ADE4179F-B5AA-3015-F477-C5A012EE4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87A8FAE6-CBB5-A903-27D5-B0C541722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1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535324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2" y="2049896"/>
            <a:ext cx="2564050" cy="2300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3705" y="4377911"/>
            <a:ext cx="3320089" cy="1319133"/>
            <a:chOff x="695752" y="4116338"/>
            <a:chExt cx="1267137" cy="923330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734069" y="4141344"/>
              <a:ext cx="1228820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752" y="4116338"/>
              <a:ext cx="12671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uizz</a:t>
              </a:r>
              <a:endPara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40526" y="226153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21A703-73F1-64D7-2FE9-B97BCC1DEA5B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B35C40-6C78-6F61-D2B0-EFD0AF9A80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20" y="382903"/>
            <a:ext cx="1825273" cy="8422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EF2E8F-C376-2453-DF3B-A709CBAA89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E7456574-B4DB-4F07-B4FE-03808ADD5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FF8BF125-6655-109E-9C29-0C38BBF36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02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97280" y="3346843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Avtivity</a:t>
            </a:r>
            <a:r>
              <a:rPr kumimoji="0" lang="en-US" sz="60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Point and say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64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1371600" y="2120950"/>
            <a:ext cx="10221686" cy="204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5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1 –Period 1</a:t>
            </a:r>
          </a:p>
        </p:txBody>
      </p:sp>
    </p:spTree>
    <p:extLst>
      <p:ext uri="{BB962C8B-B14F-4D97-AF65-F5344CB8AC3E}">
        <p14:creationId xmlns:p14="http://schemas.microsoft.com/office/powerpoint/2010/main" val="3353639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51060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2" y="1324096"/>
            <a:ext cx="952548" cy="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 flipH="1">
            <a:off x="2187032" y="1251486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1861804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1912669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927201" y="3800134"/>
            <a:ext cx="1131575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624E6-4BCA-24B5-5003-F7DE28B9BB17}"/>
              </a:ext>
            </a:extLst>
          </p:cNvPr>
          <p:cNvSpPr txBox="1"/>
          <p:nvPr/>
        </p:nvSpPr>
        <p:spPr>
          <a:xfrm>
            <a:off x="1463650" y="816762"/>
            <a:ext cx="38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8603F-9BC7-4B98-7164-53AADBB215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06" y="866148"/>
            <a:ext cx="117453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3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880" y="76708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10924233" y="32869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05839" y="3864481"/>
            <a:ext cx="10505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corner/ Wrap-up</a:t>
            </a:r>
          </a:p>
        </p:txBody>
      </p:sp>
    </p:spTree>
    <p:extLst>
      <p:ext uri="{BB962C8B-B14F-4D97-AF65-F5344CB8AC3E}">
        <p14:creationId xmlns:p14="http://schemas.microsoft.com/office/powerpoint/2010/main" val="4282221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598" y="967643"/>
            <a:ext cx="11136351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9147" y="576466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85F82-E698-D9E2-DF72-3AC80D882064}"/>
              </a:ext>
            </a:extLst>
          </p:cNvPr>
          <p:cNvSpPr txBox="1"/>
          <p:nvPr/>
        </p:nvSpPr>
        <p:spPr>
          <a:xfrm>
            <a:off x="2217019" y="3300676"/>
            <a:ext cx="912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“Whispers”</a:t>
            </a:r>
          </a:p>
        </p:txBody>
      </p:sp>
    </p:spTree>
    <p:extLst>
      <p:ext uri="{BB962C8B-B14F-4D97-AF65-F5344CB8AC3E}">
        <p14:creationId xmlns:p14="http://schemas.microsoft.com/office/powerpoint/2010/main" val="1687106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674DD-75EE-B517-CB71-DA5287291199}"/>
              </a:ext>
            </a:extLst>
          </p:cNvPr>
          <p:cNvSpPr txBox="1"/>
          <p:nvPr/>
        </p:nvSpPr>
        <p:spPr>
          <a:xfrm>
            <a:off x="3825520" y="0"/>
            <a:ext cx="45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EA7D07-B8BE-2C0C-1CCA-70A018F9A96D}"/>
              </a:ext>
            </a:extLst>
          </p:cNvPr>
          <p:cNvSpPr txBox="1"/>
          <p:nvPr/>
        </p:nvSpPr>
        <p:spPr>
          <a:xfrm>
            <a:off x="1522003" y="2182506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2E39-888C-2285-235B-52669808F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5" y="1969671"/>
            <a:ext cx="2599415" cy="222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51" y="1963983"/>
            <a:ext cx="3144042" cy="4462659"/>
          </a:xfrm>
          <a:prstGeom prst="rect">
            <a:avLst/>
          </a:prstGeom>
        </p:spPr>
      </p:pic>
      <p:pic>
        <p:nvPicPr>
          <p:cNvPr id="11" name="Track 025">
            <a:hlinkClick r:id="" action="ppaction://media"/>
            <a:extLst>
              <a:ext uri="{FF2B5EF4-FFF2-40B4-BE49-F238E27FC236}">
                <a16:creationId xmlns:a16="http://schemas.microsoft.com/office/drawing/2014/main" id="{22EE62C6-E2F8-9A6A-0E14-36C476982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674DD-75EE-B517-CB71-DA5287291199}"/>
              </a:ext>
            </a:extLst>
          </p:cNvPr>
          <p:cNvSpPr txBox="1"/>
          <p:nvPr/>
        </p:nvSpPr>
        <p:spPr>
          <a:xfrm>
            <a:off x="3933838" y="1"/>
            <a:ext cx="43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0022-A84B-2EED-B236-111F8032A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1" y="1784399"/>
            <a:ext cx="2596920" cy="246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970" y="1520836"/>
            <a:ext cx="3144042" cy="4462659"/>
          </a:xfrm>
          <a:prstGeom prst="rect">
            <a:avLst/>
          </a:prstGeom>
        </p:spPr>
      </p:pic>
      <p:pic>
        <p:nvPicPr>
          <p:cNvPr id="4" name="Track 025">
            <a:hlinkClick r:id="" action="ppaction://media"/>
            <a:extLst>
              <a:ext uri="{FF2B5EF4-FFF2-40B4-BE49-F238E27FC236}">
                <a16:creationId xmlns:a16="http://schemas.microsoft.com/office/drawing/2014/main" id="{868F87A0-4696-672F-3C05-8306B5EEEC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0437" y="2645229"/>
            <a:ext cx="744324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46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674DD-75EE-B517-CB71-DA5287291199}"/>
              </a:ext>
            </a:extLst>
          </p:cNvPr>
          <p:cNvSpPr txBox="1"/>
          <p:nvPr/>
        </p:nvSpPr>
        <p:spPr>
          <a:xfrm>
            <a:off x="3921102" y="0"/>
            <a:ext cx="434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B829-EF32-1B1E-6F25-1A83E1C57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2" y="2012704"/>
            <a:ext cx="2401768" cy="2155107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C55EADD6-D6D4-59E4-3FBF-080AAEA3D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979" y="1650865"/>
            <a:ext cx="314404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F9239BE4-0C79-8A9E-CD2E-48C33B53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182894"/>
            <a:ext cx="1225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2" y="1303084"/>
            <a:ext cx="5013788" cy="4065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978A8-F97A-82AC-6556-06942E51A658}"/>
              </a:ext>
            </a:extLst>
          </p:cNvPr>
          <p:cNvSpPr txBox="1"/>
          <p:nvPr/>
        </p:nvSpPr>
        <p:spPr>
          <a:xfrm>
            <a:off x="3958842" y="0"/>
            <a:ext cx="427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“Whispers”</a:t>
            </a:r>
          </a:p>
        </p:txBody>
      </p:sp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616958" y="1725753"/>
            <a:ext cx="984589" cy="120720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B5150E-85A0-9495-9DD7-73689BE5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2" y="2489439"/>
            <a:ext cx="3676156" cy="349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3B5F0-BA83-8516-B1EC-3B35A481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3" y="2631342"/>
            <a:ext cx="3919103" cy="3355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092D9-3298-F5DC-E9E9-854DFC2C38A0}"/>
              </a:ext>
            </a:extLst>
          </p:cNvPr>
          <p:cNvGrpSpPr/>
          <p:nvPr/>
        </p:nvGrpSpPr>
        <p:grpSpPr>
          <a:xfrm>
            <a:off x="5059879" y="2404217"/>
            <a:ext cx="1905491" cy="3192200"/>
            <a:chOff x="6830561" y="2205610"/>
            <a:chExt cx="2377440" cy="3940966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2433B9F6-3FD8-D63A-1A1D-1518D7164F30}"/>
                </a:ext>
              </a:extLst>
            </p:cNvPr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141A52-0AD8-7E9F-DFE1-D834EFD72E21}"/>
                </a:ext>
              </a:extLst>
            </p:cNvPr>
            <p:cNvSpPr txBox="1"/>
            <p:nvPr/>
          </p:nvSpPr>
          <p:spPr>
            <a:xfrm>
              <a:off x="7348867" y="2205610"/>
              <a:ext cx="1360714" cy="340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q</a:t>
              </a:r>
              <a:endParaRPr lang="en-US" sz="17300" b="1" kern="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1102C-01D2-FF31-B9D8-01B9F549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8" y="2519727"/>
            <a:ext cx="3297819" cy="31315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F37C3A-FAAE-1BD3-9652-A6A224630E4D}"/>
              </a:ext>
            </a:extLst>
          </p:cNvPr>
          <p:cNvSpPr txBox="1"/>
          <p:nvPr/>
        </p:nvSpPr>
        <p:spPr>
          <a:xfrm>
            <a:off x="2706394" y="-13789"/>
            <a:ext cx="705494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</p:spTree>
    <p:extLst>
      <p:ext uri="{BB962C8B-B14F-4D97-AF65-F5344CB8AC3E}">
        <p14:creationId xmlns:p14="http://schemas.microsoft.com/office/powerpoint/2010/main" val="316405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142DE500-0DB5-66D2-3A2A-4CE062FE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4"/>
            <a:ext cx="12310712" cy="70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</a:t>
            </a:r>
            <a:r>
              <a:rPr kumimoji="0" lang="vi-VN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www.tienganhglobalsuccess.vn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7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1157" y="-54033"/>
            <a:ext cx="1560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19" y="-25533"/>
            <a:ext cx="788782" cy="806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30" y="30862"/>
            <a:ext cx="3585223" cy="575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46" y="476075"/>
            <a:ext cx="2149044" cy="984979"/>
          </a:xfrm>
          <a:prstGeom prst="rect">
            <a:avLst/>
          </a:prstGeom>
        </p:spPr>
      </p:pic>
      <p:sp>
        <p:nvSpPr>
          <p:cNvPr id="2" name="TextBox 27">
            <a:extLst>
              <a:ext uri="{FF2B5EF4-FFF2-40B4-BE49-F238E27FC236}">
                <a16:creationId xmlns:a16="http://schemas.microsoft.com/office/drawing/2014/main" id="{DC52CD17-C7C8-504F-DC0E-6FAA60F69D51}"/>
              </a:ext>
            </a:extLst>
          </p:cNvPr>
          <p:cNvSpPr txBox="1"/>
          <p:nvPr/>
        </p:nvSpPr>
        <p:spPr>
          <a:xfrm>
            <a:off x="1677945" y="1703632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1677945" y="2493594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Warm-up/Review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67D6DD44-3417-0F1F-91CB-99944D57D0C6}"/>
              </a:ext>
            </a:extLst>
          </p:cNvPr>
          <p:cNvSpPr txBox="1"/>
          <p:nvPr/>
        </p:nvSpPr>
        <p:spPr>
          <a:xfrm>
            <a:off x="1558108" y="3277781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Listen and repeat.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22DAC3BF-036B-2CD2-01A7-1C39305DE21C}"/>
              </a:ext>
            </a:extLst>
          </p:cNvPr>
          <p:cNvSpPr txBox="1"/>
          <p:nvPr/>
        </p:nvSpPr>
        <p:spPr>
          <a:xfrm>
            <a:off x="1558108" y="397230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Point and say.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76E5D-ADB8-5ECA-7A9A-A73BD29E2F5D}"/>
              </a:ext>
            </a:extLst>
          </p:cNvPr>
          <p:cNvSpPr txBox="1"/>
          <p:nvPr/>
        </p:nvSpPr>
        <p:spPr>
          <a:xfrm>
            <a:off x="1621471" y="4734955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88891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 &amp;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762000" y="439919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6000" b="1" i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“Crossword puzzle”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70"/>
          <p:cNvSpPr/>
          <p:nvPr/>
        </p:nvSpPr>
        <p:spPr>
          <a:xfrm>
            <a:off x="67078" y="5569941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10800000">
            <a:off x="10931099" y="-2017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DC777F-9EB2-38F8-F8A1-810CBB51AC93}"/>
              </a:ext>
            </a:extLst>
          </p:cNvPr>
          <p:cNvSpPr txBox="1"/>
          <p:nvPr/>
        </p:nvSpPr>
        <p:spPr>
          <a:xfrm>
            <a:off x="2337390" y="-103821"/>
            <a:ext cx="72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prstClr val="white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“Crossword puzzle”</a:t>
            </a:r>
            <a:endParaRPr lang="en-US" sz="3600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295933C0-D64D-B359-A42C-E014361C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33"/>
          <a:stretch/>
        </p:blipFill>
        <p:spPr>
          <a:xfrm>
            <a:off x="11254777" y="2363553"/>
            <a:ext cx="987382" cy="86905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73B4AAE-74A3-0C9A-854E-2E70B710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39" y="4011192"/>
            <a:ext cx="954064" cy="844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AFC2497-176C-C501-10DE-09E09F7A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438">
            <a:off x="6875967" y="887803"/>
            <a:ext cx="1100659" cy="78132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3A575672-0F42-400F-A320-F4253FAE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073" y="5680044"/>
            <a:ext cx="1321984" cy="9487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8ABB8E5-551B-C9CB-6865-A40BC2CA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830" y="3121732"/>
            <a:ext cx="1321985" cy="83174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8876E6A-72BD-A8C1-B469-E8F9A1038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04" y="5646580"/>
            <a:ext cx="1235139" cy="864778"/>
          </a:xfrm>
          <a:prstGeom prst="rect">
            <a:avLst/>
          </a:prstGeom>
        </p:spPr>
      </p:pic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574193AE-2411-3E18-57D3-8E2DBF12B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6505"/>
              </p:ext>
            </p:extLst>
          </p:nvPr>
        </p:nvGraphicFramePr>
        <p:xfrm>
          <a:off x="560271" y="3908434"/>
          <a:ext cx="4438510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092260687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D57C6062-C2AE-ECA3-201F-E9B45880F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32484"/>
              </p:ext>
            </p:extLst>
          </p:nvPr>
        </p:nvGraphicFramePr>
        <p:xfrm>
          <a:off x="3228890" y="3137163"/>
          <a:ext cx="3550808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FEC2B223-7201-E513-2E6D-848D216A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41918"/>
              </p:ext>
            </p:extLst>
          </p:nvPr>
        </p:nvGraphicFramePr>
        <p:xfrm>
          <a:off x="5004294" y="2358594"/>
          <a:ext cx="6234704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7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35903742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1250256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2245975423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id="{B2A53FC1-1162-34AD-C646-98A2AED5B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26900"/>
              </p:ext>
            </p:extLst>
          </p:nvPr>
        </p:nvGraphicFramePr>
        <p:xfrm>
          <a:off x="1448387" y="2481956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DA482AFB-5DD7-7C91-1E02-A8EBEE497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60909"/>
              </p:ext>
            </p:extLst>
          </p:nvPr>
        </p:nvGraphicFramePr>
        <p:xfrm>
          <a:off x="5900547" y="926777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E5FD2D4-37B7-2B8E-46F1-82B3C7F2B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58079"/>
              </p:ext>
            </p:extLst>
          </p:nvPr>
        </p:nvGraphicFramePr>
        <p:xfrm>
          <a:off x="1447955" y="4691956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B0363284-E77B-7A18-5D83-9F76AECE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60847"/>
              </p:ext>
            </p:extLst>
          </p:nvPr>
        </p:nvGraphicFramePr>
        <p:xfrm>
          <a:off x="3228874" y="4679290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id="{3E76EAB6-4B05-A06C-4496-0E794785B705}"/>
              </a:ext>
            </a:extLst>
          </p:cNvPr>
          <p:cNvSpPr txBox="1"/>
          <p:nvPr/>
        </p:nvSpPr>
        <p:spPr>
          <a:xfrm>
            <a:off x="1546672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A73D6A1-88FB-E3AA-B1F4-4334C1498FF2}"/>
              </a:ext>
            </a:extLst>
          </p:cNvPr>
          <p:cNvSpPr txBox="1"/>
          <p:nvPr/>
        </p:nvSpPr>
        <p:spPr>
          <a:xfrm>
            <a:off x="2357435" y="404276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6103D4C-9762-E690-73F8-45D71F8D8696}"/>
              </a:ext>
            </a:extLst>
          </p:cNvPr>
          <p:cNvSpPr txBox="1"/>
          <p:nvPr/>
        </p:nvSpPr>
        <p:spPr>
          <a:xfrm>
            <a:off x="3306283" y="405582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9DFBE3E-D363-E614-964B-6960C0FB0E02}"/>
              </a:ext>
            </a:extLst>
          </p:cNvPr>
          <p:cNvSpPr txBox="1"/>
          <p:nvPr/>
        </p:nvSpPr>
        <p:spPr>
          <a:xfrm>
            <a:off x="4174834" y="403269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827E8E4-F02C-5E9E-81A9-772208D37E03}"/>
              </a:ext>
            </a:extLst>
          </p:cNvPr>
          <p:cNvSpPr txBox="1"/>
          <p:nvPr/>
        </p:nvSpPr>
        <p:spPr>
          <a:xfrm>
            <a:off x="1597742" y="252763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E536BE2-9306-B579-CC9D-D2030DB1EEA8}"/>
              </a:ext>
            </a:extLst>
          </p:cNvPr>
          <p:cNvSpPr txBox="1"/>
          <p:nvPr/>
        </p:nvSpPr>
        <p:spPr>
          <a:xfrm>
            <a:off x="12507" y="403269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0D78769-B532-0846-FB9C-9D405D30E002}"/>
              </a:ext>
            </a:extLst>
          </p:cNvPr>
          <p:cNvSpPr txBox="1"/>
          <p:nvPr/>
        </p:nvSpPr>
        <p:spPr>
          <a:xfrm>
            <a:off x="822700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090988-7802-54CB-8DCB-3C49324B435D}"/>
              </a:ext>
            </a:extLst>
          </p:cNvPr>
          <p:cNvSpPr txBox="1"/>
          <p:nvPr/>
        </p:nvSpPr>
        <p:spPr>
          <a:xfrm>
            <a:off x="1604936" y="326936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C99055D-BF09-F3B2-FD84-F724B8A9AC54}"/>
              </a:ext>
            </a:extLst>
          </p:cNvPr>
          <p:cNvSpPr txBox="1"/>
          <p:nvPr/>
        </p:nvSpPr>
        <p:spPr>
          <a:xfrm>
            <a:off x="3377112" y="324374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6B5E2D8-F311-9E41-4A77-C6378152BC2F}"/>
              </a:ext>
            </a:extLst>
          </p:cNvPr>
          <p:cNvSpPr txBox="1"/>
          <p:nvPr/>
        </p:nvSpPr>
        <p:spPr>
          <a:xfrm>
            <a:off x="4195303" y="324238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4FA6153-F50B-1C77-2A5F-0C78959B368B}"/>
              </a:ext>
            </a:extLst>
          </p:cNvPr>
          <p:cNvSpPr txBox="1"/>
          <p:nvPr/>
        </p:nvSpPr>
        <p:spPr>
          <a:xfrm>
            <a:off x="1637466" y="4692268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18325D4-8B09-31B2-6DE6-8F0A0EA4A81F}"/>
              </a:ext>
            </a:extLst>
          </p:cNvPr>
          <p:cNvSpPr txBox="1"/>
          <p:nvPr/>
        </p:nvSpPr>
        <p:spPr>
          <a:xfrm>
            <a:off x="3334380" y="474619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F3BDD9-B02C-26A7-9E10-A63012218FB5}"/>
              </a:ext>
            </a:extLst>
          </p:cNvPr>
          <p:cNvSpPr txBox="1"/>
          <p:nvPr/>
        </p:nvSpPr>
        <p:spPr>
          <a:xfrm>
            <a:off x="1658918" y="1745532"/>
            <a:ext cx="47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4EC6758-4AB7-7BC9-2059-07546142932E}"/>
              </a:ext>
            </a:extLst>
          </p:cNvPr>
          <p:cNvSpPr txBox="1"/>
          <p:nvPr/>
        </p:nvSpPr>
        <p:spPr>
          <a:xfrm>
            <a:off x="3448850" y="2520856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A7F3E8-DDB9-9555-C8B1-C6BEB4CE3BAF}"/>
              </a:ext>
            </a:extLst>
          </p:cNvPr>
          <p:cNvSpPr txBox="1"/>
          <p:nvPr/>
        </p:nvSpPr>
        <p:spPr>
          <a:xfrm>
            <a:off x="2705475" y="321813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1D97A9B-5611-D59B-AF1C-DD8BEFB1C6B3}"/>
              </a:ext>
            </a:extLst>
          </p:cNvPr>
          <p:cNvSpPr txBox="1"/>
          <p:nvPr/>
        </p:nvSpPr>
        <p:spPr>
          <a:xfrm>
            <a:off x="5154053" y="3266351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A9A12EF-B7BA-DB47-02A2-38E104D656F2}"/>
              </a:ext>
            </a:extLst>
          </p:cNvPr>
          <p:cNvSpPr txBox="1"/>
          <p:nvPr/>
        </p:nvSpPr>
        <p:spPr>
          <a:xfrm>
            <a:off x="6066903" y="325280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763F83C-F288-DC6B-8101-038C32258A23}"/>
              </a:ext>
            </a:extLst>
          </p:cNvPr>
          <p:cNvSpPr txBox="1"/>
          <p:nvPr/>
        </p:nvSpPr>
        <p:spPr>
          <a:xfrm>
            <a:off x="5185807" y="245930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525007D-CD09-963C-15CD-B41B3AC9DD66}"/>
              </a:ext>
            </a:extLst>
          </p:cNvPr>
          <p:cNvSpPr txBox="1"/>
          <p:nvPr/>
        </p:nvSpPr>
        <p:spPr>
          <a:xfrm>
            <a:off x="4308266" y="2435395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382D022-5401-65E9-F941-B9A6FA12ED33}"/>
              </a:ext>
            </a:extLst>
          </p:cNvPr>
          <p:cNvSpPr txBox="1"/>
          <p:nvPr/>
        </p:nvSpPr>
        <p:spPr>
          <a:xfrm>
            <a:off x="6159991" y="402343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DCF29B4-664A-AF33-1CF5-81A2AB9EC41E}"/>
              </a:ext>
            </a:extLst>
          </p:cNvPr>
          <p:cNvSpPr txBox="1"/>
          <p:nvPr/>
        </p:nvSpPr>
        <p:spPr>
          <a:xfrm>
            <a:off x="6047342" y="244366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4A4EE46-96F7-5DE9-E850-43C9A05C5102}"/>
              </a:ext>
            </a:extLst>
          </p:cNvPr>
          <p:cNvSpPr txBox="1"/>
          <p:nvPr/>
        </p:nvSpPr>
        <p:spPr>
          <a:xfrm>
            <a:off x="7003384" y="247609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1261D08-E473-CA5F-30D2-563527CF8DA2}"/>
              </a:ext>
            </a:extLst>
          </p:cNvPr>
          <p:cNvSpPr txBox="1"/>
          <p:nvPr/>
        </p:nvSpPr>
        <p:spPr>
          <a:xfrm>
            <a:off x="8757347" y="247661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AED55FE-CC96-60F3-EEB0-41C187666857}"/>
              </a:ext>
            </a:extLst>
          </p:cNvPr>
          <p:cNvSpPr txBox="1"/>
          <p:nvPr/>
        </p:nvSpPr>
        <p:spPr>
          <a:xfrm>
            <a:off x="7789879" y="247107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33FC00B-993D-949E-BA68-BE991F936954}"/>
              </a:ext>
            </a:extLst>
          </p:cNvPr>
          <p:cNvSpPr txBox="1"/>
          <p:nvPr/>
        </p:nvSpPr>
        <p:spPr>
          <a:xfrm>
            <a:off x="9607456" y="247609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19B0AC-16A3-1D2A-A829-078F10B4472B}"/>
              </a:ext>
            </a:extLst>
          </p:cNvPr>
          <p:cNvSpPr txBox="1"/>
          <p:nvPr/>
        </p:nvSpPr>
        <p:spPr>
          <a:xfrm>
            <a:off x="10414683" y="24645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CB37683-F8DC-1087-4D2F-BCCD47B5EDDC}"/>
              </a:ext>
            </a:extLst>
          </p:cNvPr>
          <p:cNvSpPr txBox="1"/>
          <p:nvPr/>
        </p:nvSpPr>
        <p:spPr>
          <a:xfrm>
            <a:off x="6122826" y="1021992"/>
            <a:ext cx="6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5EA6831-771A-13AC-FCA1-D588C1AE2323}"/>
              </a:ext>
            </a:extLst>
          </p:cNvPr>
          <p:cNvSpPr txBox="1"/>
          <p:nvPr/>
        </p:nvSpPr>
        <p:spPr>
          <a:xfrm>
            <a:off x="6050218" y="176360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4" name="Arrow: Right 3">
            <a:hlinkClick r:id="rId11" action="ppaction://hlinksldjump"/>
            <a:extLst>
              <a:ext uri="{FF2B5EF4-FFF2-40B4-BE49-F238E27FC236}">
                <a16:creationId xmlns:a16="http://schemas.microsoft.com/office/drawing/2014/main" id="{711A9510-D082-D015-0B81-0B94CAD1CFFD}"/>
              </a:ext>
            </a:extLst>
          </p:cNvPr>
          <p:cNvSpPr/>
          <p:nvPr/>
        </p:nvSpPr>
        <p:spPr>
          <a:xfrm>
            <a:off x="9483353" y="6086253"/>
            <a:ext cx="1387976" cy="669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wind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39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311</Words>
  <Application>Microsoft Office PowerPoint</Application>
  <PresentationFormat>Widescreen</PresentationFormat>
  <Paragraphs>118</Paragraphs>
  <Slides>29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Abadi</vt:lpstr>
      <vt:lpstr>Arial</vt:lpstr>
      <vt:lpstr>Broadway</vt:lpstr>
      <vt:lpstr>Calibri</vt:lpstr>
      <vt:lpstr>Calibri Light</vt:lpstr>
      <vt:lpstr>Comic Sans Bold</vt:lpstr>
      <vt:lpstr>Comic Sans MS</vt:lpstr>
      <vt:lpstr>Congenial Black</vt:lpstr>
      <vt:lpstr>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bao phan</cp:lastModifiedBy>
  <cp:revision>11</cp:revision>
  <dcterms:created xsi:type="dcterms:W3CDTF">2023-12-07T09:17:53Z</dcterms:created>
  <dcterms:modified xsi:type="dcterms:W3CDTF">2024-04-02T11:51:32Z</dcterms:modified>
</cp:coreProperties>
</file>