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2" r:id="rId1"/>
    <p:sldMasterId id="2147483776" r:id="rId2"/>
    <p:sldMasterId id="2147483832" r:id="rId3"/>
  </p:sldMasterIdLst>
  <p:notesMasterIdLst>
    <p:notesMasterId r:id="rId36"/>
  </p:notesMasterIdLst>
  <p:sldIdLst>
    <p:sldId id="257" r:id="rId4"/>
    <p:sldId id="259" r:id="rId5"/>
    <p:sldId id="558" r:id="rId6"/>
    <p:sldId id="559" r:id="rId7"/>
    <p:sldId id="560" r:id="rId8"/>
    <p:sldId id="260" r:id="rId9"/>
    <p:sldId id="284" r:id="rId10"/>
    <p:sldId id="300" r:id="rId11"/>
    <p:sldId id="571" r:id="rId12"/>
    <p:sldId id="570" r:id="rId13"/>
    <p:sldId id="572" r:id="rId14"/>
    <p:sldId id="311" r:id="rId15"/>
    <p:sldId id="573" r:id="rId16"/>
    <p:sldId id="574" r:id="rId17"/>
    <p:sldId id="575" r:id="rId18"/>
    <p:sldId id="576" r:id="rId19"/>
    <p:sldId id="577" r:id="rId20"/>
    <p:sldId id="578" r:id="rId21"/>
    <p:sldId id="581" r:id="rId22"/>
    <p:sldId id="582" r:id="rId23"/>
    <p:sldId id="579" r:id="rId24"/>
    <p:sldId id="580" r:id="rId25"/>
    <p:sldId id="583" r:id="rId26"/>
    <p:sldId id="584" r:id="rId27"/>
    <p:sldId id="569" r:id="rId28"/>
    <p:sldId id="282" r:id="rId29"/>
    <p:sldId id="315" r:id="rId30"/>
    <p:sldId id="316" r:id="rId31"/>
    <p:sldId id="317" r:id="rId32"/>
    <p:sldId id="320" r:id="rId33"/>
    <p:sldId id="312" r:id="rId34"/>
    <p:sldId id="313"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749"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4F2378-970C-46CE-B599-5468240341FD}" type="datetimeFigureOut">
              <a:rPr lang="en-US" smtClean="0"/>
              <a:t>12/10/2025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C7CFD7-9839-41E5-A04E-8666E9AD0F5B}" type="slidenum">
              <a:rPr lang="en-US" smtClean="0"/>
              <a:t>‹#›</a:t>
            </a:fld>
            <a:endParaRPr lang="en-US"/>
          </a:p>
        </p:txBody>
      </p:sp>
    </p:spTree>
    <p:extLst>
      <p:ext uri="{BB962C8B-B14F-4D97-AF65-F5344CB8AC3E}">
        <p14:creationId xmlns:p14="http://schemas.microsoft.com/office/powerpoint/2010/main" val="3550785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763D-9BC5-4E2A-A15B-DF11F44058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980528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990204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5337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144981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603127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521093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763D-9BC5-4E2A-A15B-DF11F44058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946776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479307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217904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763D-9BC5-4E2A-A15B-DF11F44058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960634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B126F2-3F85-4767-9F23-A6FE1CB32B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24963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763D-9BC5-4E2A-A15B-DF11F44058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908478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B126F2-3F85-4767-9F23-A6FE1CB32B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43036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B126F2-3F85-4767-9F23-A6FE1CB32B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88572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763D-9BC5-4E2A-A15B-DF11F44058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115010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a:t>Facebook: https://www.facebook.com/huongthaoGADT</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763D-9BC5-4E2A-A15B-DF11F44058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69181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24226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just">
              <a:lnSpc>
                <a:spcPct val="150000"/>
              </a:lnSpc>
              <a:spcBef>
                <a:spcPts val="0"/>
              </a:spcBef>
              <a:spcAft>
                <a:spcPts val="1000"/>
              </a:spcAft>
              <a:buFont typeface="Times New Roman" panose="02020603050405020304" pitchFamily="18" charset="0"/>
              <a:buNone/>
            </a:pP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biết</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đấy</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âm</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thanh</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rất</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1800" i="1" dirty="0" err="1">
                <a:effectLst/>
                <a:latin typeface="Times New Roman" panose="02020603050405020304" pitchFamily="18" charset="0"/>
                <a:ea typeface="Calibri" panose="020F0502020204030204" pitchFamily="34" charset="0"/>
              </a:rPr>
              <a:t>nhiều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lợi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ích</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và</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rất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cần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thiết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đối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với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cuộc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sống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hàng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ngày</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của</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chúng</a:t>
            </a:r>
            <a:r>
              <a:rPr lang="en-US" sz="1800" i="1" dirty="0">
                <a:effectLst/>
                <a:latin typeface="Times New Roman" panose="02020603050405020304" pitchFamily="18" charset="0"/>
                <a:ea typeface="Calibri" panose="020F0502020204030204" pitchFamily="34" charset="0"/>
              </a:rPr>
              <a:t> ta. </a:t>
            </a:r>
            <a:r>
              <a:rPr lang="en-US" sz="1800" i="1" dirty="0" err="1">
                <a:effectLst/>
                <a:latin typeface="Times New Roman" panose="02020603050405020304" pitchFamily="18" charset="0"/>
                <a:ea typeface="Calibri" panose="020F0502020204030204" pitchFamily="34" charset="0"/>
              </a:rPr>
              <a:t>Tuy</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nhiên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khi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chúng</a:t>
            </a:r>
            <a:r>
              <a:rPr lang="en-US" sz="1800" i="1" dirty="0">
                <a:effectLst/>
                <a:latin typeface="Times New Roman" panose="02020603050405020304" pitchFamily="18" charset="0"/>
                <a:ea typeface="Calibri" panose="020F0502020204030204" pitchFamily="34" charset="0"/>
              </a:rPr>
              <a:t> ta </a:t>
            </a:r>
            <a:r>
              <a:rPr lang="en-US" sz="1800" i="1" dirty="0" err="1">
                <a:effectLst/>
                <a:latin typeface="Times New Roman" panose="02020603050405020304" pitchFamily="18" charset="0"/>
                <a:ea typeface="Calibri" panose="020F0502020204030204" pitchFamily="34" charset="0"/>
              </a:rPr>
              <a:t>quá</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lạm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dụng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âm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thanh</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sử</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dụng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âm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thanh</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không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đúng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cách</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thì</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chúng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sẽ</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trở</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thành</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tiếng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ồn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và</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gây</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ra</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rất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nhiều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tác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hại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nghiêm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trọng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cho</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chúng</a:t>
            </a:r>
            <a:r>
              <a:rPr lang="en-US" sz="1800" i="1" dirty="0">
                <a:effectLst/>
                <a:latin typeface="Times New Roman" panose="02020603050405020304" pitchFamily="18" charset="0"/>
                <a:ea typeface="Calibri" panose="020F0502020204030204" pitchFamily="34" charset="0"/>
              </a:rPr>
              <a:t> ta </a:t>
            </a:r>
            <a:r>
              <a:rPr lang="en-US" sz="1800" i="1" dirty="0" err="1">
                <a:effectLst/>
                <a:latin typeface="Times New Roman" panose="02020603050405020304" pitchFamily="18" charset="0"/>
                <a:ea typeface="Calibri" panose="020F0502020204030204" pitchFamily="34" charset="0"/>
              </a:rPr>
              <a:t>giống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như</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tình</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huống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mà</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bác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sĩ</a:t>
            </a:r>
            <a:r>
              <a:rPr lang="en-US" sz="1800" i="1" dirty="0">
                <a:effectLst/>
                <a:latin typeface="Times New Roman" panose="02020603050405020304" pitchFamily="18" charset="0"/>
                <a:ea typeface="Calibri" panose="020F0502020204030204" pitchFamily="34" charset="0"/>
              </a:rPr>
              <a:t> Binocs </a:t>
            </a:r>
            <a:r>
              <a:rPr lang="en-US" sz="1800" i="1" dirty="0" err="1">
                <a:effectLst/>
                <a:latin typeface="Times New Roman" panose="02020603050405020304" pitchFamily="18" charset="0"/>
                <a:ea typeface="Calibri" panose="020F0502020204030204" pitchFamily="34" charset="0"/>
              </a:rPr>
              <a:t>gặp</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phải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đấy</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các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em</a:t>
            </a:r>
            <a:r>
              <a:rPr lang="en-US" sz="1800" i="1" dirty="0">
                <a:effectLst/>
                <a:latin typeface="Times New Roman" panose="02020603050405020304" pitchFamily="18" charset="0"/>
                <a:ea typeface="Calibri" panose="020F0502020204030204" pitchFamily="34" charset="0"/>
              </a:rPr>
              <a:t> ạ. </a:t>
            </a:r>
            <a:r>
              <a:rPr lang="en-US" sz="1800" i="1" dirty="0" err="1">
                <a:effectLst/>
                <a:latin typeface="Times New Roman" panose="02020603050405020304" pitchFamily="18" charset="0"/>
                <a:ea typeface="Calibri" panose="020F0502020204030204" pitchFamily="34" charset="0"/>
              </a:rPr>
              <a:t>Vậy</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những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nguyên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nào</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gây</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ra</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tiếng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ồn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tác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hại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của</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chúng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nghiêm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trọng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như</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thế</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nào</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và</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chúng</a:t>
            </a:r>
            <a:r>
              <a:rPr lang="en-US" sz="1800" i="1" dirty="0">
                <a:effectLst/>
                <a:latin typeface="Times New Roman" panose="02020603050405020304" pitchFamily="18" charset="0"/>
                <a:ea typeface="Calibri" panose="020F0502020204030204" pitchFamily="34" charset="0"/>
              </a:rPr>
              <a:t> ta </a:t>
            </a:r>
            <a:r>
              <a:rPr lang="en-US" sz="1800" i="1" dirty="0" err="1">
                <a:effectLst/>
                <a:latin typeface="Times New Roman" panose="02020603050405020304" pitchFamily="18" charset="0"/>
                <a:ea typeface="Calibri" panose="020F0502020204030204" pitchFamily="34" charset="0"/>
              </a:rPr>
              <a:t>cần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làm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gì</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để</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ngăn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chặn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những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tiếng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ồn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đấy</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thì</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hôm</a:t>
            </a:r>
            <a:r>
              <a:rPr lang="en-US" sz="1800" i="1" dirty="0">
                <a:effectLst/>
                <a:latin typeface="Times New Roman" panose="02020603050405020304" pitchFamily="18" charset="0"/>
                <a:ea typeface="Calibri" panose="020F0502020204030204" pitchFamily="34" charset="0"/>
              </a:rPr>
              <a:t> nay </a:t>
            </a:r>
            <a:r>
              <a:rPr lang="en-US" sz="1800" i="1" dirty="0" err="1">
                <a:effectLst/>
                <a:latin typeface="Times New Roman" panose="02020603050405020304" pitchFamily="18" charset="0"/>
                <a:ea typeface="Calibri" panose="020F0502020204030204" pitchFamily="34" charset="0"/>
              </a:rPr>
              <a:t>cô</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cùng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các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em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sẽ</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tiếp</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tục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tìm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hiểu</a:t>
            </a:r>
            <a:r>
              <a:rPr lang="en-US" sz="1800" i="1" dirty="0">
                <a:effectLst/>
                <a:latin typeface="Times New Roman" panose="02020603050405020304" pitchFamily="18" charset="0"/>
                <a:ea typeface="Calibri" panose="020F0502020204030204" pitchFamily="34" charset="0"/>
              </a:rPr>
              <a:t> – </a:t>
            </a:r>
            <a:r>
              <a:rPr lang="en-US" sz="1800" b="1" i="1" dirty="0" err="1">
                <a:effectLst/>
                <a:latin typeface="Times New Roman" panose="02020603050405020304" pitchFamily="18" charset="0"/>
                <a:ea typeface="Calibri" panose="020F0502020204030204" pitchFamily="34" charset="0"/>
              </a:rPr>
              <a:t>Bài</a:t>
            </a:r>
            <a:r>
              <a:rPr lang="en-US" sz="1800" b="1" i="1" dirty="0">
                <a:effectLst/>
                <a:latin typeface="Times New Roman" panose="02020603050405020304" pitchFamily="18" charset="0"/>
                <a:ea typeface="Calibri" panose="020F0502020204030204" pitchFamily="34" charset="0"/>
              </a:rPr>
              <a:t> 10: </a:t>
            </a:r>
            <a:r>
              <a:rPr lang="en-US" sz="1800" b="1" i="1" dirty="0" err="1">
                <a:effectLst/>
                <a:latin typeface="Times New Roman" panose="02020603050405020304" pitchFamily="18" charset="0"/>
                <a:ea typeface="Calibri" panose="020F0502020204030204" pitchFamily="34" charset="0"/>
              </a:rPr>
              <a:t>Âm</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thanh</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trong</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cuộc</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sống</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tiết</a:t>
            </a:r>
            <a:r>
              <a:rPr lang="en-US" sz="1800" b="1" i="1" dirty="0">
                <a:effectLst/>
                <a:latin typeface="Times New Roman" panose="02020603050405020304" pitchFamily="18" charset="0"/>
                <a:ea typeface="Calibri" panose="020F0502020204030204" pitchFamily="34" charset="0"/>
              </a:rPr>
              <a:t> 2</a:t>
            </a:r>
            <a:r>
              <a:rPr lang="en-US" sz="1800" i="1" dirty="0">
                <a:effectLst/>
                <a:latin typeface="Times New Roman" panose="02020603050405020304" pitchFamily="18" charset="0"/>
                <a:ea typeface="Calibri" panose="020F0502020204030204" pitchFamily="34" charset="0"/>
              </a:rPr>
              <a:t>)”.</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763D-9BC5-4E2A-A15B-DF11F44058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398265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763D-9BC5-4E2A-A15B-DF11F44058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733244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545223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970951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465369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BA5FA-44E0-4756-BF69-C985CC5113B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351931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79FFF1-5516-4089-983F-AC52072E3CA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80C9553-F799-4C7E-AC50-E7319C24964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AA484C1-C7B1-47D7-9F24-203E572F8A6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2025/12/10</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433B898-3977-4EFE-B0DE-407EE960411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412F428F-BFBD-400E-A268-93675CB9625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7136006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DA2F040-D2CC-4D15-9981-D5CCF6169A89}"/>
              </a:ext>
            </a:extLst>
          </p:cNvPr>
          <p:cNvSpPr>
            <a:spLocks noGrp="1"/>
          </p:cNvSpPr>
          <p:nvPr>
            <p:ph type="title"/>
          </p:nvPr>
        </p:nvSpPr>
        <p:spPr>
          <a:xfrm>
            <a:off x="432759" y="158091"/>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F4ED89A-E1D0-4FED-AF5B-0B3A3DF6ED4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068F409-2EE7-4E35-A1E6-9649C6E6249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2025/12/10</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37E3929-2542-4023-8C1E-DF83FF320CC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7416BCD3-BB33-40E1-B226-154B6876CAA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82905327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182990A-5E78-48DA-8B1D-69A2E67905AD}"/>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F869ED9-72F0-4AB5-8DE4-2DEF759931FD}"/>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1E6EB67-5918-460D-B8F1-9C934B0677B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2025/12/10</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5A56952-31F5-48B6-B8E0-6053A9173538}"/>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564B58A8-9B83-4AAF-86A2-6DD23F47D64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87236799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合理交通结构">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807467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55730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2025/12/10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65468890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2025/12/10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6057448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2025/12/10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9712517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5933D16-1A11-400B-A8CC-34FD56FEFD51}" type="datetimeFigureOut">
              <a:rPr lang="zh-CN" altLang="en-US" smtClean="0"/>
              <a:t>2025/12/10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48357840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5933D16-1A11-400B-A8CC-34FD56FEFD51}" type="datetimeFigureOut">
              <a:rPr lang="zh-CN" altLang="en-US" smtClean="0"/>
              <a:t>2025/12/10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16345655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5933D16-1A11-400B-A8CC-34FD56FEFD51}" type="datetimeFigureOut">
              <a:rPr lang="zh-CN" altLang="en-US" smtClean="0"/>
              <a:t>2025/12/10</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52112187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023233-F927-4518-A423-66A8E62FE1D8}"/>
              </a:ext>
            </a:extLst>
          </p:cNvPr>
          <p:cNvSpPr>
            <a:spLocks noGrp="1"/>
          </p:cNvSpPr>
          <p:nvPr>
            <p:ph type="title"/>
          </p:nvPr>
        </p:nvSpPr>
        <p:spPr>
          <a:xfrm>
            <a:off x="432759" y="158091"/>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0D5ACC5-720E-4889-BC80-E3A4A0EA92E1}"/>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04F17C7-D264-4E6D-B540-93BD3C4F11F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2025/12/10</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4E7D9222-2A75-4914-A58C-DC0EA0DBD263}"/>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3A6FAC89-C0D0-441F-80F7-910664F9E65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35504421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5933D16-1A11-400B-A8CC-34FD56FEFD51}" type="datetimeFigureOut">
              <a:rPr lang="zh-CN" altLang="en-US" smtClean="0"/>
              <a:t>2025/12/10</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89994800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933D16-1A11-400B-A8CC-34FD56FEFD51}" type="datetimeFigureOut">
              <a:rPr lang="zh-CN" altLang="en-US" smtClean="0"/>
              <a:t>2025/12/10</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59728366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5933D16-1A11-400B-A8CC-34FD56FEFD51}" type="datetimeFigureOut">
              <a:rPr lang="zh-CN" altLang="en-US" smtClean="0"/>
              <a:t>2025/12/10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77628300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5933D16-1A11-400B-A8CC-34FD56FEFD51}" type="datetimeFigureOut">
              <a:rPr lang="zh-CN" altLang="en-US" smtClean="0"/>
              <a:t>2025/12/10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46699713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2025/12/10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65443329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2025/12/10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6865917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2025/12/10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40935593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2025/12/10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25495504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2025/12/10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33622382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2025/12/10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89203474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9A7C6D-C159-47CD-9A53-668AD4BBE7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B072288-AF78-4398-BDC0-C36BBA22B03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7475C9E-1872-4158-9819-8AF136A35FC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2025/12/10</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D3D4CDC-DDE6-4FAB-BA0F-AB1A733A79E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F45434B5-FC20-45B2-AC33-4C0939D76D2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2454777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2025/12/10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15565801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2025/12/10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05234967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2025/12/10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64960494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2025/12/10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28444620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2025/12/10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4711687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2025/12/10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39720669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2025/12/10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06714347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2025/12/10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12254343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2025/12/10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83921503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2025/12/10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78616553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EA490E-0757-4971-A093-86BC150FF4FA}"/>
              </a:ext>
            </a:extLst>
          </p:cNvPr>
          <p:cNvSpPr>
            <a:spLocks noGrp="1"/>
          </p:cNvSpPr>
          <p:nvPr>
            <p:ph type="title"/>
          </p:nvPr>
        </p:nvSpPr>
        <p:spPr>
          <a:xfrm>
            <a:off x="432759" y="158091"/>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0D32C1C-16E8-4561-8B01-7291D59974B0}"/>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368CDBE-F085-4B26-87B6-DBA93552B5C0}"/>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224B3762-03A4-4419-89E2-3A123B948AC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2025/12/10</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8DC28077-EA45-4D93-BB7C-81052A4C419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6B9E9CAE-0286-495F-87E9-CDDDAEF5CB4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2975323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2025/12/10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6610182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2025/12/10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7501767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2025/12/10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76279319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2025/12/10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03254430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2025/12/10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14535624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2025/12/10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63218194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2025/12/10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58962260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2025/12/10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81945552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2025/12/10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21807636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2025/12/10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34645551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0E878F-26A5-407D-B38C-75A1EF7DCC8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2806A40-E156-4CA3-BB46-C077FEB117C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667EC0A-1883-429B-8F73-B743C390F4BE}"/>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99FAA717-F83A-439C-A5A2-9B3E4A7C838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98A8E2C-B8AC-402B-AF85-4B15AC3633AB}"/>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2E88E68-B000-485B-89F9-00060A6FFDE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2025/12/10</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4B014B78-B649-4EEC-90A3-6E7A7D5BBE0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3F4E6B48-D59B-4091-8F40-1FCEDC7C3B5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0811849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2025/12/10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51113547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2025/12/10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2118052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2025/12/10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47776303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2025/12/10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52682310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2025/12/10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88893911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2025/12/10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38045040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BBCA7C9-4B22-498A-A876-CC7892751E7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481612AC-22E2-4094-B8DF-205F8B6473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D5827FE-7115-4E80-AFA7-A3F65FE62D5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6A4B3ED0-915D-4C73-8932-4B5E8D6A262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9C80A930-151E-4704-9645-EF9804E29F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06423747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C93880-221D-4443-8FC3-4D13ABBDEBE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C69F956-FF88-4D64-8779-684E591217A4}"/>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4CE23D6-7898-4391-91EB-D94808E8ACB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93E685E2-D817-4A9F-9CBA-037F1B2AB86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CDF15A00-DC9C-4A8C-AD57-6020041B9E4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27724264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8057BD1-DC1D-462C-8556-AA84E1DE9246}"/>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D5DF045-0FA2-4432-986E-7CD4BAC0E8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AEDA29A-A827-43EE-A0E3-B0A5DEE87DC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5A226746-F1F9-4593-8ECA-559DDD63F97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B15EBB32-97E7-42B4-BB19-9697107799C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28406062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5E4A02-F5A2-4200-8589-2314A87194B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B20C48C-B358-43CA-A7CD-F5E0A26FD03E}"/>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A8197CED-6C1E-4A6D-BC03-37AD176EEE1F}"/>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3CD2812-99A0-4EC7-BAFE-6F82ED9B3C8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CF2ECF0A-9F07-42B7-8AA1-DD153115E3C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AF37BF10-5DCB-4B90-89F3-3751CE6AB4A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54347441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00B42C-C3EB-49FA-8D92-0CD3471B62FE}"/>
              </a:ext>
            </a:extLst>
          </p:cNvPr>
          <p:cNvSpPr>
            <a:spLocks noGrp="1"/>
          </p:cNvSpPr>
          <p:nvPr>
            <p:ph type="title"/>
          </p:nvPr>
        </p:nvSpPr>
        <p:spPr>
          <a:xfrm>
            <a:off x="432759" y="158091"/>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8945836-E41A-4B88-B342-D1223612A62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2025/12/10</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EFCCE0D2-92C4-46E5-992D-143C59FD087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F4DA7FE9-8E2E-494B-B8DF-C43E402BC82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88756631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A6402F-5490-4B7C-BB65-5822206E9B1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E6F7280-1944-4868-A641-7AD0A40852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C18EA42-3FE5-44D0-B3D4-49F1C7A20A0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CA177868-4B07-4CB4-9A3A-173BA15A5C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AEA725A-F4EF-43A9-9180-1CACA20845A7}"/>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EC2F542-E211-4A2B-88C5-E8D169ACDDC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388E5C2E-5F80-4C6D-8F11-59DCAA3FB2F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B884A9A0-287D-46B3-BD29-75C7B26F573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10575248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170C35-1764-4BB4-9F9C-1B5D4C78F05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433BF32-E48F-4876-B7F4-CCAFE1BA952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57FC677D-531A-4281-9CBC-600C4E5042F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721DE153-E38E-4AC2-9980-3834E374387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38862562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1116171-16A3-4A28-9D4E-DF37D64FD5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116" r="87959"/>
          <a:stretch/>
        </p:blipFill>
        <p:spPr>
          <a:xfrm rot="5400000">
            <a:off x="5962648" y="628651"/>
            <a:ext cx="266703" cy="12192000"/>
          </a:xfrm>
          <a:prstGeom prst="rect">
            <a:avLst/>
          </a:prstGeom>
        </p:spPr>
      </p:pic>
    </p:spTree>
    <p:extLst>
      <p:ext uri="{BB962C8B-B14F-4D97-AF65-F5344CB8AC3E}">
        <p14:creationId xmlns:p14="http://schemas.microsoft.com/office/powerpoint/2010/main" val="418955518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FDD3E00-9E10-4DDB-A482-BCF708B6B03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AD7DD1A-D49F-4A58-AC14-D515E951E3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3DCDD1FE-4AFD-428A-B1DD-2E451F8A11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637B98E-11BD-4972-9B37-AD4A1168B73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3E1027FB-FB01-4F4A-8319-B43BA3FBDEE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091161C1-C0E2-46A2-9656-8B0427BC13E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35093496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021CB26-3347-4776-A27A-7CFD7D36060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42CDDD1-56BC-4846-9455-2BBE8265AD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5A8416F-301D-419C-B7A7-73692E0D17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EA7E622-648B-4C6F-9DD3-D77922FD8CE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2745FAC3-B541-4E32-884E-BA2037D32A6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340BF7F5-7C40-4A66-B64B-87B802E606B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07316410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601D14D-5C5F-483F-9D76-1A3799FE87EB}"/>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AB69AEB-F4F3-481F-A8CE-0DC12ED8CCAD}"/>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6057C6E-8197-473D-9613-37D7995D6A9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214DC4DA-B821-4812-AA15-2EE753F5169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F858408F-2636-40A2-ABDC-7968CED9991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02940060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29F6962-92AD-4141-9279-4017ECC6C3C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FD91F33-37F0-432B-8211-3E49AD27E525}"/>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6CA880E-F534-42C3-A4A7-82CE53B2BBA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9B9C1659-897D-4FA2-BF0C-B75FEBEA70A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41B66E85-79E3-410F-BA54-8070B9FD07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38645967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2490001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42366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84335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94419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209363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86EDE3-4395-4F88-BD97-7E7CDB9FA43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C9A60D-9249-4B5F-9455-A6A43F1867A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3DC37FD2-21CA-4D35-9160-01163EBB6F2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696068FC-D59E-42EE-AE0F-65AC70EAF13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2025/12/10</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B186DEEA-E6C6-4B57-B157-1E148CED887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63A63846-694E-4BA3-B1FD-3EA9C1BC081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43716127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EE0D14-FE72-4798-8970-9CDFCED2066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FA77EF6-EB07-4511-980E-921BF47E50F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BB03064-31E1-4B80-AAA0-684F6AD9D44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72B3B429-9BAC-47E1-88AC-53642248C3A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2025/12/10</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376D896D-0829-4DF4-99FB-86C91F206C9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B2062671-E355-434A-AD85-F747C9C8A8C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18627703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9" Type="http://schemas.openxmlformats.org/officeDocument/2006/relationships/slideLayout" Target="../slideLayouts/slideLayout52.xml"/><Relationship Id="rId21" Type="http://schemas.openxmlformats.org/officeDocument/2006/relationships/slideLayout" Target="../slideLayouts/slideLayout34.xml"/><Relationship Id="rId34" Type="http://schemas.openxmlformats.org/officeDocument/2006/relationships/slideLayout" Target="../slideLayouts/slideLayout47.xml"/><Relationship Id="rId42" Type="http://schemas.openxmlformats.org/officeDocument/2006/relationships/slideLayout" Target="../slideLayouts/slideLayout55.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29" Type="http://schemas.openxmlformats.org/officeDocument/2006/relationships/slideLayout" Target="../slideLayouts/slideLayout42.xml"/><Relationship Id="rId41" Type="http://schemas.openxmlformats.org/officeDocument/2006/relationships/slideLayout" Target="../slideLayouts/slideLayout54.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32" Type="http://schemas.openxmlformats.org/officeDocument/2006/relationships/slideLayout" Target="../slideLayouts/slideLayout45.xml"/><Relationship Id="rId37" Type="http://schemas.openxmlformats.org/officeDocument/2006/relationships/slideLayout" Target="../slideLayouts/slideLayout50.xml"/><Relationship Id="rId40" Type="http://schemas.openxmlformats.org/officeDocument/2006/relationships/slideLayout" Target="../slideLayouts/slideLayout53.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36" Type="http://schemas.openxmlformats.org/officeDocument/2006/relationships/slideLayout" Target="../slideLayouts/slideLayout49.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31" Type="http://schemas.openxmlformats.org/officeDocument/2006/relationships/slideLayout" Target="../slideLayouts/slideLayout44.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slideLayout" Target="../slideLayouts/slideLayout43.xml"/><Relationship Id="rId35" Type="http://schemas.openxmlformats.org/officeDocument/2006/relationships/slideLayout" Target="../slideLayouts/slideLayout48.xml"/><Relationship Id="rId43" Type="http://schemas.openxmlformats.org/officeDocument/2006/relationships/theme" Target="../theme/theme2.xml"/><Relationship Id="rId8" Type="http://schemas.openxmlformats.org/officeDocument/2006/relationships/slideLayout" Target="../slideLayouts/slideLayout21.xml"/><Relationship Id="rId3" Type="http://schemas.openxmlformats.org/officeDocument/2006/relationships/slideLayout" Target="../slideLayouts/slideLayout16.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33" Type="http://schemas.openxmlformats.org/officeDocument/2006/relationships/slideLayout" Target="../slideLayouts/slideLayout46.xml"/><Relationship Id="rId38" Type="http://schemas.openxmlformats.org/officeDocument/2006/relationships/slideLayout" Target="../slideLayouts/slideLayout5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6" Type="http://schemas.openxmlformats.org/officeDocument/2006/relationships/theme" Target="../theme/theme3.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A732EB56-7258-46E3-B3B3-DA582BA8015D}"/>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l="21711" t="63877" r="16704" b="373"/>
          <a:stretch/>
        </p:blipFill>
        <p:spPr>
          <a:xfrm rot="16200000" flipV="1">
            <a:off x="2667000" y="-2667001"/>
            <a:ext cx="6857999" cy="12192002"/>
          </a:xfrm>
          <a:prstGeom prst="rect">
            <a:avLst/>
          </a:prstGeom>
        </p:spPr>
      </p:pic>
      <p:sp>
        <p:nvSpPr>
          <p:cNvPr id="19" name="矩形: 圆角 18">
            <a:extLst>
              <a:ext uri="{FF2B5EF4-FFF2-40B4-BE49-F238E27FC236}">
                <a16:creationId xmlns:a16="http://schemas.microsoft.com/office/drawing/2014/main" id="{AF47F858-817F-497A-A97B-FD80E75B6A9D}"/>
              </a:ext>
            </a:extLst>
          </p:cNvPr>
          <p:cNvSpPr/>
          <p:nvPr userDrawn="1"/>
        </p:nvSpPr>
        <p:spPr>
          <a:xfrm>
            <a:off x="211325" y="206604"/>
            <a:ext cx="11749182" cy="6402137"/>
          </a:xfrm>
          <a:prstGeom prst="roundRect">
            <a:avLst>
              <a:gd name="adj" fmla="val 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6" name="椭圆 15">
            <a:extLst>
              <a:ext uri="{FF2B5EF4-FFF2-40B4-BE49-F238E27FC236}">
                <a16:creationId xmlns:a16="http://schemas.microsoft.com/office/drawing/2014/main" id="{ED2B3409-5E40-493D-9970-CC09C5CF4442}"/>
              </a:ext>
            </a:extLst>
          </p:cNvPr>
          <p:cNvSpPr/>
          <p:nvPr userDrawn="1"/>
        </p:nvSpPr>
        <p:spPr>
          <a:xfrm>
            <a:off x="5371380" y="-1636144"/>
            <a:ext cx="5604295" cy="5604295"/>
          </a:xfrm>
          <a:prstGeom prst="ellipse">
            <a:avLst/>
          </a:prstGeom>
          <a:solidFill>
            <a:schemeClr val="bg1">
              <a:alpha val="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7" name="椭圆 16">
            <a:extLst>
              <a:ext uri="{FF2B5EF4-FFF2-40B4-BE49-F238E27FC236}">
                <a16:creationId xmlns:a16="http://schemas.microsoft.com/office/drawing/2014/main" id="{3FA9774F-0CF4-486D-A8DD-13811D28BAA6}"/>
              </a:ext>
            </a:extLst>
          </p:cNvPr>
          <p:cNvSpPr/>
          <p:nvPr userDrawn="1"/>
        </p:nvSpPr>
        <p:spPr>
          <a:xfrm>
            <a:off x="9115245" y="3456318"/>
            <a:ext cx="2165231" cy="2165231"/>
          </a:xfrm>
          <a:prstGeom prst="ellipse">
            <a:avLst/>
          </a:prstGeom>
          <a:solidFill>
            <a:schemeClr val="bg1">
              <a:alpha val="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2" name="矩形 1">
            <a:extLst>
              <a:ext uri="{FF2B5EF4-FFF2-40B4-BE49-F238E27FC236}">
                <a16:creationId xmlns:a16="http://schemas.microsoft.com/office/drawing/2014/main" id="{ABCCB60A-63DE-42D9-9C44-1B8286E7CCF5}"/>
              </a:ext>
            </a:extLst>
          </p:cNvPr>
          <p:cNvSpPr/>
          <p:nvPr userDrawn="1"/>
        </p:nvSpPr>
        <p:spPr>
          <a:xfrm>
            <a:off x="5063706" y="-1682151"/>
            <a:ext cx="5891841" cy="1682151"/>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4" name="椭圆 13">
            <a:extLst>
              <a:ext uri="{FF2B5EF4-FFF2-40B4-BE49-F238E27FC236}">
                <a16:creationId xmlns:a16="http://schemas.microsoft.com/office/drawing/2014/main" id="{00393951-2FF5-4322-AF27-F0DAED1BC971}"/>
              </a:ext>
            </a:extLst>
          </p:cNvPr>
          <p:cNvSpPr/>
          <p:nvPr userDrawn="1"/>
        </p:nvSpPr>
        <p:spPr>
          <a:xfrm>
            <a:off x="11366740" y="6225396"/>
            <a:ext cx="276045" cy="27604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8" name="椭圆 17">
            <a:extLst>
              <a:ext uri="{FF2B5EF4-FFF2-40B4-BE49-F238E27FC236}">
                <a16:creationId xmlns:a16="http://schemas.microsoft.com/office/drawing/2014/main" id="{2DB797C0-9154-44DC-9FC7-221DA2380B2B}"/>
              </a:ext>
            </a:extLst>
          </p:cNvPr>
          <p:cNvSpPr/>
          <p:nvPr userDrawn="1"/>
        </p:nvSpPr>
        <p:spPr>
          <a:xfrm>
            <a:off x="11363865" y="6078747"/>
            <a:ext cx="178279" cy="17827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cs typeface="+mn-cs"/>
            </a:endParaRPr>
          </a:p>
        </p:txBody>
      </p:sp>
      <p:sp>
        <p:nvSpPr>
          <p:cNvPr id="23" name="椭圆 22">
            <a:extLst>
              <a:ext uri="{FF2B5EF4-FFF2-40B4-BE49-F238E27FC236}">
                <a16:creationId xmlns:a16="http://schemas.microsoft.com/office/drawing/2014/main" id="{0499A96C-AE49-4DC3-8368-6DAC3BB23063}"/>
              </a:ext>
            </a:extLst>
          </p:cNvPr>
          <p:cNvSpPr/>
          <p:nvPr userDrawn="1"/>
        </p:nvSpPr>
        <p:spPr>
          <a:xfrm>
            <a:off x="11533519" y="5831456"/>
            <a:ext cx="362309" cy="36230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4" name="Picture 3" descr="A white circle with leaves and blue text&#10;&#10;Description automatically generated">
            <a:extLst>
              <a:ext uri="{FF2B5EF4-FFF2-40B4-BE49-F238E27FC236}">
                <a16:creationId xmlns:a16="http://schemas.microsoft.com/office/drawing/2014/main" id="{A918D653-7051-904A-83E0-210DC2E85B55}"/>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362076" y="428625"/>
            <a:ext cx="1057275" cy="1057275"/>
          </a:xfrm>
          <a:prstGeom prst="rect">
            <a:avLst/>
          </a:prstGeom>
        </p:spPr>
      </p:pic>
    </p:spTree>
    <p:extLst>
      <p:ext uri="{BB962C8B-B14F-4D97-AF65-F5344CB8AC3E}">
        <p14:creationId xmlns:p14="http://schemas.microsoft.com/office/powerpoint/2010/main" val="498686453"/>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D8304AED-DF9B-45BE-A7C1-B5D2FD9E53CB}"/>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933D16-1A11-400B-A8CC-34FD56FEFD51}" type="datetimeFigureOut">
              <a:rPr lang="zh-CN" altLang="en-US" smtClean="0"/>
              <a:t>2025/12/10</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323419332"/>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 id="2147483790" r:id="rId14"/>
    <p:sldLayoutId id="2147483791" r:id="rId15"/>
    <p:sldLayoutId id="2147483792" r:id="rId16"/>
    <p:sldLayoutId id="2147483793" r:id="rId17"/>
    <p:sldLayoutId id="2147483794" r:id="rId18"/>
    <p:sldLayoutId id="2147483795" r:id="rId19"/>
    <p:sldLayoutId id="2147483796" r:id="rId20"/>
    <p:sldLayoutId id="2147483797" r:id="rId21"/>
    <p:sldLayoutId id="2147483798" r:id="rId22"/>
    <p:sldLayoutId id="2147483799" r:id="rId23"/>
    <p:sldLayoutId id="2147483800" r:id="rId24"/>
    <p:sldLayoutId id="2147483801" r:id="rId25"/>
    <p:sldLayoutId id="2147483802" r:id="rId26"/>
    <p:sldLayoutId id="2147483803" r:id="rId27"/>
    <p:sldLayoutId id="2147483804" r:id="rId28"/>
    <p:sldLayoutId id="2147483805" r:id="rId29"/>
    <p:sldLayoutId id="2147483806" r:id="rId30"/>
    <p:sldLayoutId id="2147483807" r:id="rId31"/>
    <p:sldLayoutId id="2147483808" r:id="rId32"/>
    <p:sldLayoutId id="2147483809" r:id="rId33"/>
    <p:sldLayoutId id="2147483810" r:id="rId34"/>
    <p:sldLayoutId id="2147483811" r:id="rId35"/>
    <p:sldLayoutId id="2147483812" r:id="rId36"/>
    <p:sldLayoutId id="2147483813" r:id="rId37"/>
    <p:sldLayoutId id="2147483814" r:id="rId38"/>
    <p:sldLayoutId id="2147483815" r:id="rId39"/>
    <p:sldLayoutId id="2147483816" r:id="rId40"/>
    <p:sldLayoutId id="2147483817" r:id="rId41"/>
    <p:sldLayoutId id="2147483818" r:id="rId42"/>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E0F04AD2-78F7-4D12-876B-868ED35043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FBEC614-7AF6-476F-B9DC-12F8BC2FAB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21CA437-56DF-416D-A791-499B1B6544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145A330-48C3-4D08-A846-7E1A621AE70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0395A730-7C41-4C7D-AE0B-62D90E6FA3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F0680251-E260-4A75-899E-6B17DCA714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1AF11D9-CADF-4BBF-A358-A291B839336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562515534"/>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 id="2147483845" r:id="rId13"/>
    <p:sldLayoutId id="2147483846" r:id="rId14"/>
    <p:sldLayoutId id="2147483847" r:id="rId15"/>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emf"/><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emf"/><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8.emf"/><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8.emf"/><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33.pn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56.xml"/><Relationship Id="rId7" Type="http://schemas.microsoft.com/office/2007/relationships/hdphoto" Target="../media/hdphoto2.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39.png"/><Relationship Id="rId4" Type="http://schemas.openxmlformats.org/officeDocument/2006/relationships/notesSlide" Target="../notesSlides/notesSlide19.xml"/><Relationship Id="rId9"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70.xml"/><Relationship Id="rId6" Type="http://schemas.microsoft.com/office/2007/relationships/hdphoto" Target="../media/hdphoto3.wdp"/><Relationship Id="rId5" Type="http://schemas.openxmlformats.org/officeDocument/2006/relationships/image" Target="../media/image43.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40.jpg"/><Relationship Id="rId7"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70.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1.wav"/><Relationship Id="rId7"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70.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56.xml"/><Relationship Id="rId7" Type="http://schemas.openxmlformats.org/officeDocument/2006/relationships/image" Target="../media/image4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8.png"/><Relationship Id="rId5" Type="http://schemas.openxmlformats.org/officeDocument/2006/relationships/image" Target="../media/image36.png"/><Relationship Id="rId4" Type="http://schemas.openxmlformats.org/officeDocument/2006/relationships/notesSlide" Target="../notesSlides/notesSlide21.xml"/><Relationship Id="rId9" Type="http://schemas.microsoft.com/office/2007/relationships/hdphoto" Target="../media/hdphoto2.wdp"/></Relationships>
</file>

<file path=ppt/slides/_rels/slide3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46.png"/><Relationship Id="rId4" Type="http://schemas.openxmlformats.org/officeDocument/2006/relationships/image" Target="../media/image45.gif"/></Relationships>
</file>

<file path=ppt/slides/_rels/slide3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11982690-0AEC-41C8-9286-D6EE18C94655}"/>
              </a:ext>
            </a:extLst>
          </p:cNvPr>
          <p:cNvPicPr>
            <a:picLocks noChangeAspect="1"/>
          </p:cNvPicPr>
          <p:nvPr/>
        </p:nvPicPr>
        <p:blipFill rotWithShape="1">
          <a:blip r:embed="rId3">
            <a:extLst>
              <a:ext uri="{28A0092B-C50C-407E-A947-70E740481C1C}">
                <a14:useLocalDpi xmlns:a14="http://schemas.microsoft.com/office/drawing/2010/main" val="0"/>
              </a:ext>
            </a:extLst>
          </a:blip>
          <a:srcRect t="63877" r="16704" b="373"/>
          <a:stretch/>
        </p:blipFill>
        <p:spPr>
          <a:xfrm rot="16200000" flipV="1">
            <a:off x="2654054" y="-2679948"/>
            <a:ext cx="6883896" cy="12192000"/>
          </a:xfrm>
          <a:prstGeom prst="rect">
            <a:avLst/>
          </a:prstGeom>
        </p:spPr>
      </p:pic>
      <p:pic>
        <p:nvPicPr>
          <p:cNvPr id="4" name="Picture 3" descr="A speaker with sound waves&#10;&#10;Description automatically generated">
            <a:extLst>
              <a:ext uri="{FF2B5EF4-FFF2-40B4-BE49-F238E27FC236}">
                <a16:creationId xmlns:a16="http://schemas.microsoft.com/office/drawing/2014/main" id="{D37497D1-BD55-98B2-623A-586C735A4A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286" y="2607781"/>
            <a:ext cx="5914808" cy="3941063"/>
          </a:xfrm>
          <a:prstGeom prst="rect">
            <a:avLst/>
          </a:prstGeom>
        </p:spPr>
      </p:pic>
      <p:pic>
        <p:nvPicPr>
          <p:cNvPr id="6" name="Picture 5">
            <a:extLst>
              <a:ext uri="{FF2B5EF4-FFF2-40B4-BE49-F238E27FC236}">
                <a16:creationId xmlns:a16="http://schemas.microsoft.com/office/drawing/2014/main" id="{0A0CFDCE-8178-B0B5-4E9D-FF5496668B46}"/>
              </a:ext>
            </a:extLst>
          </p:cNvPr>
          <p:cNvPicPr>
            <a:picLocks noChangeAspect="1"/>
          </p:cNvPicPr>
          <p:nvPr/>
        </p:nvPicPr>
        <p:blipFill>
          <a:blip r:embed="rId5"/>
          <a:stretch>
            <a:fillRect/>
          </a:stretch>
        </p:blipFill>
        <p:spPr>
          <a:xfrm>
            <a:off x="5345617" y="285750"/>
            <a:ext cx="4468755" cy="1103472"/>
          </a:xfrm>
          <a:prstGeom prst="rect">
            <a:avLst/>
          </a:prstGeom>
        </p:spPr>
      </p:pic>
      <p:pic>
        <p:nvPicPr>
          <p:cNvPr id="7" name="Picture 6">
            <a:extLst>
              <a:ext uri="{FF2B5EF4-FFF2-40B4-BE49-F238E27FC236}">
                <a16:creationId xmlns:a16="http://schemas.microsoft.com/office/drawing/2014/main" id="{AD84C988-A119-8D55-4698-47767271DAF2}"/>
              </a:ext>
            </a:extLst>
          </p:cNvPr>
          <p:cNvPicPr>
            <a:picLocks noChangeAspect="1"/>
          </p:cNvPicPr>
          <p:nvPr/>
        </p:nvPicPr>
        <p:blipFill>
          <a:blip r:embed="rId6"/>
          <a:stretch>
            <a:fillRect/>
          </a:stretch>
        </p:blipFill>
        <p:spPr>
          <a:xfrm>
            <a:off x="3168224" y="1288757"/>
            <a:ext cx="9309399" cy="3432345"/>
          </a:xfrm>
          <a:prstGeom prst="rect">
            <a:avLst/>
          </a:prstGeom>
        </p:spPr>
      </p:pic>
      <p:sp>
        <p:nvSpPr>
          <p:cNvPr id="10" name="TextBox 9">
            <a:extLst>
              <a:ext uri="{FF2B5EF4-FFF2-40B4-BE49-F238E27FC236}">
                <a16:creationId xmlns:a16="http://schemas.microsoft.com/office/drawing/2014/main" id="{B2018683-1A5A-2373-EA66-89B0712DC330}"/>
              </a:ext>
            </a:extLst>
          </p:cNvPr>
          <p:cNvSpPr txBox="1"/>
          <p:nvPr/>
        </p:nvSpPr>
        <p:spPr>
          <a:xfrm>
            <a:off x="7205870" y="4333461"/>
            <a:ext cx="236551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Tiết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2)</a:t>
            </a:r>
          </a:p>
        </p:txBody>
      </p:sp>
      <p:pic>
        <p:nvPicPr>
          <p:cNvPr id="2" name="Picture 5">
            <a:extLst>
              <a:ext uri="{FF2B5EF4-FFF2-40B4-BE49-F238E27FC236}">
                <a16:creationId xmlns:a16="http://schemas.microsoft.com/office/drawing/2014/main" id="{CEB0D620-706C-13BC-6406-4E1360A0CB3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80975" y="244432"/>
            <a:ext cx="3324226" cy="2477413"/>
          </a:xfrm>
          <a:prstGeom prst="rect">
            <a:avLst/>
          </a:prstGeom>
        </p:spPr>
      </p:pic>
      <p:pic>
        <p:nvPicPr>
          <p:cNvPr id="3" name="Picture 2">
            <a:extLst>
              <a:ext uri="{FF2B5EF4-FFF2-40B4-BE49-F238E27FC236}">
                <a16:creationId xmlns:a16="http://schemas.microsoft.com/office/drawing/2014/main" id="{A374AB03-6CAB-521F-41B7-8234B0D17577}"/>
              </a:ext>
            </a:extLst>
          </p:cNvPr>
          <p:cNvPicPr>
            <a:picLocks noChangeAspect="1"/>
          </p:cNvPicPr>
          <p:nvPr/>
        </p:nvPicPr>
        <p:blipFill>
          <a:blip r:embed="rId9"/>
          <a:stretch>
            <a:fillRect/>
          </a:stretch>
        </p:blipFill>
        <p:spPr>
          <a:xfrm>
            <a:off x="706658" y="654137"/>
            <a:ext cx="2225233" cy="920576"/>
          </a:xfrm>
          <a:prstGeom prst="rect">
            <a:avLst/>
          </a:prstGeom>
        </p:spPr>
      </p:pic>
    </p:spTree>
    <p:extLst>
      <p:ext uri="{BB962C8B-B14F-4D97-AF65-F5344CB8AC3E}">
        <p14:creationId xmlns:p14="http://schemas.microsoft.com/office/powerpoint/2010/main" val="93844488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83A06E-58E1-B5A0-8321-32E3983225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7499" y="3512413"/>
            <a:ext cx="3524491" cy="3524491"/>
          </a:xfrm>
          <a:prstGeom prst="rect">
            <a:avLst/>
          </a:prstGeom>
        </p:spPr>
      </p:pic>
      <p:grpSp>
        <p:nvGrpSpPr>
          <p:cNvPr id="3" name="Group 2">
            <a:extLst>
              <a:ext uri="{FF2B5EF4-FFF2-40B4-BE49-F238E27FC236}">
                <a16:creationId xmlns:a16="http://schemas.microsoft.com/office/drawing/2014/main" id="{37BB1E4A-1B18-8446-4D67-595697F50B81}"/>
              </a:ext>
            </a:extLst>
          </p:cNvPr>
          <p:cNvGrpSpPr/>
          <p:nvPr/>
        </p:nvGrpSpPr>
        <p:grpSpPr>
          <a:xfrm>
            <a:off x="2425038" y="1351722"/>
            <a:ext cx="7543909" cy="2317799"/>
            <a:chOff x="4804552" y="1790768"/>
            <a:chExt cx="4409954" cy="1739510"/>
          </a:xfrm>
        </p:grpSpPr>
        <p:sp>
          <p:nvSpPr>
            <p:cNvPr id="4" name="Speech Bubble: Rectangle with Corners Rounded 3">
              <a:extLst>
                <a:ext uri="{FF2B5EF4-FFF2-40B4-BE49-F238E27FC236}">
                  <a16:creationId xmlns:a16="http://schemas.microsoft.com/office/drawing/2014/main" id="{801AC3FB-6314-0300-021A-984AE4FAC8FE}"/>
                </a:ext>
              </a:extLst>
            </p:cNvPr>
            <p:cNvSpPr/>
            <p:nvPr/>
          </p:nvSpPr>
          <p:spPr>
            <a:xfrm rot="10800000" flipV="1">
              <a:off x="4804552" y="1790768"/>
              <a:ext cx="4409954" cy="1739510"/>
            </a:xfrm>
            <a:custGeom>
              <a:avLst/>
              <a:gdLst>
                <a:gd name="csX0" fmla="*/ 0 w 4409954"/>
                <a:gd name="csY0" fmla="*/ 289924 h 1739510"/>
                <a:gd name="csX1" fmla="*/ 289924 w 4409954"/>
                <a:gd name="csY1" fmla="*/ 0 h 1739510"/>
                <a:gd name="csX2" fmla="*/ 837736 w 4409954"/>
                <a:gd name="csY2" fmla="*/ 0 h 1739510"/>
                <a:gd name="csX3" fmla="*/ 1431199 w 4409954"/>
                <a:gd name="csY3" fmla="*/ 0 h 1739510"/>
                <a:gd name="csX4" fmla="*/ 2047487 w 4409954"/>
                <a:gd name="csY4" fmla="*/ 0 h 1739510"/>
                <a:gd name="csX5" fmla="*/ 2572473 w 4409954"/>
                <a:gd name="csY5" fmla="*/ 0 h 1739510"/>
                <a:gd name="csX6" fmla="*/ 2572473 w 4409954"/>
                <a:gd name="csY6" fmla="*/ 0 h 1739510"/>
                <a:gd name="csX7" fmla="*/ 3101668 w 4409954"/>
                <a:gd name="csY7" fmla="*/ 0 h 1739510"/>
                <a:gd name="csX8" fmla="*/ 3674962 w 4409954"/>
                <a:gd name="csY8" fmla="*/ 0 h 1739510"/>
                <a:gd name="csX9" fmla="*/ 4120030 w 4409954"/>
                <a:gd name="csY9" fmla="*/ 0 h 1739510"/>
                <a:gd name="csX10" fmla="*/ 4409954 w 4409954"/>
                <a:gd name="csY10" fmla="*/ 289924 h 1739510"/>
                <a:gd name="csX11" fmla="*/ 4409954 w 4409954"/>
                <a:gd name="csY11" fmla="*/ 630575 h 1739510"/>
                <a:gd name="csX12" fmla="*/ 4409954 w 4409954"/>
                <a:gd name="csY12" fmla="*/ 1014714 h 1739510"/>
                <a:gd name="csX13" fmla="*/ 4409954 w 4409954"/>
                <a:gd name="csY13" fmla="*/ 1014714 h 1739510"/>
                <a:gd name="csX14" fmla="*/ 4409954 w 4409954"/>
                <a:gd name="csY14" fmla="*/ 1449592 h 1739510"/>
                <a:gd name="csX15" fmla="*/ 4409954 w 4409954"/>
                <a:gd name="csY15" fmla="*/ 1449586 h 1739510"/>
                <a:gd name="csX16" fmla="*/ 4120030 w 4409954"/>
                <a:gd name="csY16" fmla="*/ 1739510 h 1739510"/>
                <a:gd name="csX17" fmla="*/ 3674962 w 4409954"/>
                <a:gd name="csY17" fmla="*/ 1739510 h 1739510"/>
                <a:gd name="csX18" fmla="*/ 3944792 w 4409954"/>
                <a:gd name="csY18" fmla="*/ 2166403 h 1739510"/>
                <a:gd name="csX19" fmla="*/ 3487352 w 4409954"/>
                <a:gd name="csY19" fmla="*/ 2024105 h 1739510"/>
                <a:gd name="csX20" fmla="*/ 3057359 w 4409954"/>
                <a:gd name="csY20" fmla="*/ 1890346 h 1739510"/>
                <a:gd name="csX21" fmla="*/ 2572473 w 4409954"/>
                <a:gd name="csY21" fmla="*/ 1739510 h 1739510"/>
                <a:gd name="csX22" fmla="*/ 2070312 w 4409954"/>
                <a:gd name="csY22" fmla="*/ 1739510 h 1739510"/>
                <a:gd name="csX23" fmla="*/ 1454024 w 4409954"/>
                <a:gd name="csY23" fmla="*/ 1739510 h 1739510"/>
                <a:gd name="csX24" fmla="*/ 906212 w 4409954"/>
                <a:gd name="csY24" fmla="*/ 1739510 h 1739510"/>
                <a:gd name="csX25" fmla="*/ 289924 w 4409954"/>
                <a:gd name="csY25" fmla="*/ 1739510 h 1739510"/>
                <a:gd name="csX26" fmla="*/ 0 w 4409954"/>
                <a:gd name="csY26" fmla="*/ 1449586 h 1739510"/>
                <a:gd name="csX27" fmla="*/ 0 w 4409954"/>
                <a:gd name="csY27" fmla="*/ 1449592 h 1739510"/>
                <a:gd name="csX28" fmla="*/ 0 w 4409954"/>
                <a:gd name="csY28" fmla="*/ 1014714 h 1739510"/>
                <a:gd name="csX29" fmla="*/ 0 w 4409954"/>
                <a:gd name="csY29" fmla="*/ 1014714 h 1739510"/>
                <a:gd name="csX30" fmla="*/ 0 w 4409954"/>
                <a:gd name="csY30" fmla="*/ 659567 h 1739510"/>
                <a:gd name="csX31" fmla="*/ 0 w 4409954"/>
                <a:gd name="csY31" fmla="*/ 289924 h 173951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Lst>
              <a:rect l="l" t="t" r="r" b="b"/>
              <a:pathLst>
                <a:path w="4409954" h="1739510" fill="none" extrusionOk="0">
                  <a:moveTo>
                    <a:pt x="0" y="289924"/>
                  </a:moveTo>
                  <a:cubicBezTo>
                    <a:pt x="-27010" y="129689"/>
                    <a:pt x="132342" y="-5208"/>
                    <a:pt x="289924" y="0"/>
                  </a:cubicBezTo>
                  <a:cubicBezTo>
                    <a:pt x="460330" y="18544"/>
                    <a:pt x="616704" y="-13259"/>
                    <a:pt x="837736" y="0"/>
                  </a:cubicBezTo>
                  <a:cubicBezTo>
                    <a:pt x="1058768" y="13259"/>
                    <a:pt x="1200299" y="-22195"/>
                    <a:pt x="1431199" y="0"/>
                  </a:cubicBezTo>
                  <a:cubicBezTo>
                    <a:pt x="1662099" y="22195"/>
                    <a:pt x="1788014" y="-7219"/>
                    <a:pt x="2047487" y="0"/>
                  </a:cubicBezTo>
                  <a:cubicBezTo>
                    <a:pt x="2306960" y="7219"/>
                    <a:pt x="2417083" y="-12299"/>
                    <a:pt x="2572473" y="0"/>
                  </a:cubicBezTo>
                  <a:lnTo>
                    <a:pt x="2572473" y="0"/>
                  </a:lnTo>
                  <a:cubicBezTo>
                    <a:pt x="2819925" y="-15394"/>
                    <a:pt x="2849607" y="23663"/>
                    <a:pt x="3101668" y="0"/>
                  </a:cubicBezTo>
                  <a:cubicBezTo>
                    <a:pt x="3353730" y="-23663"/>
                    <a:pt x="3438775" y="418"/>
                    <a:pt x="3674962" y="0"/>
                  </a:cubicBezTo>
                  <a:cubicBezTo>
                    <a:pt x="3819723" y="16127"/>
                    <a:pt x="3961572" y="-11160"/>
                    <a:pt x="4120030" y="0"/>
                  </a:cubicBezTo>
                  <a:cubicBezTo>
                    <a:pt x="4267931" y="11871"/>
                    <a:pt x="4394105" y="164627"/>
                    <a:pt x="4409954" y="289924"/>
                  </a:cubicBezTo>
                  <a:cubicBezTo>
                    <a:pt x="4401129" y="372661"/>
                    <a:pt x="4426602" y="523629"/>
                    <a:pt x="4409954" y="630575"/>
                  </a:cubicBezTo>
                  <a:cubicBezTo>
                    <a:pt x="4393306" y="737521"/>
                    <a:pt x="4402154" y="879752"/>
                    <a:pt x="4409954" y="1014714"/>
                  </a:cubicBezTo>
                  <a:lnTo>
                    <a:pt x="4409954" y="1014714"/>
                  </a:lnTo>
                  <a:cubicBezTo>
                    <a:pt x="4401598" y="1224662"/>
                    <a:pt x="4427730" y="1256594"/>
                    <a:pt x="4409954" y="1449592"/>
                  </a:cubicBezTo>
                  <a:lnTo>
                    <a:pt x="4409954" y="1449586"/>
                  </a:lnTo>
                  <a:cubicBezTo>
                    <a:pt x="4414981" y="1622464"/>
                    <a:pt x="4276460" y="1700386"/>
                    <a:pt x="4120030" y="1739510"/>
                  </a:cubicBezTo>
                  <a:cubicBezTo>
                    <a:pt x="4003679" y="1761224"/>
                    <a:pt x="3797387" y="1739755"/>
                    <a:pt x="3674962" y="1739510"/>
                  </a:cubicBezTo>
                  <a:cubicBezTo>
                    <a:pt x="3776825" y="1924108"/>
                    <a:pt x="3810072" y="1972321"/>
                    <a:pt x="3944792" y="2166403"/>
                  </a:cubicBezTo>
                  <a:cubicBezTo>
                    <a:pt x="3737245" y="2085477"/>
                    <a:pt x="3691700" y="2072278"/>
                    <a:pt x="3487352" y="2024105"/>
                  </a:cubicBezTo>
                  <a:cubicBezTo>
                    <a:pt x="3283004" y="1975932"/>
                    <a:pt x="3169293" y="1924863"/>
                    <a:pt x="3057359" y="1890346"/>
                  </a:cubicBezTo>
                  <a:cubicBezTo>
                    <a:pt x="2945425" y="1855829"/>
                    <a:pt x="2667900" y="1794843"/>
                    <a:pt x="2572473" y="1739510"/>
                  </a:cubicBezTo>
                  <a:cubicBezTo>
                    <a:pt x="2387458" y="1742675"/>
                    <a:pt x="2319763" y="1751914"/>
                    <a:pt x="2070312" y="1739510"/>
                  </a:cubicBezTo>
                  <a:cubicBezTo>
                    <a:pt x="1820861" y="1727106"/>
                    <a:pt x="1667951" y="1738054"/>
                    <a:pt x="1454024" y="1739510"/>
                  </a:cubicBezTo>
                  <a:cubicBezTo>
                    <a:pt x="1240097" y="1740966"/>
                    <a:pt x="1081330" y="1731128"/>
                    <a:pt x="906212" y="1739510"/>
                  </a:cubicBezTo>
                  <a:cubicBezTo>
                    <a:pt x="731094" y="1747892"/>
                    <a:pt x="579209" y="1719113"/>
                    <a:pt x="289924" y="1739510"/>
                  </a:cubicBezTo>
                  <a:cubicBezTo>
                    <a:pt x="130677" y="1743667"/>
                    <a:pt x="-8272" y="1633454"/>
                    <a:pt x="0" y="1449586"/>
                  </a:cubicBezTo>
                  <a:lnTo>
                    <a:pt x="0" y="1449592"/>
                  </a:lnTo>
                  <a:cubicBezTo>
                    <a:pt x="5690" y="1317748"/>
                    <a:pt x="-5005" y="1145457"/>
                    <a:pt x="0" y="1014714"/>
                  </a:cubicBezTo>
                  <a:lnTo>
                    <a:pt x="0" y="1014714"/>
                  </a:lnTo>
                  <a:cubicBezTo>
                    <a:pt x="16135" y="903159"/>
                    <a:pt x="773" y="803717"/>
                    <a:pt x="0" y="659567"/>
                  </a:cubicBezTo>
                  <a:cubicBezTo>
                    <a:pt x="-773" y="515417"/>
                    <a:pt x="-7820" y="388794"/>
                    <a:pt x="0" y="289924"/>
                  </a:cubicBezTo>
                  <a:close/>
                </a:path>
                <a:path w="4409954" h="1739510" stroke="0" extrusionOk="0">
                  <a:moveTo>
                    <a:pt x="0" y="289924"/>
                  </a:moveTo>
                  <a:cubicBezTo>
                    <a:pt x="-15078" y="155587"/>
                    <a:pt x="160075" y="-20472"/>
                    <a:pt x="289924" y="0"/>
                  </a:cubicBezTo>
                  <a:cubicBezTo>
                    <a:pt x="536403" y="-1688"/>
                    <a:pt x="596917" y="19108"/>
                    <a:pt x="883387" y="0"/>
                  </a:cubicBezTo>
                  <a:cubicBezTo>
                    <a:pt x="1169857" y="-19108"/>
                    <a:pt x="1226505" y="-24804"/>
                    <a:pt x="1454024" y="0"/>
                  </a:cubicBezTo>
                  <a:cubicBezTo>
                    <a:pt x="1681543" y="24804"/>
                    <a:pt x="1865292" y="-28292"/>
                    <a:pt x="2024661" y="0"/>
                  </a:cubicBezTo>
                  <a:cubicBezTo>
                    <a:pt x="2184030" y="28292"/>
                    <a:pt x="2418535" y="26155"/>
                    <a:pt x="2572473" y="0"/>
                  </a:cubicBezTo>
                  <a:lnTo>
                    <a:pt x="2572473" y="0"/>
                  </a:lnTo>
                  <a:cubicBezTo>
                    <a:pt x="2841855" y="1824"/>
                    <a:pt x="2878002" y="6247"/>
                    <a:pt x="3123718" y="0"/>
                  </a:cubicBezTo>
                  <a:cubicBezTo>
                    <a:pt x="3369434" y="-6247"/>
                    <a:pt x="3424704" y="-27135"/>
                    <a:pt x="3674962" y="0"/>
                  </a:cubicBezTo>
                  <a:cubicBezTo>
                    <a:pt x="3820828" y="-9461"/>
                    <a:pt x="4025948" y="22187"/>
                    <a:pt x="4120030" y="0"/>
                  </a:cubicBezTo>
                  <a:cubicBezTo>
                    <a:pt x="4277863" y="15549"/>
                    <a:pt x="4399596" y="98132"/>
                    <a:pt x="4409954" y="289924"/>
                  </a:cubicBezTo>
                  <a:cubicBezTo>
                    <a:pt x="4399691" y="470755"/>
                    <a:pt x="4397849" y="483401"/>
                    <a:pt x="4409954" y="659567"/>
                  </a:cubicBezTo>
                  <a:cubicBezTo>
                    <a:pt x="4422059" y="835733"/>
                    <a:pt x="4413022" y="839194"/>
                    <a:pt x="4409954" y="1014714"/>
                  </a:cubicBezTo>
                  <a:lnTo>
                    <a:pt x="4409954" y="1014714"/>
                  </a:lnTo>
                  <a:cubicBezTo>
                    <a:pt x="4388998" y="1131007"/>
                    <a:pt x="4397927" y="1282395"/>
                    <a:pt x="4409954" y="1449592"/>
                  </a:cubicBezTo>
                  <a:lnTo>
                    <a:pt x="4409954" y="1449586"/>
                  </a:lnTo>
                  <a:cubicBezTo>
                    <a:pt x="4398991" y="1612145"/>
                    <a:pt x="4284165" y="1736372"/>
                    <a:pt x="4120030" y="1739510"/>
                  </a:cubicBezTo>
                  <a:cubicBezTo>
                    <a:pt x="3912162" y="1757358"/>
                    <a:pt x="3896829" y="1723330"/>
                    <a:pt x="3674962" y="1739510"/>
                  </a:cubicBezTo>
                  <a:cubicBezTo>
                    <a:pt x="3778067" y="1924282"/>
                    <a:pt x="3842179" y="1992021"/>
                    <a:pt x="3944792" y="2166403"/>
                  </a:cubicBezTo>
                  <a:cubicBezTo>
                    <a:pt x="3784702" y="2102769"/>
                    <a:pt x="3608562" y="2064649"/>
                    <a:pt x="3514799" y="2032643"/>
                  </a:cubicBezTo>
                  <a:cubicBezTo>
                    <a:pt x="3421036" y="2000637"/>
                    <a:pt x="3268578" y="1975910"/>
                    <a:pt x="3071082" y="1894614"/>
                  </a:cubicBezTo>
                  <a:cubicBezTo>
                    <a:pt x="2873586" y="1813318"/>
                    <a:pt x="2791510" y="1831459"/>
                    <a:pt x="2572473" y="1739510"/>
                  </a:cubicBezTo>
                  <a:cubicBezTo>
                    <a:pt x="2301765" y="1762107"/>
                    <a:pt x="2140487" y="1736435"/>
                    <a:pt x="2024661" y="1739510"/>
                  </a:cubicBezTo>
                  <a:cubicBezTo>
                    <a:pt x="1908835" y="1742585"/>
                    <a:pt x="1701563" y="1725420"/>
                    <a:pt x="1476849" y="1739510"/>
                  </a:cubicBezTo>
                  <a:cubicBezTo>
                    <a:pt x="1252135" y="1753600"/>
                    <a:pt x="1158661" y="1717291"/>
                    <a:pt x="906212" y="1739510"/>
                  </a:cubicBezTo>
                  <a:cubicBezTo>
                    <a:pt x="653763" y="1761729"/>
                    <a:pt x="512542" y="1765933"/>
                    <a:pt x="289924" y="1739510"/>
                  </a:cubicBezTo>
                  <a:cubicBezTo>
                    <a:pt x="118170" y="1735276"/>
                    <a:pt x="17968" y="1616694"/>
                    <a:pt x="0" y="1449586"/>
                  </a:cubicBezTo>
                  <a:lnTo>
                    <a:pt x="0" y="1449592"/>
                  </a:lnTo>
                  <a:cubicBezTo>
                    <a:pt x="-17757" y="1266251"/>
                    <a:pt x="-17745" y="1163714"/>
                    <a:pt x="0" y="1014714"/>
                  </a:cubicBezTo>
                  <a:lnTo>
                    <a:pt x="0" y="1014714"/>
                  </a:lnTo>
                  <a:cubicBezTo>
                    <a:pt x="-11986" y="913277"/>
                    <a:pt x="11373" y="734091"/>
                    <a:pt x="0" y="652319"/>
                  </a:cubicBezTo>
                  <a:cubicBezTo>
                    <a:pt x="-11373" y="570548"/>
                    <a:pt x="2459" y="455861"/>
                    <a:pt x="0" y="289924"/>
                  </a:cubicBezTo>
                  <a:close/>
                </a:path>
              </a:pathLst>
            </a:custGeom>
            <a:solidFill>
              <a:srgbClr val="FFF4E1"/>
            </a:solidFill>
            <a:ln w="38100">
              <a:solidFill>
                <a:srgbClr val="FF6600"/>
              </a:solidFill>
              <a:extLst>
                <a:ext uri="{C807C97D-BFC1-408E-A445-0C87EB9F89A2}">
                  <ask:lineSketchStyleProps xmlns:ask="http://schemas.microsoft.com/office/drawing/2018/sketchyshapes" sd="2842418190">
                    <a:prstGeom prst="wedgeRoundRectCallout">
                      <a:avLst>
                        <a:gd name="adj1" fmla="val 39452"/>
                        <a:gd name="adj2" fmla="val 74541"/>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 name="Rectangle 4">
              <a:extLst>
                <a:ext uri="{FF2B5EF4-FFF2-40B4-BE49-F238E27FC236}">
                  <a16:creationId xmlns:a16="http://schemas.microsoft.com/office/drawing/2014/main" id="{515D68B0-A856-C17D-3867-26B82EE49743}"/>
                </a:ext>
              </a:extLst>
            </p:cNvPr>
            <p:cNvSpPr/>
            <p:nvPr/>
          </p:nvSpPr>
          <p:spPr>
            <a:xfrm>
              <a:off x="4954581" y="1896539"/>
              <a:ext cx="4210121" cy="1593807"/>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Em</a:t>
              </a:r>
              <a:r>
                <a:rPr kumimoji="0" lang="en-US"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hãy</a:t>
              </a:r>
              <a:r>
                <a:rPr kumimoji="0" lang="en-US"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kể</a:t>
              </a:r>
              <a:r>
                <a:rPr kumimoji="0" lang="en-US"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thêm</a:t>
              </a:r>
              <a:r>
                <a:rPr kumimoji="0" lang="en-US"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những</a:t>
              </a:r>
              <a:r>
                <a:rPr kumimoji="0" lang="en-US"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nguyên</a:t>
              </a:r>
              <a:r>
                <a:rPr kumimoji="0" lang="en-US"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nhân</a:t>
              </a:r>
              <a:r>
                <a:rPr kumimoji="0" lang="en-US"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gây</a:t>
              </a:r>
              <a:r>
                <a:rPr kumimoji="0" lang="en-US"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ra</a:t>
              </a:r>
              <a:r>
                <a:rPr kumimoji="0" lang="en-US"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tiếng</a:t>
              </a:r>
              <a:r>
                <a:rPr kumimoji="0" lang="en-US"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ồn</a:t>
              </a:r>
              <a:r>
                <a:rPr kumimoji="0" lang="en-US"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và</a:t>
              </a:r>
              <a:r>
                <a:rPr kumimoji="0" lang="en-US"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tác</a:t>
              </a:r>
              <a:r>
                <a:rPr kumimoji="0" lang="en-US"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hại</a:t>
              </a:r>
              <a:r>
                <a:rPr kumimoji="0" lang="en-US"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của</a:t>
              </a:r>
              <a:r>
                <a:rPr kumimoji="0" lang="en-US"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chúng</a:t>
              </a:r>
              <a:r>
                <a:rPr kumimoji="0" lang="en-US"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en-US" alt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311244277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ular Callout 14">
            <a:extLst>
              <a:ext uri="{FF2B5EF4-FFF2-40B4-BE49-F238E27FC236}">
                <a16:creationId xmlns:a16="http://schemas.microsoft.com/office/drawing/2014/main" id="{3A3D9425-11C1-D58D-A490-17BA700D07C3}"/>
              </a:ext>
            </a:extLst>
          </p:cNvPr>
          <p:cNvSpPr/>
          <p:nvPr/>
        </p:nvSpPr>
        <p:spPr>
          <a:xfrm>
            <a:off x="1381125" y="288650"/>
            <a:ext cx="9216373" cy="625750"/>
          </a:xfrm>
          <a:prstGeom prst="wedgeRoundRectCallout">
            <a:avLst>
              <a:gd name="adj1" fmla="val 29101"/>
              <a:gd name="adj2" fmla="val 48718"/>
              <a:gd name="adj3" fmla="val 16667"/>
            </a:avLst>
          </a:prstGeom>
          <a:solidFill>
            <a:schemeClr val="accent5">
              <a:lumMod val="20000"/>
              <a:lumOff val="80000"/>
            </a:schemeClr>
          </a:solidFill>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lvl="0" algn="ctr" defTabSz="913256"/>
            <a:r>
              <a:rPr lang="en-US" sz="3200" b="1" dirty="0" err="1">
                <a:solidFill>
                  <a:prstClr val="black"/>
                </a:solidFill>
                <a:latin typeface="Calibri" panose="020F0502020204030204" pitchFamily="34" charset="0"/>
                <a:cs typeface="Calibri" panose="020F0502020204030204" pitchFamily="34" charset="0"/>
              </a:rPr>
              <a:t>Một</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số</a:t>
            </a:r>
            <a:r>
              <a:rPr lang="en-US" sz="3200" b="1" dirty="0">
                <a:solidFill>
                  <a:prstClr val="black"/>
                </a:solidFill>
                <a:latin typeface="Calibri" panose="020F0502020204030204" pitchFamily="34" charset="0"/>
                <a:cs typeface="Calibri" panose="020F0502020204030204" pitchFamily="34" charset="0"/>
              </a:rPr>
              <a:t> n</a:t>
            </a:r>
            <a:r>
              <a:rPr lang="vi-VN" sz="3200" b="1" dirty="0">
                <a:solidFill>
                  <a:prstClr val="black"/>
                </a:solidFill>
                <a:latin typeface="Calibri" panose="020F0502020204030204" pitchFamily="34" charset="0"/>
                <a:cs typeface="Calibri" panose="020F0502020204030204" pitchFamily="34" charset="0"/>
              </a:rPr>
              <a:t>guyên nhân gây ra tiếng ồn</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khác</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 name="TextBox 4">
            <a:extLst>
              <a:ext uri="{FF2B5EF4-FFF2-40B4-BE49-F238E27FC236}">
                <a16:creationId xmlns:a16="http://schemas.microsoft.com/office/drawing/2014/main" id="{5BCB86D2-8E64-B3B9-0A4C-E9634AB24A8A}"/>
              </a:ext>
            </a:extLst>
          </p:cNvPr>
          <p:cNvSpPr txBox="1"/>
          <p:nvPr/>
        </p:nvSpPr>
        <p:spPr>
          <a:xfrm>
            <a:off x="571915" y="4835065"/>
            <a:ext cx="4114386" cy="646331"/>
          </a:xfrm>
          <a:custGeom>
            <a:avLst/>
            <a:gdLst>
              <a:gd name="csX0" fmla="*/ 0 w 4114386"/>
              <a:gd name="csY0" fmla="*/ 0 h 646331"/>
              <a:gd name="csX1" fmla="*/ 4114386 w 4114386"/>
              <a:gd name="csY1" fmla="*/ 0 h 646331"/>
              <a:gd name="csX2" fmla="*/ 4114386 w 4114386"/>
              <a:gd name="csY2" fmla="*/ 646331 h 646331"/>
              <a:gd name="csX3" fmla="*/ 0 w 4114386"/>
              <a:gd name="csY3" fmla="*/ 646331 h 646331"/>
              <a:gd name="csX4" fmla="*/ 0 w 4114386"/>
              <a:gd name="csY4" fmla="*/ 0 h 646331"/>
            </a:gdLst>
            <a:ahLst/>
            <a:cxnLst>
              <a:cxn ang="0">
                <a:pos x="csX0" y="csY0"/>
              </a:cxn>
              <a:cxn ang="0">
                <a:pos x="csX1" y="csY1"/>
              </a:cxn>
              <a:cxn ang="0">
                <a:pos x="csX2" y="csY2"/>
              </a:cxn>
              <a:cxn ang="0">
                <a:pos x="csX3" y="csY3"/>
              </a:cxn>
              <a:cxn ang="0">
                <a:pos x="csX4" y="csY4"/>
              </a:cxn>
            </a:cxnLst>
            <a:rect l="l" t="t" r="r" b="b"/>
            <a:pathLst>
              <a:path w="4114386" h="646331" fill="none" extrusionOk="0">
                <a:moveTo>
                  <a:pt x="0" y="0"/>
                </a:moveTo>
                <a:cubicBezTo>
                  <a:pt x="663714" y="5222"/>
                  <a:pt x="3371102" y="24918"/>
                  <a:pt x="4114386" y="0"/>
                </a:cubicBezTo>
                <a:cubicBezTo>
                  <a:pt x="4114640" y="82799"/>
                  <a:pt x="4134164" y="500035"/>
                  <a:pt x="4114386" y="646331"/>
                </a:cubicBezTo>
                <a:cubicBezTo>
                  <a:pt x="3104962" y="481570"/>
                  <a:pt x="1714425" y="764481"/>
                  <a:pt x="0" y="646331"/>
                </a:cubicBezTo>
                <a:cubicBezTo>
                  <a:pt x="-25800" y="331639"/>
                  <a:pt x="10771" y="187809"/>
                  <a:pt x="0" y="0"/>
                </a:cubicBezTo>
                <a:close/>
              </a:path>
              <a:path w="4114386" h="646331" stroke="0" extrusionOk="0">
                <a:moveTo>
                  <a:pt x="0" y="0"/>
                </a:moveTo>
                <a:cubicBezTo>
                  <a:pt x="777873" y="11849"/>
                  <a:pt x="2522709" y="-161459"/>
                  <a:pt x="4114386" y="0"/>
                </a:cubicBezTo>
                <a:cubicBezTo>
                  <a:pt x="4089204" y="272270"/>
                  <a:pt x="4168288" y="451941"/>
                  <a:pt x="4114386" y="646331"/>
                </a:cubicBezTo>
                <a:cubicBezTo>
                  <a:pt x="3319987" y="500471"/>
                  <a:pt x="683021" y="568007"/>
                  <a:pt x="0" y="646331"/>
                </a:cubicBezTo>
                <a:cubicBezTo>
                  <a:pt x="45562" y="351981"/>
                  <a:pt x="-52553" y="181843"/>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Tiếng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3600" dirty="0">
                <a:solidFill>
                  <a:prstClr val="black"/>
                </a:solidFill>
                <a:latin typeface="Arial" panose="020B0604020202020204" pitchFamily="34" charset="0"/>
                <a:cs typeface="Arial" panose="020B0604020202020204" pitchFamily="34" charset="0"/>
              </a:rPr>
              <a:t>ô </a:t>
            </a:r>
            <a:r>
              <a:rPr lang="en-US" sz="3600" dirty="0" err="1">
                <a:solidFill>
                  <a:prstClr val="black"/>
                </a:solidFill>
                <a:latin typeface="Arial" panose="020B0604020202020204" pitchFamily="34" charset="0"/>
                <a:cs typeface="Arial" panose="020B0604020202020204" pitchFamily="34" charset="0"/>
              </a:rPr>
              <a:t>tô</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xe</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máy</a:t>
            </a:r>
            <a:endParaRPr kumimoji="0" lang="vi-VN"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ABF336D9-4785-A045-C10B-AE0B745DE27D}"/>
              </a:ext>
            </a:extLst>
          </p:cNvPr>
          <p:cNvPicPr>
            <a:picLocks noChangeAspect="1"/>
          </p:cNvPicPr>
          <p:nvPr/>
        </p:nvPicPr>
        <p:blipFill>
          <a:blip r:embed="rId3"/>
          <a:stretch>
            <a:fillRect/>
          </a:stretch>
        </p:blipFill>
        <p:spPr>
          <a:xfrm>
            <a:off x="529879" y="1412600"/>
            <a:ext cx="3960852" cy="3206404"/>
          </a:xfrm>
          <a:prstGeom prst="rect">
            <a:avLst/>
          </a:prstGeom>
        </p:spPr>
      </p:pic>
      <p:pic>
        <p:nvPicPr>
          <p:cNvPr id="7" name="Picture 6">
            <a:extLst>
              <a:ext uri="{FF2B5EF4-FFF2-40B4-BE49-F238E27FC236}">
                <a16:creationId xmlns:a16="http://schemas.microsoft.com/office/drawing/2014/main" id="{9AAC2D32-B0EF-F983-FACF-B2D01FDEF71E}"/>
              </a:ext>
            </a:extLst>
          </p:cNvPr>
          <p:cNvPicPr>
            <a:picLocks noChangeAspect="1"/>
          </p:cNvPicPr>
          <p:nvPr/>
        </p:nvPicPr>
        <p:blipFill>
          <a:blip r:embed="rId4"/>
          <a:stretch>
            <a:fillRect/>
          </a:stretch>
        </p:blipFill>
        <p:spPr>
          <a:xfrm>
            <a:off x="6333918" y="1263502"/>
            <a:ext cx="4001535" cy="3325477"/>
          </a:xfrm>
          <a:prstGeom prst="rect">
            <a:avLst/>
          </a:prstGeom>
        </p:spPr>
      </p:pic>
      <p:sp>
        <p:nvSpPr>
          <p:cNvPr id="8" name="TextBox 7">
            <a:extLst>
              <a:ext uri="{FF2B5EF4-FFF2-40B4-BE49-F238E27FC236}">
                <a16:creationId xmlns:a16="http://schemas.microsoft.com/office/drawing/2014/main" id="{9E89C0CF-CA0E-629F-49DF-92F74C251413}"/>
              </a:ext>
            </a:extLst>
          </p:cNvPr>
          <p:cNvSpPr txBox="1"/>
          <p:nvPr/>
        </p:nvSpPr>
        <p:spPr>
          <a:xfrm>
            <a:off x="6382164" y="4835065"/>
            <a:ext cx="4571585" cy="584775"/>
          </a:xfrm>
          <a:custGeom>
            <a:avLst/>
            <a:gdLst>
              <a:gd name="csX0" fmla="*/ 0 w 4571585"/>
              <a:gd name="csY0" fmla="*/ 0 h 584775"/>
              <a:gd name="csX1" fmla="*/ 4571585 w 4571585"/>
              <a:gd name="csY1" fmla="*/ 0 h 584775"/>
              <a:gd name="csX2" fmla="*/ 4571585 w 4571585"/>
              <a:gd name="csY2" fmla="*/ 584775 h 584775"/>
              <a:gd name="csX3" fmla="*/ 0 w 4571585"/>
              <a:gd name="csY3" fmla="*/ 584775 h 584775"/>
              <a:gd name="csX4" fmla="*/ 0 w 4571585"/>
              <a:gd name="csY4" fmla="*/ 0 h 584775"/>
            </a:gdLst>
            <a:ahLst/>
            <a:cxnLst>
              <a:cxn ang="0">
                <a:pos x="csX0" y="csY0"/>
              </a:cxn>
              <a:cxn ang="0">
                <a:pos x="csX1" y="csY1"/>
              </a:cxn>
              <a:cxn ang="0">
                <a:pos x="csX2" y="csY2"/>
              </a:cxn>
              <a:cxn ang="0">
                <a:pos x="csX3" y="csY3"/>
              </a:cxn>
              <a:cxn ang="0">
                <a:pos x="csX4" y="csY4"/>
              </a:cxn>
            </a:cxnLst>
            <a:rect l="l" t="t" r="r" b="b"/>
            <a:pathLst>
              <a:path w="4571585" h="584775" fill="none" extrusionOk="0">
                <a:moveTo>
                  <a:pt x="0" y="0"/>
                </a:moveTo>
                <a:cubicBezTo>
                  <a:pt x="1424370" y="5222"/>
                  <a:pt x="3568468" y="24918"/>
                  <a:pt x="4571585" y="0"/>
                </a:cubicBezTo>
                <a:cubicBezTo>
                  <a:pt x="4528742" y="115750"/>
                  <a:pt x="4577260" y="445323"/>
                  <a:pt x="4571585" y="584775"/>
                </a:cubicBezTo>
                <a:cubicBezTo>
                  <a:pt x="3178696" y="420014"/>
                  <a:pt x="1780753" y="702925"/>
                  <a:pt x="0" y="584775"/>
                </a:cubicBezTo>
                <a:cubicBezTo>
                  <a:pt x="-7476" y="472120"/>
                  <a:pt x="34986" y="279470"/>
                  <a:pt x="0" y="0"/>
                </a:cubicBezTo>
                <a:close/>
              </a:path>
              <a:path w="4571585" h="584775" stroke="0" extrusionOk="0">
                <a:moveTo>
                  <a:pt x="0" y="0"/>
                </a:moveTo>
                <a:cubicBezTo>
                  <a:pt x="638138" y="11849"/>
                  <a:pt x="3999749" y="-161459"/>
                  <a:pt x="4571585" y="0"/>
                </a:cubicBezTo>
                <a:cubicBezTo>
                  <a:pt x="4545139" y="254320"/>
                  <a:pt x="4529321" y="509640"/>
                  <a:pt x="4571585" y="584775"/>
                </a:cubicBezTo>
                <a:cubicBezTo>
                  <a:pt x="3378587" y="438915"/>
                  <a:pt x="2031600" y="506451"/>
                  <a:pt x="0" y="584775"/>
                </a:cubicBezTo>
                <a:cubicBezTo>
                  <a:pt x="19643" y="454944"/>
                  <a:pt x="-27143" y="222798"/>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Tiếng</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khoan</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cắt</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bê</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tông</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628B2AF9-FE02-EA58-09AA-E1BE50FC45AA}"/>
              </a:ext>
            </a:extLst>
          </p:cNvPr>
          <p:cNvSpPr txBox="1"/>
          <p:nvPr/>
        </p:nvSpPr>
        <p:spPr>
          <a:xfrm>
            <a:off x="695325" y="5743575"/>
            <a:ext cx="10267950" cy="584775"/>
          </a:xfrm>
          <a:prstGeom prst="rect">
            <a:avLst/>
          </a:prstGeom>
          <a:noFill/>
        </p:spPr>
        <p:txBody>
          <a:bodyPr wrap="square" rtlCol="0">
            <a:spAutoFit/>
          </a:bodyPr>
          <a:lstStyle/>
          <a:p>
            <a:r>
              <a:rPr lang="en-US" sz="3200" b="1" dirty="0">
                <a:solidFill>
                  <a:srgbClr val="FF0000"/>
                </a:solidFill>
                <a:effectLst/>
                <a:latin typeface="Cambria" panose="02040503050406030204" pitchFamily="18" charset="0"/>
                <a:ea typeface="Cambria" panose="02040503050406030204" pitchFamily="18" charset="0"/>
              </a:rPr>
              <a:t>=&gt; </a:t>
            </a:r>
            <a:r>
              <a:rPr lang="en-US" sz="3200" b="1" dirty="0" err="1">
                <a:solidFill>
                  <a:srgbClr val="FF0000"/>
                </a:solidFill>
                <a:effectLst/>
                <a:latin typeface="Cambria" panose="02040503050406030204" pitchFamily="18" charset="0"/>
                <a:ea typeface="Cambria" panose="02040503050406030204" pitchFamily="18" charset="0"/>
              </a:rPr>
              <a:t>Tác</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hại</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Đau</a:t>
            </a:r>
            <a:r>
              <a:rPr lang="en-US" sz="3200" b="1" dirty="0">
                <a:solidFill>
                  <a:srgbClr val="FF0000"/>
                </a:solidFill>
                <a:effectLst/>
                <a:latin typeface="Cambria" panose="02040503050406030204" pitchFamily="18" charset="0"/>
                <a:ea typeface="Cambria" panose="02040503050406030204" pitchFamily="18" charset="0"/>
              </a:rPr>
              <a:t> tai, </a:t>
            </a:r>
            <a:r>
              <a:rPr lang="en-US" sz="3200" b="1" dirty="0" err="1">
                <a:solidFill>
                  <a:srgbClr val="FF0000"/>
                </a:solidFill>
                <a:effectLst/>
                <a:latin typeface="Cambria" panose="02040503050406030204" pitchFamily="18" charset="0"/>
                <a:ea typeface="Cambria" panose="02040503050406030204" pitchFamily="18" charset="0"/>
              </a:rPr>
              <a:t>khó</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chịu</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mất</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tập</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trung</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mất</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ngủ</a:t>
            </a:r>
            <a:r>
              <a:rPr lang="en-US" sz="3200" b="1" dirty="0">
                <a:solidFill>
                  <a:srgbClr val="FF0000"/>
                </a:solidFill>
                <a:effectLst/>
                <a:latin typeface="Cambria" panose="02040503050406030204" pitchFamily="18" charset="0"/>
                <a:ea typeface="Cambria" panose="02040503050406030204" pitchFamily="18" charset="0"/>
              </a:rPr>
              <a:t>,...</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867650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9">
                                            <p:txEl>
                                              <p:pRg st="0" end="0"/>
                                            </p:txEl>
                                          </p:spTgt>
                                        </p:tgtEl>
                                        <p:attrNameLst>
                                          <p:attrName>style.visibility</p:attrName>
                                        </p:attrNameLst>
                                      </p:cBhvr>
                                      <p:to>
                                        <p:strVal val="visible"/>
                                      </p:to>
                                    </p:set>
                                    <p:animEffect transition="in" filter="barn(inVertical)">
                                      <p:cBhvr>
                                        <p:cTn id="38"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776748" y="285136"/>
            <a:ext cx="3038168" cy="65876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 name="Rounded Rectangle 1"/>
          <p:cNvSpPr/>
          <p:nvPr/>
        </p:nvSpPr>
        <p:spPr>
          <a:xfrm>
            <a:off x="437322" y="2560319"/>
            <a:ext cx="10855518" cy="365163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 name="Rectangle 4"/>
          <p:cNvSpPr/>
          <p:nvPr/>
        </p:nvSpPr>
        <p:spPr>
          <a:xfrm>
            <a:off x="606288" y="2831634"/>
            <a:ext cx="10515600" cy="317009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Calibri" panose="020F0502020204030204" pitchFamily="34" charset="0"/>
              </a:rPr>
              <a:t>Tiếng ồn gây ảnh hưởng xấu đến sức khỏe của con người như: </a:t>
            </a:r>
            <a:r>
              <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Gây mất tập trung, mất ngủ, suy giảm trí nhớ, đau tai, ảnh hưởng tới giao tiếp, học tập, làm việc, đau đầu, suuy nhược thần kinh,..</a:t>
            </a:r>
            <a:endParaRPr kumimoji="0" lang="en-GB"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id="{0A5CBF36-98AA-2378-9AAF-2A68DE55338E}"/>
              </a:ext>
            </a:extLst>
          </p:cNvPr>
          <p:cNvPicPr>
            <a:picLocks noChangeAspect="1"/>
          </p:cNvPicPr>
          <p:nvPr/>
        </p:nvPicPr>
        <p:blipFill>
          <a:blip r:embed="rId3"/>
          <a:stretch>
            <a:fillRect/>
          </a:stretch>
        </p:blipFill>
        <p:spPr>
          <a:xfrm>
            <a:off x="3452152" y="403692"/>
            <a:ext cx="7017104" cy="2353260"/>
          </a:xfrm>
          <a:prstGeom prst="rect">
            <a:avLst/>
          </a:prstGeom>
        </p:spPr>
      </p:pic>
    </p:spTree>
    <p:extLst>
      <p:ext uri="{BB962C8B-B14F-4D97-AF65-F5344CB8AC3E}">
        <p14:creationId xmlns:p14="http://schemas.microsoft.com/office/powerpoint/2010/main" val="294241348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1" name="Rectangle 20"/>
          <p:cNvSpPr/>
          <p:nvPr/>
        </p:nvSpPr>
        <p:spPr>
          <a:xfrm>
            <a:off x="776748" y="285136"/>
            <a:ext cx="3038168" cy="65876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30" name="Group 29"/>
          <p:cNvGrpSpPr/>
          <p:nvPr/>
        </p:nvGrpSpPr>
        <p:grpSpPr>
          <a:xfrm>
            <a:off x="1597306" y="770276"/>
            <a:ext cx="8889357" cy="2667405"/>
            <a:chOff x="1597306" y="770276"/>
            <a:chExt cx="8889357" cy="2667405"/>
          </a:xfrm>
        </p:grpSpPr>
        <p:sp>
          <p:nvSpPr>
            <p:cNvPr id="25" name="Rounded Rectangle 24"/>
            <p:cNvSpPr/>
            <p:nvPr/>
          </p:nvSpPr>
          <p:spPr>
            <a:xfrm>
              <a:off x="1597306" y="770276"/>
              <a:ext cx="8889357" cy="26674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9" name="TextBox 28"/>
            <p:cNvSpPr txBox="1"/>
            <p:nvPr/>
          </p:nvSpPr>
          <p:spPr>
            <a:xfrm>
              <a:off x="1933600" y="979638"/>
              <a:ext cx="8532303" cy="1998047"/>
            </a:xfrm>
            <a:prstGeom prst="rect">
              <a:avLst/>
            </a:prstGeom>
            <a:noFill/>
          </p:spPr>
          <p:txBody>
            <a:bodyPr wrap="square" rtlCol="0">
              <a:spAutoFit/>
            </a:bodyPr>
            <a:lstStyle/>
            <a:p>
              <a:pPr marL="0" marR="0" algn="ctr">
                <a:lnSpc>
                  <a:spcPct val="150000"/>
                </a:lnSpc>
                <a:spcBef>
                  <a:spcPts val="0"/>
                </a:spcBef>
                <a:spcAft>
                  <a:spcPts val="1000"/>
                </a:spcAft>
              </a:pPr>
              <a:r>
                <a:rPr lang="en-US" sz="4400" b="1" dirty="0" err="1">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Hoạt</a:t>
              </a:r>
              <a:r>
                <a:rPr lang="en-US" sz="4400" b="1"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động</a:t>
              </a:r>
              <a:r>
                <a:rPr lang="en-US" sz="4400" b="1"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 2: </a:t>
              </a:r>
              <a:r>
                <a:rPr lang="en-US" sz="4400" b="1" dirty="0" err="1">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Tìm</a:t>
              </a:r>
              <a:r>
                <a:rPr lang="en-US" sz="4400" b="1"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hiểu</a:t>
              </a:r>
              <a:r>
                <a:rPr lang="en-US" sz="4400" b="1"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biện</a:t>
              </a:r>
              <a:r>
                <a:rPr lang="en-US" sz="4400" b="1"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pháp</a:t>
              </a:r>
              <a:r>
                <a:rPr lang="en-US" sz="4400" b="1"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chống</a:t>
              </a:r>
              <a:r>
                <a:rPr lang="en-US" sz="4400" b="1"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 ô </a:t>
              </a:r>
              <a:r>
                <a:rPr lang="en-US" sz="4400" b="1" dirty="0" err="1">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nhiễm</a:t>
              </a:r>
              <a:r>
                <a:rPr lang="en-US" sz="4400" b="1"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tiếng</a:t>
              </a:r>
              <a:r>
                <a:rPr lang="en-US" sz="4400" b="1"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ồn</a:t>
              </a:r>
              <a:endParaRPr lang="en-US" sz="44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p:txBody>
        </p:sp>
      </p:grpSp>
      <p:pic>
        <p:nvPicPr>
          <p:cNvPr id="4" name="Picture 2" descr="Hình ảnh Vector Png Công Ty Tuyển Dụng Tay Cầm Sừng áp Phích Tuyển Dụng,  Kèn, Công, Ty miễn phí tải tập tin PNG PSDComment và Vector">
            <a:extLst>
              <a:ext uri="{FF2B5EF4-FFF2-40B4-BE49-F238E27FC236}">
                <a16:creationId xmlns:a16="http://schemas.microsoft.com/office/drawing/2014/main" id="{346B547C-1927-F9A8-5EA6-6C4352308CC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250" b="90000" l="4063" r="90000">
                        <a14:foregroundMark x1="28281" y1="22813" x2="27187" y2="29844"/>
                        <a14:foregroundMark x1="31094" y1="16875" x2="35000" y2="22500"/>
                        <a14:foregroundMark x1="21250" y1="35313" x2="23281" y2="38906"/>
                        <a14:foregroundMark x1="21563" y1="34063" x2="22188" y2="3843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97365" y="2482624"/>
            <a:ext cx="4982956" cy="4796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772655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circle(in)">
                                      <p:cBhvr>
                                        <p:cTn id="7"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ular Callout 14">
            <a:extLst>
              <a:ext uri="{FF2B5EF4-FFF2-40B4-BE49-F238E27FC236}">
                <a16:creationId xmlns:a16="http://schemas.microsoft.com/office/drawing/2014/main" id="{3A3D9425-11C1-D58D-A490-17BA700D07C3}"/>
              </a:ext>
            </a:extLst>
          </p:cNvPr>
          <p:cNvSpPr/>
          <p:nvPr/>
        </p:nvSpPr>
        <p:spPr>
          <a:xfrm>
            <a:off x="322293" y="69575"/>
            <a:ext cx="11627755" cy="1111526"/>
          </a:xfrm>
          <a:prstGeom prst="wedgeRoundRectCallout">
            <a:avLst>
              <a:gd name="adj1" fmla="val 29101"/>
              <a:gd name="adj2" fmla="val 48718"/>
              <a:gd name="adj3" fmla="val 16667"/>
            </a:avLst>
          </a:prstGeom>
          <a:solidFill>
            <a:schemeClr val="accent5">
              <a:lumMod val="20000"/>
              <a:lumOff val="80000"/>
            </a:schemeClr>
          </a:solidFill>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3256"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Nêu</a:t>
            </a:r>
            <a:r>
              <a:rPr kumimoji="0" lang="en-US" sz="32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32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biện</a:t>
            </a:r>
            <a:r>
              <a:rPr kumimoji="0" lang="en-US" sz="32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pháp</a:t>
            </a:r>
            <a:r>
              <a:rPr kumimoji="0" lang="en-US" sz="32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chống</a:t>
            </a:r>
            <a:r>
              <a:rPr kumimoji="0" lang="en-US" sz="32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ô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nhiễm</a:t>
            </a:r>
            <a:r>
              <a:rPr kumimoji="0" lang="en-US" sz="32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tiếng</a:t>
            </a:r>
            <a:r>
              <a:rPr kumimoji="0" lang="en-US" sz="32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ồn</a:t>
            </a:r>
            <a:r>
              <a:rPr kumimoji="0" lang="en-US" sz="32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trong</a:t>
            </a:r>
            <a:r>
              <a:rPr kumimoji="0" lang="en-US" sz="32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mỗi</a:t>
            </a:r>
            <a:r>
              <a:rPr kumimoji="0" lang="en-US" sz="32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hình</a:t>
            </a:r>
            <a:r>
              <a:rPr kumimoji="0" lang="en-US" sz="32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dưới</a:t>
            </a:r>
            <a:r>
              <a:rPr kumimoji="0" lang="en-US" sz="32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đây</a:t>
            </a:r>
            <a:r>
              <a:rPr kumimoji="0" lang="en-US" sz="32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7D935E30-4160-7A81-DFA6-E8752D3FCF68}"/>
              </a:ext>
            </a:extLst>
          </p:cNvPr>
          <p:cNvPicPr>
            <a:picLocks noChangeAspect="1"/>
          </p:cNvPicPr>
          <p:nvPr/>
        </p:nvPicPr>
        <p:blipFill>
          <a:blip r:embed="rId3"/>
          <a:stretch>
            <a:fillRect/>
          </a:stretch>
        </p:blipFill>
        <p:spPr>
          <a:xfrm>
            <a:off x="1657350" y="1439447"/>
            <a:ext cx="8986837" cy="5147090"/>
          </a:xfrm>
          <a:prstGeom prst="rect">
            <a:avLst/>
          </a:prstGeom>
        </p:spPr>
      </p:pic>
    </p:spTree>
    <p:extLst>
      <p:ext uri="{BB962C8B-B14F-4D97-AF65-F5344CB8AC3E}">
        <p14:creationId xmlns:p14="http://schemas.microsoft.com/office/powerpoint/2010/main" val="166918784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peech Bubble: Rectangle with Corners Rounded 4">
            <a:extLst>
              <a:ext uri="{FF2B5EF4-FFF2-40B4-BE49-F238E27FC236}">
                <a16:creationId xmlns:a16="http://schemas.microsoft.com/office/drawing/2014/main" id="{428A4CF3-B3F6-EDB9-D561-7A52E01BCF73}"/>
              </a:ext>
            </a:extLst>
          </p:cNvPr>
          <p:cNvSpPr/>
          <p:nvPr/>
        </p:nvSpPr>
        <p:spPr>
          <a:xfrm flipH="1">
            <a:off x="5679438" y="2206735"/>
            <a:ext cx="5423989" cy="206999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dirty="0" err="1">
                <a:solidFill>
                  <a:srgbClr val="FF0000"/>
                </a:solidFill>
                <a:latin typeface="Calibri" panose="020F0502020204030204" pitchFamily="34" charset="0"/>
                <a:cs typeface="Calibri" panose="020F0502020204030204" pitchFamily="34" charset="0"/>
              </a:rPr>
              <a:t>Nhắc</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nhở</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giữ</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trật</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tự</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bằng</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khẩu</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hiệu</a:t>
            </a:r>
            <a:r>
              <a:rPr lang="en-US" sz="4400" b="1" dirty="0">
                <a:solidFill>
                  <a:srgbClr val="FF0000"/>
                </a:solidFill>
                <a:latin typeface="Calibri" panose="020F0502020204030204" pitchFamily="34" charset="0"/>
                <a:cs typeface="Calibri" panose="020F0502020204030204" pitchFamily="34" charset="0"/>
              </a:rPr>
              <a:t>.</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8DDA3B3D-7963-3BE6-13F4-D1D0CFF8C71A}"/>
              </a:ext>
            </a:extLst>
          </p:cNvPr>
          <p:cNvPicPr>
            <a:picLocks noChangeAspect="1"/>
          </p:cNvPicPr>
          <p:nvPr/>
        </p:nvPicPr>
        <p:blipFill>
          <a:blip r:embed="rId2"/>
          <a:stretch>
            <a:fillRect/>
          </a:stretch>
        </p:blipFill>
        <p:spPr>
          <a:xfrm>
            <a:off x="2660196" y="445817"/>
            <a:ext cx="7010400" cy="943704"/>
          </a:xfrm>
          <a:prstGeom prst="rect">
            <a:avLst/>
          </a:prstGeom>
        </p:spPr>
      </p:pic>
      <p:pic>
        <p:nvPicPr>
          <p:cNvPr id="6" name="Picture 5">
            <a:extLst>
              <a:ext uri="{FF2B5EF4-FFF2-40B4-BE49-F238E27FC236}">
                <a16:creationId xmlns:a16="http://schemas.microsoft.com/office/drawing/2014/main" id="{A215C49D-642A-DDC3-E98E-4EDFE28C8E95}"/>
              </a:ext>
            </a:extLst>
          </p:cNvPr>
          <p:cNvPicPr>
            <a:picLocks noChangeAspect="1"/>
          </p:cNvPicPr>
          <p:nvPr/>
        </p:nvPicPr>
        <p:blipFill>
          <a:blip r:embed="rId3"/>
          <a:stretch>
            <a:fillRect/>
          </a:stretch>
        </p:blipFill>
        <p:spPr>
          <a:xfrm>
            <a:off x="352425" y="2133601"/>
            <a:ext cx="4452916" cy="3033712"/>
          </a:xfrm>
          <a:prstGeom prst="rect">
            <a:avLst/>
          </a:prstGeom>
        </p:spPr>
      </p:pic>
    </p:spTree>
    <p:extLst>
      <p:ext uri="{BB962C8B-B14F-4D97-AF65-F5344CB8AC3E}">
        <p14:creationId xmlns:p14="http://schemas.microsoft.com/office/powerpoint/2010/main" val="29825322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peech Bubble: Rectangle with Corners Rounded 4">
            <a:extLst>
              <a:ext uri="{FF2B5EF4-FFF2-40B4-BE49-F238E27FC236}">
                <a16:creationId xmlns:a16="http://schemas.microsoft.com/office/drawing/2014/main" id="{428A4CF3-B3F6-EDB9-D561-7A52E01BCF73}"/>
              </a:ext>
            </a:extLst>
          </p:cNvPr>
          <p:cNvSpPr/>
          <p:nvPr/>
        </p:nvSpPr>
        <p:spPr>
          <a:xfrm flipH="1">
            <a:off x="5679437" y="2206735"/>
            <a:ext cx="5302887" cy="206999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a:solidFill>
                  <a:srgbClr val="FF0000"/>
                </a:solidFill>
                <a:latin typeface="Calibri" panose="020F0502020204030204" pitchFamily="34" charset="0"/>
                <a:cs typeface="Calibri" panose="020F0502020204030204" pitchFamily="34" charset="0"/>
              </a:rPr>
              <a:t>Dùng biện pháp đóng cửa để ngăn tiếng khoan.</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8DDA3B3D-7963-3BE6-13F4-D1D0CFF8C71A}"/>
              </a:ext>
            </a:extLst>
          </p:cNvPr>
          <p:cNvPicPr>
            <a:picLocks noChangeAspect="1"/>
          </p:cNvPicPr>
          <p:nvPr/>
        </p:nvPicPr>
        <p:blipFill>
          <a:blip r:embed="rId2"/>
          <a:stretch>
            <a:fillRect/>
          </a:stretch>
        </p:blipFill>
        <p:spPr>
          <a:xfrm>
            <a:off x="2660196" y="445817"/>
            <a:ext cx="7010400" cy="943704"/>
          </a:xfrm>
          <a:prstGeom prst="rect">
            <a:avLst/>
          </a:prstGeom>
        </p:spPr>
      </p:pic>
      <p:pic>
        <p:nvPicPr>
          <p:cNvPr id="5" name="Picture 4">
            <a:extLst>
              <a:ext uri="{FF2B5EF4-FFF2-40B4-BE49-F238E27FC236}">
                <a16:creationId xmlns:a16="http://schemas.microsoft.com/office/drawing/2014/main" id="{B5539709-0874-BE95-8D47-4FF437A46BD5}"/>
              </a:ext>
            </a:extLst>
          </p:cNvPr>
          <p:cNvPicPr>
            <a:picLocks noChangeAspect="1"/>
          </p:cNvPicPr>
          <p:nvPr/>
        </p:nvPicPr>
        <p:blipFill>
          <a:blip r:embed="rId3"/>
          <a:stretch>
            <a:fillRect/>
          </a:stretch>
        </p:blipFill>
        <p:spPr>
          <a:xfrm>
            <a:off x="871537" y="2133600"/>
            <a:ext cx="4018645" cy="2967037"/>
          </a:xfrm>
          <a:prstGeom prst="rect">
            <a:avLst/>
          </a:prstGeom>
        </p:spPr>
      </p:pic>
    </p:spTree>
    <p:extLst>
      <p:ext uri="{BB962C8B-B14F-4D97-AF65-F5344CB8AC3E}">
        <p14:creationId xmlns:p14="http://schemas.microsoft.com/office/powerpoint/2010/main" val="39584073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peech Bubble: Rectangle with Corners Rounded 4">
            <a:extLst>
              <a:ext uri="{FF2B5EF4-FFF2-40B4-BE49-F238E27FC236}">
                <a16:creationId xmlns:a16="http://schemas.microsoft.com/office/drawing/2014/main" id="{428A4CF3-B3F6-EDB9-D561-7A52E01BCF73}"/>
              </a:ext>
            </a:extLst>
          </p:cNvPr>
          <p:cNvSpPr/>
          <p:nvPr/>
        </p:nvSpPr>
        <p:spPr>
          <a:xfrm flipH="1">
            <a:off x="5679436" y="2206735"/>
            <a:ext cx="5693413" cy="206999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a:solidFill>
                  <a:srgbClr val="FF0000"/>
                </a:solidFill>
                <a:latin typeface="Calibri" panose="020F0502020204030204" pitchFamily="34" charset="0"/>
                <a:cs typeface="Calibri" panose="020F0502020204030204" pitchFamily="34" charset="0"/>
              </a:rPr>
              <a:t> Làm biển báo cấm rú ga, nẹt pô trên đường phố. </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8DDA3B3D-7963-3BE6-13F4-D1D0CFF8C71A}"/>
              </a:ext>
            </a:extLst>
          </p:cNvPr>
          <p:cNvPicPr>
            <a:picLocks noChangeAspect="1"/>
          </p:cNvPicPr>
          <p:nvPr/>
        </p:nvPicPr>
        <p:blipFill>
          <a:blip r:embed="rId2"/>
          <a:stretch>
            <a:fillRect/>
          </a:stretch>
        </p:blipFill>
        <p:spPr>
          <a:xfrm>
            <a:off x="2660196" y="445817"/>
            <a:ext cx="7010400" cy="943704"/>
          </a:xfrm>
          <a:prstGeom prst="rect">
            <a:avLst/>
          </a:prstGeom>
        </p:spPr>
      </p:pic>
      <p:pic>
        <p:nvPicPr>
          <p:cNvPr id="6" name="Picture 5">
            <a:extLst>
              <a:ext uri="{FF2B5EF4-FFF2-40B4-BE49-F238E27FC236}">
                <a16:creationId xmlns:a16="http://schemas.microsoft.com/office/drawing/2014/main" id="{198D6E16-E5BC-7E70-6727-489B931368D1}"/>
              </a:ext>
            </a:extLst>
          </p:cNvPr>
          <p:cNvPicPr>
            <a:picLocks noChangeAspect="1"/>
          </p:cNvPicPr>
          <p:nvPr/>
        </p:nvPicPr>
        <p:blipFill>
          <a:blip r:embed="rId3"/>
          <a:stretch>
            <a:fillRect/>
          </a:stretch>
        </p:blipFill>
        <p:spPr>
          <a:xfrm>
            <a:off x="661987" y="2057400"/>
            <a:ext cx="4632221" cy="2924175"/>
          </a:xfrm>
          <a:prstGeom prst="rect">
            <a:avLst/>
          </a:prstGeom>
        </p:spPr>
      </p:pic>
    </p:spTree>
    <p:extLst>
      <p:ext uri="{BB962C8B-B14F-4D97-AF65-F5344CB8AC3E}">
        <p14:creationId xmlns:p14="http://schemas.microsoft.com/office/powerpoint/2010/main" val="27847950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peech Bubble: Rectangle with Corners Rounded 4">
            <a:extLst>
              <a:ext uri="{FF2B5EF4-FFF2-40B4-BE49-F238E27FC236}">
                <a16:creationId xmlns:a16="http://schemas.microsoft.com/office/drawing/2014/main" id="{428A4CF3-B3F6-EDB9-D561-7A52E01BCF73}"/>
              </a:ext>
            </a:extLst>
          </p:cNvPr>
          <p:cNvSpPr/>
          <p:nvPr/>
        </p:nvSpPr>
        <p:spPr>
          <a:xfrm flipH="1">
            <a:off x="5679436" y="2206735"/>
            <a:ext cx="5693413" cy="206999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400" b="1" dirty="0">
                <a:solidFill>
                  <a:srgbClr val="FF0000"/>
                </a:solidFill>
                <a:latin typeface="Calibri" panose="020F0502020204030204" pitchFamily="34" charset="0"/>
                <a:cs typeface="Calibri" panose="020F0502020204030204" pitchFamily="34" charset="0"/>
              </a:rPr>
              <a:t>Làm các hàng rào chắn bớt tiếng ồn.</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8DDA3B3D-7963-3BE6-13F4-D1D0CFF8C71A}"/>
              </a:ext>
            </a:extLst>
          </p:cNvPr>
          <p:cNvPicPr>
            <a:picLocks noChangeAspect="1"/>
          </p:cNvPicPr>
          <p:nvPr/>
        </p:nvPicPr>
        <p:blipFill>
          <a:blip r:embed="rId2"/>
          <a:stretch>
            <a:fillRect/>
          </a:stretch>
        </p:blipFill>
        <p:spPr>
          <a:xfrm>
            <a:off x="2660196" y="445817"/>
            <a:ext cx="7010400" cy="943704"/>
          </a:xfrm>
          <a:prstGeom prst="rect">
            <a:avLst/>
          </a:prstGeom>
        </p:spPr>
      </p:pic>
      <p:pic>
        <p:nvPicPr>
          <p:cNvPr id="5" name="Picture 4">
            <a:extLst>
              <a:ext uri="{FF2B5EF4-FFF2-40B4-BE49-F238E27FC236}">
                <a16:creationId xmlns:a16="http://schemas.microsoft.com/office/drawing/2014/main" id="{1CE2896C-3D37-28ED-B53E-A3E80A301D62}"/>
              </a:ext>
            </a:extLst>
          </p:cNvPr>
          <p:cNvPicPr>
            <a:picLocks noChangeAspect="1"/>
          </p:cNvPicPr>
          <p:nvPr/>
        </p:nvPicPr>
        <p:blipFill>
          <a:blip r:embed="rId3"/>
          <a:stretch>
            <a:fillRect/>
          </a:stretch>
        </p:blipFill>
        <p:spPr>
          <a:xfrm>
            <a:off x="523875" y="1914526"/>
            <a:ext cx="4959662" cy="3186112"/>
          </a:xfrm>
          <a:prstGeom prst="rect">
            <a:avLst/>
          </a:prstGeom>
        </p:spPr>
      </p:pic>
    </p:spTree>
    <p:extLst>
      <p:ext uri="{BB962C8B-B14F-4D97-AF65-F5344CB8AC3E}">
        <p14:creationId xmlns:p14="http://schemas.microsoft.com/office/powerpoint/2010/main" val="2241770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83A06E-58E1-B5A0-8321-32E3983225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7499" y="3512413"/>
            <a:ext cx="3524491" cy="3524491"/>
          </a:xfrm>
          <a:prstGeom prst="rect">
            <a:avLst/>
          </a:prstGeom>
        </p:spPr>
      </p:pic>
      <p:grpSp>
        <p:nvGrpSpPr>
          <p:cNvPr id="3" name="Group 2">
            <a:extLst>
              <a:ext uri="{FF2B5EF4-FFF2-40B4-BE49-F238E27FC236}">
                <a16:creationId xmlns:a16="http://schemas.microsoft.com/office/drawing/2014/main" id="{37BB1E4A-1B18-8446-4D67-595697F50B81}"/>
              </a:ext>
            </a:extLst>
          </p:cNvPr>
          <p:cNvGrpSpPr/>
          <p:nvPr/>
        </p:nvGrpSpPr>
        <p:grpSpPr>
          <a:xfrm>
            <a:off x="2434564" y="1504950"/>
            <a:ext cx="8109612" cy="1935971"/>
            <a:chOff x="4809732" y="1585366"/>
            <a:chExt cx="4409954" cy="1739510"/>
          </a:xfrm>
        </p:grpSpPr>
        <p:sp>
          <p:nvSpPr>
            <p:cNvPr id="4" name="Speech Bubble: Rectangle with Corners Rounded 3">
              <a:extLst>
                <a:ext uri="{FF2B5EF4-FFF2-40B4-BE49-F238E27FC236}">
                  <a16:creationId xmlns:a16="http://schemas.microsoft.com/office/drawing/2014/main" id="{801AC3FB-6314-0300-021A-984AE4FAC8FE}"/>
                </a:ext>
              </a:extLst>
            </p:cNvPr>
            <p:cNvSpPr/>
            <p:nvPr/>
          </p:nvSpPr>
          <p:spPr>
            <a:xfrm rot="10800000" flipV="1">
              <a:off x="4809732" y="1585366"/>
              <a:ext cx="4409954" cy="1739510"/>
            </a:xfrm>
            <a:custGeom>
              <a:avLst/>
              <a:gdLst>
                <a:gd name="csX0" fmla="*/ 0 w 4409954"/>
                <a:gd name="csY0" fmla="*/ 289924 h 1739510"/>
                <a:gd name="csX1" fmla="*/ 289924 w 4409954"/>
                <a:gd name="csY1" fmla="*/ 0 h 1739510"/>
                <a:gd name="csX2" fmla="*/ 837736 w 4409954"/>
                <a:gd name="csY2" fmla="*/ 0 h 1739510"/>
                <a:gd name="csX3" fmla="*/ 1431199 w 4409954"/>
                <a:gd name="csY3" fmla="*/ 0 h 1739510"/>
                <a:gd name="csX4" fmla="*/ 2047487 w 4409954"/>
                <a:gd name="csY4" fmla="*/ 0 h 1739510"/>
                <a:gd name="csX5" fmla="*/ 2572473 w 4409954"/>
                <a:gd name="csY5" fmla="*/ 0 h 1739510"/>
                <a:gd name="csX6" fmla="*/ 2572473 w 4409954"/>
                <a:gd name="csY6" fmla="*/ 0 h 1739510"/>
                <a:gd name="csX7" fmla="*/ 3101668 w 4409954"/>
                <a:gd name="csY7" fmla="*/ 0 h 1739510"/>
                <a:gd name="csX8" fmla="*/ 3674962 w 4409954"/>
                <a:gd name="csY8" fmla="*/ 0 h 1739510"/>
                <a:gd name="csX9" fmla="*/ 4120030 w 4409954"/>
                <a:gd name="csY9" fmla="*/ 0 h 1739510"/>
                <a:gd name="csX10" fmla="*/ 4409954 w 4409954"/>
                <a:gd name="csY10" fmla="*/ 289924 h 1739510"/>
                <a:gd name="csX11" fmla="*/ 4409954 w 4409954"/>
                <a:gd name="csY11" fmla="*/ 630575 h 1739510"/>
                <a:gd name="csX12" fmla="*/ 4409954 w 4409954"/>
                <a:gd name="csY12" fmla="*/ 1014714 h 1739510"/>
                <a:gd name="csX13" fmla="*/ 4409954 w 4409954"/>
                <a:gd name="csY13" fmla="*/ 1014714 h 1739510"/>
                <a:gd name="csX14" fmla="*/ 4409954 w 4409954"/>
                <a:gd name="csY14" fmla="*/ 1449592 h 1739510"/>
                <a:gd name="csX15" fmla="*/ 4409954 w 4409954"/>
                <a:gd name="csY15" fmla="*/ 1449586 h 1739510"/>
                <a:gd name="csX16" fmla="*/ 4120030 w 4409954"/>
                <a:gd name="csY16" fmla="*/ 1739510 h 1739510"/>
                <a:gd name="csX17" fmla="*/ 3674962 w 4409954"/>
                <a:gd name="csY17" fmla="*/ 1739510 h 1739510"/>
                <a:gd name="csX18" fmla="*/ 3944792 w 4409954"/>
                <a:gd name="csY18" fmla="*/ 2166403 h 1739510"/>
                <a:gd name="csX19" fmla="*/ 3487352 w 4409954"/>
                <a:gd name="csY19" fmla="*/ 2024105 h 1739510"/>
                <a:gd name="csX20" fmla="*/ 3057359 w 4409954"/>
                <a:gd name="csY20" fmla="*/ 1890346 h 1739510"/>
                <a:gd name="csX21" fmla="*/ 2572473 w 4409954"/>
                <a:gd name="csY21" fmla="*/ 1739510 h 1739510"/>
                <a:gd name="csX22" fmla="*/ 2070312 w 4409954"/>
                <a:gd name="csY22" fmla="*/ 1739510 h 1739510"/>
                <a:gd name="csX23" fmla="*/ 1454024 w 4409954"/>
                <a:gd name="csY23" fmla="*/ 1739510 h 1739510"/>
                <a:gd name="csX24" fmla="*/ 906212 w 4409954"/>
                <a:gd name="csY24" fmla="*/ 1739510 h 1739510"/>
                <a:gd name="csX25" fmla="*/ 289924 w 4409954"/>
                <a:gd name="csY25" fmla="*/ 1739510 h 1739510"/>
                <a:gd name="csX26" fmla="*/ 0 w 4409954"/>
                <a:gd name="csY26" fmla="*/ 1449586 h 1739510"/>
                <a:gd name="csX27" fmla="*/ 0 w 4409954"/>
                <a:gd name="csY27" fmla="*/ 1449592 h 1739510"/>
                <a:gd name="csX28" fmla="*/ 0 w 4409954"/>
                <a:gd name="csY28" fmla="*/ 1014714 h 1739510"/>
                <a:gd name="csX29" fmla="*/ 0 w 4409954"/>
                <a:gd name="csY29" fmla="*/ 1014714 h 1739510"/>
                <a:gd name="csX30" fmla="*/ 0 w 4409954"/>
                <a:gd name="csY30" fmla="*/ 659567 h 1739510"/>
                <a:gd name="csX31" fmla="*/ 0 w 4409954"/>
                <a:gd name="csY31" fmla="*/ 289924 h 173951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Lst>
              <a:rect l="l" t="t" r="r" b="b"/>
              <a:pathLst>
                <a:path w="4409954" h="1739510" fill="none" extrusionOk="0">
                  <a:moveTo>
                    <a:pt x="0" y="289924"/>
                  </a:moveTo>
                  <a:cubicBezTo>
                    <a:pt x="-27010" y="129689"/>
                    <a:pt x="132342" y="-5208"/>
                    <a:pt x="289924" y="0"/>
                  </a:cubicBezTo>
                  <a:cubicBezTo>
                    <a:pt x="460330" y="18544"/>
                    <a:pt x="616704" y="-13259"/>
                    <a:pt x="837736" y="0"/>
                  </a:cubicBezTo>
                  <a:cubicBezTo>
                    <a:pt x="1058768" y="13259"/>
                    <a:pt x="1200299" y="-22195"/>
                    <a:pt x="1431199" y="0"/>
                  </a:cubicBezTo>
                  <a:cubicBezTo>
                    <a:pt x="1662099" y="22195"/>
                    <a:pt x="1788014" y="-7219"/>
                    <a:pt x="2047487" y="0"/>
                  </a:cubicBezTo>
                  <a:cubicBezTo>
                    <a:pt x="2306960" y="7219"/>
                    <a:pt x="2417083" y="-12299"/>
                    <a:pt x="2572473" y="0"/>
                  </a:cubicBezTo>
                  <a:lnTo>
                    <a:pt x="2572473" y="0"/>
                  </a:lnTo>
                  <a:cubicBezTo>
                    <a:pt x="2819925" y="-15394"/>
                    <a:pt x="2849607" y="23663"/>
                    <a:pt x="3101668" y="0"/>
                  </a:cubicBezTo>
                  <a:cubicBezTo>
                    <a:pt x="3353730" y="-23663"/>
                    <a:pt x="3438775" y="418"/>
                    <a:pt x="3674962" y="0"/>
                  </a:cubicBezTo>
                  <a:cubicBezTo>
                    <a:pt x="3819723" y="16127"/>
                    <a:pt x="3961572" y="-11160"/>
                    <a:pt x="4120030" y="0"/>
                  </a:cubicBezTo>
                  <a:cubicBezTo>
                    <a:pt x="4267931" y="11871"/>
                    <a:pt x="4394105" y="164627"/>
                    <a:pt x="4409954" y="289924"/>
                  </a:cubicBezTo>
                  <a:cubicBezTo>
                    <a:pt x="4401129" y="372661"/>
                    <a:pt x="4426602" y="523629"/>
                    <a:pt x="4409954" y="630575"/>
                  </a:cubicBezTo>
                  <a:cubicBezTo>
                    <a:pt x="4393306" y="737521"/>
                    <a:pt x="4402154" y="879752"/>
                    <a:pt x="4409954" y="1014714"/>
                  </a:cubicBezTo>
                  <a:lnTo>
                    <a:pt x="4409954" y="1014714"/>
                  </a:lnTo>
                  <a:cubicBezTo>
                    <a:pt x="4401598" y="1224662"/>
                    <a:pt x="4427730" y="1256594"/>
                    <a:pt x="4409954" y="1449592"/>
                  </a:cubicBezTo>
                  <a:lnTo>
                    <a:pt x="4409954" y="1449586"/>
                  </a:lnTo>
                  <a:cubicBezTo>
                    <a:pt x="4414981" y="1622464"/>
                    <a:pt x="4276460" y="1700386"/>
                    <a:pt x="4120030" y="1739510"/>
                  </a:cubicBezTo>
                  <a:cubicBezTo>
                    <a:pt x="4003679" y="1761224"/>
                    <a:pt x="3797387" y="1739755"/>
                    <a:pt x="3674962" y="1739510"/>
                  </a:cubicBezTo>
                  <a:cubicBezTo>
                    <a:pt x="3776825" y="1924108"/>
                    <a:pt x="3810072" y="1972321"/>
                    <a:pt x="3944792" y="2166403"/>
                  </a:cubicBezTo>
                  <a:cubicBezTo>
                    <a:pt x="3737245" y="2085477"/>
                    <a:pt x="3691700" y="2072278"/>
                    <a:pt x="3487352" y="2024105"/>
                  </a:cubicBezTo>
                  <a:cubicBezTo>
                    <a:pt x="3283004" y="1975932"/>
                    <a:pt x="3169293" y="1924863"/>
                    <a:pt x="3057359" y="1890346"/>
                  </a:cubicBezTo>
                  <a:cubicBezTo>
                    <a:pt x="2945425" y="1855829"/>
                    <a:pt x="2667900" y="1794843"/>
                    <a:pt x="2572473" y="1739510"/>
                  </a:cubicBezTo>
                  <a:cubicBezTo>
                    <a:pt x="2387458" y="1742675"/>
                    <a:pt x="2319763" y="1751914"/>
                    <a:pt x="2070312" y="1739510"/>
                  </a:cubicBezTo>
                  <a:cubicBezTo>
                    <a:pt x="1820861" y="1727106"/>
                    <a:pt x="1667951" y="1738054"/>
                    <a:pt x="1454024" y="1739510"/>
                  </a:cubicBezTo>
                  <a:cubicBezTo>
                    <a:pt x="1240097" y="1740966"/>
                    <a:pt x="1081330" y="1731128"/>
                    <a:pt x="906212" y="1739510"/>
                  </a:cubicBezTo>
                  <a:cubicBezTo>
                    <a:pt x="731094" y="1747892"/>
                    <a:pt x="579209" y="1719113"/>
                    <a:pt x="289924" y="1739510"/>
                  </a:cubicBezTo>
                  <a:cubicBezTo>
                    <a:pt x="130677" y="1743667"/>
                    <a:pt x="-8272" y="1633454"/>
                    <a:pt x="0" y="1449586"/>
                  </a:cubicBezTo>
                  <a:lnTo>
                    <a:pt x="0" y="1449592"/>
                  </a:lnTo>
                  <a:cubicBezTo>
                    <a:pt x="5690" y="1317748"/>
                    <a:pt x="-5005" y="1145457"/>
                    <a:pt x="0" y="1014714"/>
                  </a:cubicBezTo>
                  <a:lnTo>
                    <a:pt x="0" y="1014714"/>
                  </a:lnTo>
                  <a:cubicBezTo>
                    <a:pt x="16135" y="903159"/>
                    <a:pt x="773" y="803717"/>
                    <a:pt x="0" y="659567"/>
                  </a:cubicBezTo>
                  <a:cubicBezTo>
                    <a:pt x="-773" y="515417"/>
                    <a:pt x="-7820" y="388794"/>
                    <a:pt x="0" y="289924"/>
                  </a:cubicBezTo>
                  <a:close/>
                </a:path>
                <a:path w="4409954" h="1739510" stroke="0" extrusionOk="0">
                  <a:moveTo>
                    <a:pt x="0" y="289924"/>
                  </a:moveTo>
                  <a:cubicBezTo>
                    <a:pt x="-15078" y="155587"/>
                    <a:pt x="160075" y="-20472"/>
                    <a:pt x="289924" y="0"/>
                  </a:cubicBezTo>
                  <a:cubicBezTo>
                    <a:pt x="536403" y="-1688"/>
                    <a:pt x="596917" y="19108"/>
                    <a:pt x="883387" y="0"/>
                  </a:cubicBezTo>
                  <a:cubicBezTo>
                    <a:pt x="1169857" y="-19108"/>
                    <a:pt x="1226505" y="-24804"/>
                    <a:pt x="1454024" y="0"/>
                  </a:cubicBezTo>
                  <a:cubicBezTo>
                    <a:pt x="1681543" y="24804"/>
                    <a:pt x="1865292" y="-28292"/>
                    <a:pt x="2024661" y="0"/>
                  </a:cubicBezTo>
                  <a:cubicBezTo>
                    <a:pt x="2184030" y="28292"/>
                    <a:pt x="2418535" y="26155"/>
                    <a:pt x="2572473" y="0"/>
                  </a:cubicBezTo>
                  <a:lnTo>
                    <a:pt x="2572473" y="0"/>
                  </a:lnTo>
                  <a:cubicBezTo>
                    <a:pt x="2841855" y="1824"/>
                    <a:pt x="2878002" y="6247"/>
                    <a:pt x="3123718" y="0"/>
                  </a:cubicBezTo>
                  <a:cubicBezTo>
                    <a:pt x="3369434" y="-6247"/>
                    <a:pt x="3424704" y="-27135"/>
                    <a:pt x="3674962" y="0"/>
                  </a:cubicBezTo>
                  <a:cubicBezTo>
                    <a:pt x="3820828" y="-9461"/>
                    <a:pt x="4025948" y="22187"/>
                    <a:pt x="4120030" y="0"/>
                  </a:cubicBezTo>
                  <a:cubicBezTo>
                    <a:pt x="4277863" y="15549"/>
                    <a:pt x="4399596" y="98132"/>
                    <a:pt x="4409954" y="289924"/>
                  </a:cubicBezTo>
                  <a:cubicBezTo>
                    <a:pt x="4399691" y="470755"/>
                    <a:pt x="4397849" y="483401"/>
                    <a:pt x="4409954" y="659567"/>
                  </a:cubicBezTo>
                  <a:cubicBezTo>
                    <a:pt x="4422059" y="835733"/>
                    <a:pt x="4413022" y="839194"/>
                    <a:pt x="4409954" y="1014714"/>
                  </a:cubicBezTo>
                  <a:lnTo>
                    <a:pt x="4409954" y="1014714"/>
                  </a:lnTo>
                  <a:cubicBezTo>
                    <a:pt x="4388998" y="1131007"/>
                    <a:pt x="4397927" y="1282395"/>
                    <a:pt x="4409954" y="1449592"/>
                  </a:cubicBezTo>
                  <a:lnTo>
                    <a:pt x="4409954" y="1449586"/>
                  </a:lnTo>
                  <a:cubicBezTo>
                    <a:pt x="4398991" y="1612145"/>
                    <a:pt x="4284165" y="1736372"/>
                    <a:pt x="4120030" y="1739510"/>
                  </a:cubicBezTo>
                  <a:cubicBezTo>
                    <a:pt x="3912162" y="1757358"/>
                    <a:pt x="3896829" y="1723330"/>
                    <a:pt x="3674962" y="1739510"/>
                  </a:cubicBezTo>
                  <a:cubicBezTo>
                    <a:pt x="3778067" y="1924282"/>
                    <a:pt x="3842179" y="1992021"/>
                    <a:pt x="3944792" y="2166403"/>
                  </a:cubicBezTo>
                  <a:cubicBezTo>
                    <a:pt x="3784702" y="2102769"/>
                    <a:pt x="3608562" y="2064649"/>
                    <a:pt x="3514799" y="2032643"/>
                  </a:cubicBezTo>
                  <a:cubicBezTo>
                    <a:pt x="3421036" y="2000637"/>
                    <a:pt x="3268578" y="1975910"/>
                    <a:pt x="3071082" y="1894614"/>
                  </a:cubicBezTo>
                  <a:cubicBezTo>
                    <a:pt x="2873586" y="1813318"/>
                    <a:pt x="2791510" y="1831459"/>
                    <a:pt x="2572473" y="1739510"/>
                  </a:cubicBezTo>
                  <a:cubicBezTo>
                    <a:pt x="2301765" y="1762107"/>
                    <a:pt x="2140487" y="1736435"/>
                    <a:pt x="2024661" y="1739510"/>
                  </a:cubicBezTo>
                  <a:cubicBezTo>
                    <a:pt x="1908835" y="1742585"/>
                    <a:pt x="1701563" y="1725420"/>
                    <a:pt x="1476849" y="1739510"/>
                  </a:cubicBezTo>
                  <a:cubicBezTo>
                    <a:pt x="1252135" y="1753600"/>
                    <a:pt x="1158661" y="1717291"/>
                    <a:pt x="906212" y="1739510"/>
                  </a:cubicBezTo>
                  <a:cubicBezTo>
                    <a:pt x="653763" y="1761729"/>
                    <a:pt x="512542" y="1765933"/>
                    <a:pt x="289924" y="1739510"/>
                  </a:cubicBezTo>
                  <a:cubicBezTo>
                    <a:pt x="118170" y="1735276"/>
                    <a:pt x="17968" y="1616694"/>
                    <a:pt x="0" y="1449586"/>
                  </a:cubicBezTo>
                  <a:lnTo>
                    <a:pt x="0" y="1449592"/>
                  </a:lnTo>
                  <a:cubicBezTo>
                    <a:pt x="-17757" y="1266251"/>
                    <a:pt x="-17745" y="1163714"/>
                    <a:pt x="0" y="1014714"/>
                  </a:cubicBezTo>
                  <a:lnTo>
                    <a:pt x="0" y="1014714"/>
                  </a:lnTo>
                  <a:cubicBezTo>
                    <a:pt x="-11986" y="913277"/>
                    <a:pt x="11373" y="734091"/>
                    <a:pt x="0" y="652319"/>
                  </a:cubicBezTo>
                  <a:cubicBezTo>
                    <a:pt x="-11373" y="570548"/>
                    <a:pt x="2459" y="455861"/>
                    <a:pt x="0" y="289924"/>
                  </a:cubicBezTo>
                  <a:close/>
                </a:path>
              </a:pathLst>
            </a:custGeom>
            <a:solidFill>
              <a:srgbClr val="FFF4E1"/>
            </a:solidFill>
            <a:ln w="38100">
              <a:solidFill>
                <a:srgbClr val="FF6600"/>
              </a:solidFill>
              <a:extLst>
                <a:ext uri="{C807C97D-BFC1-408E-A445-0C87EB9F89A2}">
                  <ask:lineSketchStyleProps xmlns:ask="http://schemas.microsoft.com/office/drawing/2018/sketchyshapes" sd="2842418190">
                    <a:prstGeom prst="wedgeRoundRectCallout">
                      <a:avLst>
                        <a:gd name="adj1" fmla="val 39452"/>
                        <a:gd name="adj2" fmla="val 74541"/>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 name="Rectangle 4">
              <a:extLst>
                <a:ext uri="{FF2B5EF4-FFF2-40B4-BE49-F238E27FC236}">
                  <a16:creationId xmlns:a16="http://schemas.microsoft.com/office/drawing/2014/main" id="{515D68B0-A856-C17D-3867-26B82EE49743}"/>
                </a:ext>
              </a:extLst>
            </p:cNvPr>
            <p:cNvSpPr/>
            <p:nvPr/>
          </p:nvSpPr>
          <p:spPr>
            <a:xfrm>
              <a:off x="4954581" y="1896539"/>
              <a:ext cx="4210121" cy="1316623"/>
            </a:xfrm>
            <a:prstGeom prst="rect">
              <a:avLst/>
            </a:prstGeom>
          </p:spPr>
          <p:txBody>
            <a:bodyPr wrap="square">
              <a:spAutoFit/>
            </a:bodyPr>
            <a:lstStyle/>
            <a:p>
              <a:pPr marL="0" marR="0" algn="just">
                <a:spcBef>
                  <a:spcPts val="0"/>
                </a:spcBef>
                <a:spcAft>
                  <a:spcPts val="1000"/>
                </a:spcAft>
              </a:pPr>
              <a:r>
                <a:rPr lang="en-US" sz="3600" b="1" i="1" dirty="0" err="1">
                  <a:effectLst/>
                  <a:latin typeface="Cambria" panose="02040503050406030204" pitchFamily="18" charset="0"/>
                  <a:ea typeface="Cambria" panose="02040503050406030204" pitchFamily="18" charset="0"/>
                  <a:cs typeface="Times New Roman" panose="02020603050405020304" pitchFamily="18" charset="0"/>
                </a:rPr>
                <a:t>Hãy</a:t>
              </a:r>
              <a:r>
                <a:rPr lang="en-US" sz="3600" b="1"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b="1" i="1" dirty="0" err="1">
                  <a:effectLst/>
                  <a:latin typeface="Cambria" panose="02040503050406030204" pitchFamily="18" charset="0"/>
                  <a:ea typeface="Cambria" panose="02040503050406030204" pitchFamily="18" charset="0"/>
                  <a:cs typeface="Times New Roman" panose="02020603050405020304" pitchFamily="18" charset="0"/>
                </a:rPr>
                <a:t>kể</a:t>
              </a:r>
              <a:r>
                <a:rPr lang="en-US" sz="3600" b="1"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b="1" i="1" dirty="0" err="1">
                  <a:effectLst/>
                  <a:latin typeface="Cambria" panose="02040503050406030204" pitchFamily="18" charset="0"/>
                  <a:ea typeface="Cambria" panose="02040503050406030204" pitchFamily="18" charset="0"/>
                  <a:cs typeface="Times New Roman" panose="02020603050405020304" pitchFamily="18" charset="0"/>
                </a:rPr>
                <a:t>thêm</a:t>
              </a:r>
              <a:r>
                <a:rPr lang="en-US" sz="3600" b="1"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b="1" i="1" dirty="0" err="1">
                  <a:effectLst/>
                  <a:latin typeface="Cambria" panose="02040503050406030204" pitchFamily="18" charset="0"/>
                  <a:ea typeface="Cambria" panose="02040503050406030204" pitchFamily="18" charset="0"/>
                  <a:cs typeface="Times New Roman" panose="02020603050405020304" pitchFamily="18" charset="0"/>
                </a:rPr>
                <a:t>những</a:t>
              </a:r>
              <a:r>
                <a:rPr lang="en-US" sz="3600" b="1"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b="1" i="1" dirty="0" err="1">
                  <a:effectLst/>
                  <a:latin typeface="Cambria" panose="02040503050406030204" pitchFamily="18" charset="0"/>
                  <a:ea typeface="Cambria" panose="02040503050406030204" pitchFamily="18" charset="0"/>
                  <a:cs typeface="Times New Roman" panose="02020603050405020304" pitchFamily="18" charset="0"/>
                </a:rPr>
                <a:t>biện</a:t>
              </a:r>
              <a:r>
                <a:rPr lang="en-US" sz="3600" b="1"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b="1" i="1" dirty="0" err="1">
                  <a:effectLst/>
                  <a:latin typeface="Cambria" panose="02040503050406030204" pitchFamily="18" charset="0"/>
                  <a:ea typeface="Cambria" panose="02040503050406030204" pitchFamily="18" charset="0"/>
                  <a:cs typeface="Times New Roman" panose="02020603050405020304" pitchFamily="18" charset="0"/>
                </a:rPr>
                <a:t>khác</a:t>
              </a:r>
              <a:r>
                <a:rPr lang="en-US" sz="3600" b="1"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b="1" i="1" dirty="0" err="1">
                  <a:effectLst/>
                  <a:latin typeface="Cambria" panose="02040503050406030204" pitchFamily="18" charset="0"/>
                  <a:ea typeface="Cambria" panose="02040503050406030204" pitchFamily="18" charset="0"/>
                  <a:cs typeface="Times New Roman" panose="02020603050405020304" pitchFamily="18" charset="0"/>
                </a:rPr>
                <a:t>chống</a:t>
              </a:r>
              <a:r>
                <a:rPr lang="en-US" sz="3600" b="1" i="1" dirty="0">
                  <a:effectLst/>
                  <a:latin typeface="Cambria" panose="02040503050406030204" pitchFamily="18" charset="0"/>
                  <a:ea typeface="Cambria" panose="02040503050406030204" pitchFamily="18" charset="0"/>
                  <a:cs typeface="Times New Roman" panose="02020603050405020304" pitchFamily="18" charset="0"/>
                </a:rPr>
                <a:t> ô </a:t>
              </a:r>
              <a:r>
                <a:rPr lang="en-US" sz="3600" b="1" i="1" dirty="0" err="1">
                  <a:effectLst/>
                  <a:latin typeface="Cambria" panose="02040503050406030204" pitchFamily="18" charset="0"/>
                  <a:ea typeface="Cambria" panose="02040503050406030204" pitchFamily="18" charset="0"/>
                  <a:cs typeface="Times New Roman" panose="02020603050405020304" pitchFamily="18" charset="0"/>
                </a:rPr>
                <a:t>nhiễm</a:t>
              </a:r>
              <a:r>
                <a:rPr lang="en-US" sz="3600" b="1"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b="1" i="1" dirty="0" err="1">
                  <a:effectLst/>
                  <a:latin typeface="Cambria" panose="02040503050406030204" pitchFamily="18" charset="0"/>
                  <a:ea typeface="Cambria" panose="02040503050406030204" pitchFamily="18" charset="0"/>
                  <a:cs typeface="Times New Roman" panose="02020603050405020304" pitchFamily="18" charset="0"/>
                </a:rPr>
                <a:t>tiếng</a:t>
              </a:r>
              <a:r>
                <a:rPr lang="en-US" sz="3600" b="1"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b="1" i="1" dirty="0" err="1">
                  <a:effectLst/>
                  <a:latin typeface="Cambria" panose="02040503050406030204" pitchFamily="18" charset="0"/>
                  <a:ea typeface="Cambria" panose="02040503050406030204" pitchFamily="18" charset="0"/>
                  <a:cs typeface="Times New Roman" panose="02020603050405020304" pitchFamily="18" charset="0"/>
                </a:rPr>
                <a:t>ồn</a:t>
              </a:r>
              <a:r>
                <a:rPr lang="en-US" sz="3600" b="1"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b="1" i="1" dirty="0" err="1">
                  <a:effectLst/>
                  <a:latin typeface="Cambria" panose="02040503050406030204" pitchFamily="18" charset="0"/>
                  <a:ea typeface="Cambria" panose="02040503050406030204" pitchFamily="18" charset="0"/>
                  <a:cs typeface="Times New Roman" panose="02020603050405020304" pitchFamily="18" charset="0"/>
                </a:rPr>
                <a:t>mà</a:t>
              </a:r>
              <a:r>
                <a:rPr lang="en-US" sz="3600" b="1"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b="1" i="1" dirty="0" err="1">
                  <a:effectLst/>
                  <a:latin typeface="Cambria" panose="02040503050406030204" pitchFamily="18" charset="0"/>
                  <a:ea typeface="Cambria" panose="02040503050406030204" pitchFamily="18" charset="0"/>
                  <a:cs typeface="Times New Roman" panose="02020603050405020304" pitchFamily="18" charset="0"/>
                </a:rPr>
                <a:t>em</a:t>
              </a:r>
              <a:r>
                <a:rPr lang="en-US" sz="3600" b="1" i="1" dirty="0">
                  <a:effectLst/>
                  <a:latin typeface="Cambria" panose="02040503050406030204" pitchFamily="18" charset="0"/>
                  <a:ea typeface="Cambria" panose="02040503050406030204" pitchFamily="18" charset="0"/>
                  <a:cs typeface="Times New Roman" panose="02020603050405020304" pitchFamily="18" charset="0"/>
                </a:rPr>
                <a:t> </a:t>
              </a:r>
              <a:r>
                <a:rPr lang="en-US" sz="3600" b="1" i="1" dirty="0" err="1">
                  <a:effectLst/>
                  <a:latin typeface="Cambria" panose="02040503050406030204" pitchFamily="18" charset="0"/>
                  <a:ea typeface="Cambria" panose="02040503050406030204" pitchFamily="18" charset="0"/>
                  <a:cs typeface="Times New Roman" panose="02020603050405020304" pitchFamily="18" charset="0"/>
                </a:rPr>
                <a:t>biết</a:t>
              </a:r>
              <a:r>
                <a:rPr lang="en-US" sz="3600" b="1" i="1" dirty="0">
                  <a:effectLst/>
                  <a:latin typeface="Cambria" panose="02040503050406030204" pitchFamily="18" charset="0"/>
                  <a:ea typeface="Cambria" panose="02040503050406030204" pitchFamily="18" charset="0"/>
                  <a:cs typeface="Times New Roman" panose="02020603050405020304" pitchFamily="18" charset="0"/>
                </a:rPr>
                <a:t>?</a:t>
              </a:r>
              <a:endParaRPr lang="en-US" sz="3600" b="1" dirty="0">
                <a:effectLst/>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10606030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11982690-0AEC-41C8-9286-D6EE18C94655}"/>
              </a:ext>
            </a:extLst>
          </p:cNvPr>
          <p:cNvPicPr>
            <a:picLocks noChangeAspect="1"/>
          </p:cNvPicPr>
          <p:nvPr/>
        </p:nvPicPr>
        <p:blipFill rotWithShape="1">
          <a:blip r:embed="rId3">
            <a:extLst>
              <a:ext uri="{28A0092B-C50C-407E-A947-70E740481C1C}">
                <a14:useLocalDpi xmlns:a14="http://schemas.microsoft.com/office/drawing/2010/main" val="0"/>
              </a:ext>
            </a:extLst>
          </a:blip>
          <a:srcRect t="63877" r="16704" b="373"/>
          <a:stretch/>
        </p:blipFill>
        <p:spPr>
          <a:xfrm rot="16200000" flipV="1">
            <a:off x="2654053" y="-2679949"/>
            <a:ext cx="6883896" cy="12192002"/>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61707" y="3951621"/>
            <a:ext cx="3414823" cy="3124200"/>
          </a:xfrm>
          <a:prstGeom prst="rect">
            <a:avLst/>
          </a:prstGeom>
        </p:spPr>
      </p:pic>
      <p:pic>
        <p:nvPicPr>
          <p:cNvPr id="4" name="Picture 3"/>
          <p:cNvPicPr>
            <a:picLocks noChangeAspect="1"/>
          </p:cNvPicPr>
          <p:nvPr/>
        </p:nvPicPr>
        <p:blipFill>
          <a:blip r:embed="rId5"/>
          <a:stretch>
            <a:fillRect/>
          </a:stretch>
        </p:blipFill>
        <p:spPr>
          <a:xfrm>
            <a:off x="1987786" y="1221351"/>
            <a:ext cx="9487353" cy="3181684"/>
          </a:xfrm>
          <a:prstGeom prst="rect">
            <a:avLst/>
          </a:prstGeom>
        </p:spPr>
      </p:pic>
    </p:spTree>
    <p:extLst>
      <p:ext uri="{BB962C8B-B14F-4D97-AF65-F5344CB8AC3E}">
        <p14:creationId xmlns:p14="http://schemas.microsoft.com/office/powerpoint/2010/main" val="143050386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ular Callout 14">
            <a:extLst>
              <a:ext uri="{FF2B5EF4-FFF2-40B4-BE49-F238E27FC236}">
                <a16:creationId xmlns:a16="http://schemas.microsoft.com/office/drawing/2014/main" id="{3A3D9425-11C1-D58D-A490-17BA700D07C3}"/>
              </a:ext>
            </a:extLst>
          </p:cNvPr>
          <p:cNvSpPr/>
          <p:nvPr/>
        </p:nvSpPr>
        <p:spPr>
          <a:xfrm>
            <a:off x="322293" y="69575"/>
            <a:ext cx="11627755" cy="844825"/>
          </a:xfrm>
          <a:prstGeom prst="wedgeRoundRectCallout">
            <a:avLst>
              <a:gd name="adj1" fmla="val 29101"/>
              <a:gd name="adj2" fmla="val 48718"/>
              <a:gd name="adj3" fmla="val 16667"/>
            </a:avLst>
          </a:prstGeom>
          <a:solidFill>
            <a:schemeClr val="accent5">
              <a:lumMod val="20000"/>
              <a:lumOff val="80000"/>
            </a:schemeClr>
          </a:solidFill>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lvl="0" algn="ctr" defTabSz="913256"/>
            <a:r>
              <a:rPr lang="en-US" sz="4000" b="1" dirty="0" err="1">
                <a:solidFill>
                  <a:prstClr val="black"/>
                </a:solidFill>
                <a:latin typeface="Calibri" panose="020F0502020204030204" pitchFamily="34" charset="0"/>
                <a:cs typeface="Calibri" panose="020F0502020204030204" pitchFamily="34" charset="0"/>
              </a:rPr>
              <a:t>Một</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số</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biện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khác</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chống</a:t>
            </a:r>
            <a:r>
              <a:rPr lang="en-US" sz="4000" b="1" dirty="0">
                <a:solidFill>
                  <a:prstClr val="black"/>
                </a:solidFill>
                <a:latin typeface="Calibri" panose="020F0502020204030204" pitchFamily="34" charset="0"/>
                <a:cs typeface="Calibri" panose="020F0502020204030204" pitchFamily="34" charset="0"/>
              </a:rPr>
              <a:t> ô </a:t>
            </a:r>
            <a:r>
              <a:rPr lang="en-US" sz="4000" b="1" dirty="0" err="1">
                <a:solidFill>
                  <a:prstClr val="black"/>
                </a:solidFill>
                <a:latin typeface="Calibri" panose="020F0502020204030204" pitchFamily="34" charset="0"/>
                <a:cs typeface="Calibri" panose="020F0502020204030204" pitchFamily="34" charset="0"/>
              </a:rPr>
              <a:t>nhiễm</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tiếng</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ồn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khác</a:t>
            </a:r>
            <a:r>
              <a:rPr lang="en-US" sz="4000" b="1" dirty="0">
                <a:solidFill>
                  <a:prstClr val="black"/>
                </a:solidFill>
                <a:latin typeface="Calibri" panose="020F0502020204030204" pitchFamily="34" charset="0"/>
                <a:cs typeface="Calibri" panose="020F0502020204030204" pitchFamily="34" charset="0"/>
              </a:rPr>
              <a:t> </a:t>
            </a:r>
            <a:endPar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4E1A720D-F64F-0394-55CE-57B0435C7FE1}"/>
              </a:ext>
            </a:extLst>
          </p:cNvPr>
          <p:cNvSpPr txBox="1"/>
          <p:nvPr/>
        </p:nvSpPr>
        <p:spPr>
          <a:xfrm>
            <a:off x="1104900" y="1771650"/>
            <a:ext cx="9744075" cy="2862322"/>
          </a:xfrm>
          <a:prstGeom prst="rect">
            <a:avLst/>
          </a:prstGeom>
          <a:noFill/>
        </p:spPr>
        <p:txBody>
          <a:bodyPr wrap="square" rtlCol="0">
            <a:spAutoFit/>
          </a:bodyPr>
          <a:lstStyle/>
          <a:p>
            <a:pPr marL="571500" indent="-571500" algn="l">
              <a:buFont typeface="Wingdings" panose="05000000000000000000" pitchFamily="2" charset="2"/>
              <a:buChar char="q"/>
            </a:pPr>
            <a:r>
              <a:rPr lang="vi-VN" sz="3600" i="0" dirty="0">
                <a:solidFill>
                  <a:srgbClr val="202124"/>
                </a:solidFill>
                <a:effectLst/>
                <a:latin typeface="Cambria" panose="02040503050406030204" pitchFamily="18" charset="0"/>
                <a:ea typeface="Cambria" panose="02040503050406030204" pitchFamily="18" charset="0"/>
              </a:rPr>
              <a:t>Lắp đặt tường vách cách âm.</a:t>
            </a:r>
          </a:p>
          <a:p>
            <a:pPr marL="571500" indent="-571500" algn="l">
              <a:buFont typeface="Wingdings" panose="05000000000000000000" pitchFamily="2" charset="2"/>
              <a:buChar char="q"/>
            </a:pPr>
            <a:r>
              <a:rPr lang="vi-VN" sz="3600" i="0" dirty="0">
                <a:solidFill>
                  <a:srgbClr val="202124"/>
                </a:solidFill>
                <a:effectLst/>
                <a:latin typeface="Cambria" panose="02040503050406030204" pitchFamily="18" charset="0"/>
                <a:ea typeface="Cambria" panose="02040503050406030204" pitchFamily="18" charset="0"/>
              </a:rPr>
              <a:t>Yêu cầu hạn chế còi xe khi giao thông tên đường.</a:t>
            </a:r>
          </a:p>
          <a:p>
            <a:pPr marL="571500" indent="-571500" algn="l">
              <a:buFont typeface="Wingdings" panose="05000000000000000000" pitchFamily="2" charset="2"/>
              <a:buChar char="q"/>
            </a:pPr>
            <a:r>
              <a:rPr lang="vi-VN" sz="3600" i="0" dirty="0">
                <a:solidFill>
                  <a:srgbClr val="202124"/>
                </a:solidFill>
                <a:effectLst/>
                <a:latin typeface="Cambria" panose="02040503050406030204" pitchFamily="18" charset="0"/>
                <a:ea typeface="Cambria" panose="02040503050406030204" pitchFamily="18" charset="0"/>
              </a:rPr>
              <a:t>Trồng nhiều cây xanh.</a:t>
            </a:r>
          </a:p>
          <a:p>
            <a:pPr marL="571500" indent="-571500" algn="l">
              <a:buFont typeface="Wingdings" panose="05000000000000000000" pitchFamily="2" charset="2"/>
              <a:buChar char="q"/>
            </a:pPr>
            <a:r>
              <a:rPr lang="vi-VN" sz="3600" i="0" dirty="0">
                <a:solidFill>
                  <a:srgbClr val="202124"/>
                </a:solidFill>
                <a:effectLst/>
                <a:latin typeface="Cambria" panose="02040503050406030204" pitchFamily="18" charset="0"/>
                <a:ea typeface="Cambria" panose="02040503050406030204" pitchFamily="18" charset="0"/>
              </a:rPr>
              <a:t>Sử dụng các loại rào cản vật lý tiếng ồn.</a:t>
            </a:r>
          </a:p>
        </p:txBody>
      </p:sp>
    </p:spTree>
    <p:extLst>
      <p:ext uri="{BB962C8B-B14F-4D97-AF65-F5344CB8AC3E}">
        <p14:creationId xmlns:p14="http://schemas.microsoft.com/office/powerpoint/2010/main" val="57180219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barn(inVertical)">
                                      <p:cBhvr>
                                        <p:cTn id="14" dur="500"/>
                                        <p:tgtEl>
                                          <p:spTgt spid="4">
                                            <p:txEl>
                                              <p:pRg st="0" end="0"/>
                                            </p:txEl>
                                          </p:spTgt>
                                        </p:tgtEl>
                                      </p:cBhvr>
                                    </p:animEffect>
                                  </p:childTnLst>
                                </p:cTn>
                              </p:par>
                              <p:par>
                                <p:cTn id="15" presetID="16" presetClass="entr" presetSubtype="21" fill="hold"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arn(inVertical)">
                                      <p:cBhvr>
                                        <p:cTn id="17" dur="500"/>
                                        <p:tgtEl>
                                          <p:spTgt spid="4">
                                            <p:txEl>
                                              <p:pRg st="1" end="1"/>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barn(inVertical)">
                                      <p:cBhvr>
                                        <p:cTn id="20" dur="500"/>
                                        <p:tgtEl>
                                          <p:spTgt spid="4">
                                            <p:txEl>
                                              <p:pRg st="2" end="2"/>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Effect transition="in" filter="barn(inVertical)">
                                      <p:cBhvr>
                                        <p:cTn id="23"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11982690-0AEC-41C8-9286-D6EE18C94655}"/>
              </a:ext>
            </a:extLst>
          </p:cNvPr>
          <p:cNvPicPr>
            <a:picLocks noChangeAspect="1"/>
          </p:cNvPicPr>
          <p:nvPr/>
        </p:nvPicPr>
        <p:blipFill rotWithShape="1">
          <a:blip r:embed="rId3">
            <a:extLst>
              <a:ext uri="{28A0092B-C50C-407E-A947-70E740481C1C}">
                <a14:useLocalDpi xmlns:a14="http://schemas.microsoft.com/office/drawing/2010/main" val="0"/>
              </a:ext>
            </a:extLst>
          </a:blip>
          <a:srcRect t="63877" r="16704" b="373"/>
          <a:stretch/>
        </p:blipFill>
        <p:spPr>
          <a:xfrm rot="16200000" flipV="1">
            <a:off x="2654053" y="-2679949"/>
            <a:ext cx="6883896" cy="12192002"/>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61707" y="3951621"/>
            <a:ext cx="3414823" cy="3124200"/>
          </a:xfrm>
          <a:prstGeom prst="rect">
            <a:avLst/>
          </a:prstGeom>
        </p:spPr>
      </p:pic>
      <p:pic>
        <p:nvPicPr>
          <p:cNvPr id="4" name="Picture 3">
            <a:extLst>
              <a:ext uri="{FF2B5EF4-FFF2-40B4-BE49-F238E27FC236}">
                <a16:creationId xmlns:a16="http://schemas.microsoft.com/office/drawing/2014/main" id="{A922BE47-704F-CD12-BC17-75FB98A79C3F}"/>
              </a:ext>
            </a:extLst>
          </p:cNvPr>
          <p:cNvPicPr>
            <a:picLocks noChangeAspect="1"/>
          </p:cNvPicPr>
          <p:nvPr/>
        </p:nvPicPr>
        <p:blipFill>
          <a:blip r:embed="rId5"/>
          <a:stretch>
            <a:fillRect/>
          </a:stretch>
        </p:blipFill>
        <p:spPr>
          <a:xfrm>
            <a:off x="2107336" y="1899945"/>
            <a:ext cx="8205927" cy="2353260"/>
          </a:xfrm>
          <a:prstGeom prst="rect">
            <a:avLst/>
          </a:prstGeom>
        </p:spPr>
      </p:pic>
    </p:spTree>
    <p:extLst>
      <p:ext uri="{BB962C8B-B14F-4D97-AF65-F5344CB8AC3E}">
        <p14:creationId xmlns:p14="http://schemas.microsoft.com/office/powerpoint/2010/main" val="205985638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ular Callout 14">
            <a:extLst>
              <a:ext uri="{FF2B5EF4-FFF2-40B4-BE49-F238E27FC236}">
                <a16:creationId xmlns:a16="http://schemas.microsoft.com/office/drawing/2014/main" id="{3A3D9425-11C1-D58D-A490-17BA700D07C3}"/>
              </a:ext>
            </a:extLst>
          </p:cNvPr>
          <p:cNvSpPr/>
          <p:nvPr/>
        </p:nvSpPr>
        <p:spPr>
          <a:xfrm>
            <a:off x="322293" y="69575"/>
            <a:ext cx="11627755" cy="1111526"/>
          </a:xfrm>
          <a:prstGeom prst="wedgeRoundRectCallout">
            <a:avLst>
              <a:gd name="adj1" fmla="val 29101"/>
              <a:gd name="adj2" fmla="val 48718"/>
              <a:gd name="adj3" fmla="val 16667"/>
            </a:avLst>
          </a:prstGeom>
          <a:solidFill>
            <a:schemeClr val="accent5">
              <a:lumMod val="20000"/>
              <a:lumOff val="80000"/>
            </a:schemeClr>
          </a:solidFill>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lvl="0" algn="ctr" defTabSz="913256"/>
            <a:r>
              <a:rPr lang="vi-VN" sz="3600" b="1" dirty="0">
                <a:solidFill>
                  <a:prstClr val="black"/>
                </a:solidFill>
                <a:latin typeface="Calibri" panose="020F0502020204030204" pitchFamily="34" charset="0"/>
                <a:cs typeface="Calibri" panose="020F0502020204030204" pitchFamily="34" charset="0"/>
              </a:rPr>
              <a:t> Tìm hiểu tiếng ồn thường gặp nơi em sống theo gợi ý sau. </a:t>
            </a:r>
            <a:endParaRPr kumimoji="0" lang="vi-VN"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CDCCD958-003D-B12A-F549-DF8DAB862D59}"/>
              </a:ext>
            </a:extLst>
          </p:cNvPr>
          <p:cNvPicPr>
            <a:picLocks noChangeAspect="1"/>
          </p:cNvPicPr>
          <p:nvPr/>
        </p:nvPicPr>
        <p:blipFill>
          <a:blip r:embed="rId3"/>
          <a:stretch>
            <a:fillRect/>
          </a:stretch>
        </p:blipFill>
        <p:spPr>
          <a:xfrm>
            <a:off x="504825" y="2339988"/>
            <a:ext cx="11372850" cy="1669631"/>
          </a:xfrm>
          <a:prstGeom prst="rect">
            <a:avLst/>
          </a:prstGeom>
        </p:spPr>
      </p:pic>
    </p:spTree>
    <p:extLst>
      <p:ext uri="{BB962C8B-B14F-4D97-AF65-F5344CB8AC3E}">
        <p14:creationId xmlns:p14="http://schemas.microsoft.com/office/powerpoint/2010/main" val="342617343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AD399D39-7450-1B6D-A680-248A8AB844FC}"/>
              </a:ext>
            </a:extLst>
          </p:cNvPr>
          <p:cNvGraphicFramePr>
            <a:graphicFrameLocks noGrp="1"/>
          </p:cNvGraphicFramePr>
          <p:nvPr>
            <p:extLst>
              <p:ext uri="{D42A27DB-BD31-4B8C-83A1-F6EECF244321}">
                <p14:modId xmlns:p14="http://schemas.microsoft.com/office/powerpoint/2010/main" val="301313880"/>
              </p:ext>
            </p:extLst>
          </p:nvPr>
        </p:nvGraphicFramePr>
        <p:xfrm>
          <a:off x="914400" y="733425"/>
          <a:ext cx="10506076" cy="4582041"/>
        </p:xfrm>
        <a:graphic>
          <a:graphicData uri="http://schemas.openxmlformats.org/drawingml/2006/table">
            <a:tbl>
              <a:tblPr/>
              <a:tblGrid>
                <a:gridCol w="2626519">
                  <a:extLst>
                    <a:ext uri="{9D8B030D-6E8A-4147-A177-3AD203B41FA5}">
                      <a16:colId xmlns:a16="http://schemas.microsoft.com/office/drawing/2014/main" val="698105536"/>
                    </a:ext>
                  </a:extLst>
                </a:gridCol>
                <a:gridCol w="2626519">
                  <a:extLst>
                    <a:ext uri="{9D8B030D-6E8A-4147-A177-3AD203B41FA5}">
                      <a16:colId xmlns:a16="http://schemas.microsoft.com/office/drawing/2014/main" val="3884590561"/>
                    </a:ext>
                  </a:extLst>
                </a:gridCol>
                <a:gridCol w="2626519">
                  <a:extLst>
                    <a:ext uri="{9D8B030D-6E8A-4147-A177-3AD203B41FA5}">
                      <a16:colId xmlns:a16="http://schemas.microsoft.com/office/drawing/2014/main" val="3014341010"/>
                    </a:ext>
                  </a:extLst>
                </a:gridCol>
                <a:gridCol w="2626519">
                  <a:extLst>
                    <a:ext uri="{9D8B030D-6E8A-4147-A177-3AD203B41FA5}">
                      <a16:colId xmlns:a16="http://schemas.microsoft.com/office/drawing/2014/main" val="1584409600"/>
                    </a:ext>
                  </a:extLst>
                </a:gridCol>
              </a:tblGrid>
              <a:tr h="1219716">
                <a:tc>
                  <a:txBody>
                    <a:bodyPr/>
                    <a:lstStyle/>
                    <a:p>
                      <a:pPr algn="ctr" fontAlgn="t"/>
                      <a:r>
                        <a:rPr lang="en-US" sz="2800" b="1" dirty="0" err="1">
                          <a:effectLst/>
                          <a:latin typeface="Cambria" panose="02040503050406030204" pitchFamily="18" charset="0"/>
                          <a:ea typeface="Cambria" panose="02040503050406030204" pitchFamily="18" charset="0"/>
                        </a:rPr>
                        <a:t>Tiếng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ồn</a:t>
                      </a:r>
                      <a:endParaRPr lang="en-US" sz="280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rgbClr val="70B717"/>
                      </a:solidFill>
                      <a:prstDash val="solid"/>
                      <a:round/>
                      <a:headEnd type="none" w="med" len="med"/>
                      <a:tailEnd type="none" w="med" len="med"/>
                    </a:lnL>
                    <a:lnR w="12700" cap="flat" cmpd="sng" algn="ctr">
                      <a:solidFill>
                        <a:srgbClr val="70B717"/>
                      </a:solidFill>
                      <a:prstDash val="solid"/>
                      <a:round/>
                      <a:headEnd type="none" w="med" len="med"/>
                      <a:tailEnd type="none" w="med" len="med"/>
                    </a:lnR>
                    <a:lnT w="12700" cap="flat" cmpd="sng" algn="ctr">
                      <a:solidFill>
                        <a:srgbClr val="70B717"/>
                      </a:solidFill>
                      <a:prstDash val="solid"/>
                      <a:round/>
                      <a:headEnd type="none" w="med" len="med"/>
                      <a:tailEnd type="none" w="med" len="med"/>
                    </a:lnT>
                    <a:lnB w="12700" cap="flat" cmpd="sng" algn="ctr">
                      <a:solidFill>
                        <a:srgbClr val="D0B717"/>
                      </a:solidFill>
                      <a:prstDash val="solid"/>
                      <a:round/>
                      <a:headEnd type="none" w="med" len="med"/>
                      <a:tailEnd type="none" w="med" len="med"/>
                    </a:lnB>
                    <a:solidFill>
                      <a:schemeClr val="accent2">
                        <a:lumMod val="40000"/>
                        <a:lumOff val="60000"/>
                      </a:schemeClr>
                    </a:solidFill>
                  </a:tcPr>
                </a:tc>
                <a:tc>
                  <a:txBody>
                    <a:bodyPr/>
                    <a:lstStyle/>
                    <a:p>
                      <a:pPr algn="ctr" fontAlgn="t"/>
                      <a:r>
                        <a:rPr lang="en-US" sz="2800" b="1">
                          <a:effectLst/>
                          <a:latin typeface="Cambria" panose="02040503050406030204" pitchFamily="18" charset="0"/>
                          <a:ea typeface="Cambria" panose="02040503050406030204" pitchFamily="18" charset="0"/>
                        </a:rPr>
                        <a:t>Thời gian nghe thấy tiếng ồn</a:t>
                      </a:r>
                      <a:endParaRPr lang="en-US" sz="2800">
                        <a:effectLst/>
                        <a:latin typeface="Cambria" panose="02040503050406030204" pitchFamily="18" charset="0"/>
                        <a:ea typeface="Cambria" panose="02040503050406030204" pitchFamily="18" charset="0"/>
                      </a:endParaRPr>
                    </a:p>
                  </a:txBody>
                  <a:tcPr marL="31750" marR="31750" marT="31750" marB="31750">
                    <a:lnL w="12700" cap="flat" cmpd="sng" algn="ctr">
                      <a:solidFill>
                        <a:srgbClr val="70B717"/>
                      </a:solidFill>
                      <a:prstDash val="solid"/>
                      <a:round/>
                      <a:headEnd type="none" w="med" len="med"/>
                      <a:tailEnd type="none" w="med" len="med"/>
                    </a:lnL>
                    <a:lnR w="12700" cap="flat" cmpd="sng" algn="ctr">
                      <a:solidFill>
                        <a:srgbClr val="70B717"/>
                      </a:solidFill>
                      <a:prstDash val="solid"/>
                      <a:round/>
                      <a:headEnd type="none" w="med" len="med"/>
                      <a:tailEnd type="none" w="med" len="med"/>
                    </a:lnR>
                    <a:lnT w="12700" cap="flat" cmpd="sng" algn="ctr">
                      <a:solidFill>
                        <a:srgbClr val="70B717"/>
                      </a:solidFill>
                      <a:prstDash val="solid"/>
                      <a:round/>
                      <a:headEnd type="none" w="med" len="med"/>
                      <a:tailEnd type="none" w="med" len="med"/>
                    </a:lnT>
                    <a:lnB w="12700" cap="flat" cmpd="sng" algn="ctr">
                      <a:solidFill>
                        <a:srgbClr val="D0B717"/>
                      </a:solidFill>
                      <a:prstDash val="solid"/>
                      <a:round/>
                      <a:headEnd type="none" w="med" len="med"/>
                      <a:tailEnd type="none" w="med" len="med"/>
                    </a:lnB>
                    <a:solidFill>
                      <a:schemeClr val="accent2">
                        <a:lumMod val="40000"/>
                        <a:lumOff val="60000"/>
                      </a:schemeClr>
                    </a:solidFill>
                  </a:tcPr>
                </a:tc>
                <a:tc>
                  <a:txBody>
                    <a:bodyPr/>
                    <a:lstStyle/>
                    <a:p>
                      <a:pPr algn="ctr" fontAlgn="t"/>
                      <a:r>
                        <a:rPr lang="en-US" sz="2800" b="1" dirty="0" err="1">
                          <a:effectLst/>
                          <a:latin typeface="Cambria" panose="02040503050406030204" pitchFamily="18" charset="0"/>
                          <a:ea typeface="Cambria" panose="02040503050406030204" pitchFamily="18" charset="0"/>
                        </a:rPr>
                        <a:t>Tác</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hại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của</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tiếng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ồn</a:t>
                      </a:r>
                      <a:endParaRPr lang="en-US" sz="280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rgbClr val="70B717"/>
                      </a:solidFill>
                      <a:prstDash val="solid"/>
                      <a:round/>
                      <a:headEnd type="none" w="med" len="med"/>
                      <a:tailEnd type="none" w="med" len="med"/>
                    </a:lnL>
                    <a:lnR w="12700" cap="flat" cmpd="sng" algn="ctr">
                      <a:solidFill>
                        <a:srgbClr val="70B717"/>
                      </a:solidFill>
                      <a:prstDash val="solid"/>
                      <a:round/>
                      <a:headEnd type="none" w="med" len="med"/>
                      <a:tailEnd type="none" w="med" len="med"/>
                    </a:lnR>
                    <a:lnT w="12700" cap="flat" cmpd="sng" algn="ctr">
                      <a:solidFill>
                        <a:srgbClr val="70B717"/>
                      </a:solidFill>
                      <a:prstDash val="solid"/>
                      <a:round/>
                      <a:headEnd type="none" w="med" len="med"/>
                      <a:tailEnd type="none" w="med" len="med"/>
                    </a:lnT>
                    <a:lnB w="12700" cap="flat" cmpd="sng" algn="ctr">
                      <a:solidFill>
                        <a:srgbClr val="D0B717"/>
                      </a:solidFill>
                      <a:prstDash val="solid"/>
                      <a:round/>
                      <a:headEnd type="none" w="med" len="med"/>
                      <a:tailEnd type="none" w="med" len="med"/>
                    </a:lnB>
                    <a:solidFill>
                      <a:schemeClr val="accent2">
                        <a:lumMod val="40000"/>
                        <a:lumOff val="60000"/>
                      </a:schemeClr>
                    </a:solidFill>
                  </a:tcPr>
                </a:tc>
                <a:tc>
                  <a:txBody>
                    <a:bodyPr/>
                    <a:lstStyle/>
                    <a:p>
                      <a:pPr algn="ctr" fontAlgn="t"/>
                      <a:r>
                        <a:rPr lang="en-US" sz="2800" b="1" dirty="0" err="1">
                          <a:effectLst/>
                          <a:latin typeface="Cambria" panose="02040503050406030204" pitchFamily="18" charset="0"/>
                          <a:ea typeface="Cambria" panose="02040503050406030204" pitchFamily="18" charset="0"/>
                        </a:rPr>
                        <a:t>Cách</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hạn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chế</a:t>
                      </a:r>
                      <a:endParaRPr lang="en-US" sz="280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rgbClr val="70B717"/>
                      </a:solidFill>
                      <a:prstDash val="solid"/>
                      <a:round/>
                      <a:headEnd type="none" w="med" len="med"/>
                      <a:tailEnd type="none" w="med" len="med"/>
                    </a:lnL>
                    <a:lnR w="12700" cap="flat" cmpd="sng" algn="ctr">
                      <a:solidFill>
                        <a:srgbClr val="70B717"/>
                      </a:solidFill>
                      <a:prstDash val="solid"/>
                      <a:round/>
                      <a:headEnd type="none" w="med" len="med"/>
                      <a:tailEnd type="none" w="med" len="med"/>
                    </a:lnR>
                    <a:lnT w="12700" cap="flat" cmpd="sng" algn="ctr">
                      <a:solidFill>
                        <a:srgbClr val="70B717"/>
                      </a:solidFill>
                      <a:prstDash val="solid"/>
                      <a:round/>
                      <a:headEnd type="none" w="med" len="med"/>
                      <a:tailEnd type="none" w="med" len="med"/>
                    </a:lnT>
                    <a:lnB w="12700" cap="flat" cmpd="sng" algn="ctr">
                      <a:solidFill>
                        <a:srgbClr val="D0B717"/>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2631579714"/>
                  </a:ext>
                </a:extLst>
              </a:tr>
              <a:tr h="842268">
                <a:tc>
                  <a:txBody>
                    <a:bodyPr/>
                    <a:lstStyle/>
                    <a:p>
                      <a:pPr algn="ctr" fontAlgn="t"/>
                      <a:r>
                        <a:rPr lang="en-US" sz="2800" b="1" dirty="0" err="1">
                          <a:effectLst/>
                          <a:latin typeface="Cambria" panose="02040503050406030204" pitchFamily="18" charset="0"/>
                          <a:ea typeface="Cambria" panose="02040503050406030204" pitchFamily="18" charset="0"/>
                        </a:rPr>
                        <a:t>Tiếng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máy</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xẻ</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gỗ</a:t>
                      </a:r>
                      <a:endParaRPr lang="en-US" sz="2800" b="1"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rgbClr val="D0B717"/>
                      </a:solidFill>
                      <a:prstDash val="solid"/>
                      <a:round/>
                      <a:headEnd type="none" w="med" len="med"/>
                      <a:tailEnd type="none" w="med" len="med"/>
                    </a:lnL>
                    <a:lnR w="12700" cap="flat" cmpd="sng" algn="ctr">
                      <a:solidFill>
                        <a:srgbClr val="D0B717"/>
                      </a:solidFill>
                      <a:prstDash val="solid"/>
                      <a:round/>
                      <a:headEnd type="none" w="med" len="med"/>
                      <a:tailEnd type="none" w="med" len="med"/>
                    </a:lnR>
                    <a:lnT w="12700" cap="flat" cmpd="sng" algn="ctr">
                      <a:solidFill>
                        <a:srgbClr val="D0B717"/>
                      </a:solidFill>
                      <a:prstDash val="solid"/>
                      <a:round/>
                      <a:headEnd type="none" w="med" len="med"/>
                      <a:tailEnd type="none" w="med" len="med"/>
                    </a:lnT>
                    <a:lnB w="12700" cap="flat" cmpd="sng" algn="ctr">
                      <a:solidFill>
                        <a:srgbClr val="D0B717"/>
                      </a:solidFill>
                      <a:prstDash val="solid"/>
                      <a:round/>
                      <a:headEnd type="none" w="med" len="med"/>
                      <a:tailEnd type="none" w="med" len="med"/>
                    </a:lnB>
                    <a:solidFill>
                      <a:srgbClr val="FFFFFF"/>
                    </a:solidFill>
                  </a:tcPr>
                </a:tc>
                <a:tc>
                  <a:txBody>
                    <a:bodyPr/>
                    <a:lstStyle/>
                    <a:p>
                      <a:pPr algn="ctr" fontAlgn="t"/>
                      <a:r>
                        <a:rPr lang="en-US" sz="2800">
                          <a:effectLst/>
                          <a:latin typeface="Cambria" panose="02040503050406030204" pitchFamily="18" charset="0"/>
                          <a:ea typeface="Cambria" panose="02040503050406030204" pitchFamily="18" charset="0"/>
                        </a:rPr>
                        <a:t>Ban ngày</a:t>
                      </a:r>
                    </a:p>
                  </a:txBody>
                  <a:tcPr marL="31750" marR="31750" marT="31750" marB="31750">
                    <a:lnL w="12700" cap="flat" cmpd="sng" algn="ctr">
                      <a:solidFill>
                        <a:srgbClr val="D0B717"/>
                      </a:solidFill>
                      <a:prstDash val="solid"/>
                      <a:round/>
                      <a:headEnd type="none" w="med" len="med"/>
                      <a:tailEnd type="none" w="med" len="med"/>
                    </a:lnL>
                    <a:lnR w="12700" cap="flat" cmpd="sng" algn="ctr">
                      <a:solidFill>
                        <a:srgbClr val="D0B717"/>
                      </a:solidFill>
                      <a:prstDash val="solid"/>
                      <a:round/>
                      <a:headEnd type="none" w="med" len="med"/>
                      <a:tailEnd type="none" w="med" len="med"/>
                    </a:lnR>
                    <a:lnT w="12700" cap="flat" cmpd="sng" algn="ctr">
                      <a:solidFill>
                        <a:srgbClr val="D0B717"/>
                      </a:solidFill>
                      <a:prstDash val="solid"/>
                      <a:round/>
                      <a:headEnd type="none" w="med" len="med"/>
                      <a:tailEnd type="none" w="med" len="med"/>
                    </a:lnT>
                    <a:lnB w="12700" cap="flat" cmpd="sng" algn="ctr">
                      <a:solidFill>
                        <a:srgbClr val="D0B717"/>
                      </a:solidFill>
                      <a:prstDash val="solid"/>
                      <a:round/>
                      <a:headEnd type="none" w="med" len="med"/>
                      <a:tailEnd type="none" w="med" len="med"/>
                    </a:lnB>
                    <a:solidFill>
                      <a:srgbClr val="FFFFFF"/>
                    </a:solidFill>
                  </a:tcPr>
                </a:tc>
                <a:tc>
                  <a:txBody>
                    <a:bodyPr/>
                    <a:lstStyle/>
                    <a:p>
                      <a:pPr algn="ctr" fontAlgn="t"/>
                      <a:r>
                        <a:rPr lang="en-US" sz="2800">
                          <a:effectLst/>
                          <a:latin typeface="Cambria" panose="02040503050406030204" pitchFamily="18" charset="0"/>
                          <a:ea typeface="Cambria" panose="02040503050406030204" pitchFamily="18" charset="0"/>
                        </a:rPr>
                        <a:t>Đau tai</a:t>
                      </a:r>
                    </a:p>
                  </a:txBody>
                  <a:tcPr marL="31750" marR="31750" marT="31750" marB="31750">
                    <a:lnL w="12700" cap="flat" cmpd="sng" algn="ctr">
                      <a:solidFill>
                        <a:srgbClr val="D0B717"/>
                      </a:solidFill>
                      <a:prstDash val="solid"/>
                      <a:round/>
                      <a:headEnd type="none" w="med" len="med"/>
                      <a:tailEnd type="none" w="med" len="med"/>
                    </a:lnL>
                    <a:lnR w="12700" cap="flat" cmpd="sng" algn="ctr">
                      <a:solidFill>
                        <a:srgbClr val="D0B717"/>
                      </a:solidFill>
                      <a:prstDash val="solid"/>
                      <a:round/>
                      <a:headEnd type="none" w="med" len="med"/>
                      <a:tailEnd type="none" w="med" len="med"/>
                    </a:lnR>
                    <a:lnT w="12700" cap="flat" cmpd="sng" algn="ctr">
                      <a:solidFill>
                        <a:srgbClr val="D0B717"/>
                      </a:solidFill>
                      <a:prstDash val="solid"/>
                      <a:round/>
                      <a:headEnd type="none" w="med" len="med"/>
                      <a:tailEnd type="none" w="med" len="med"/>
                    </a:lnT>
                    <a:lnB w="12700" cap="flat" cmpd="sng" algn="ctr">
                      <a:solidFill>
                        <a:srgbClr val="D0B717"/>
                      </a:solidFill>
                      <a:prstDash val="solid"/>
                      <a:round/>
                      <a:headEnd type="none" w="med" len="med"/>
                      <a:tailEnd type="none" w="med" len="med"/>
                    </a:lnB>
                    <a:solidFill>
                      <a:srgbClr val="FFFFFF"/>
                    </a:solidFill>
                  </a:tcPr>
                </a:tc>
                <a:tc>
                  <a:txBody>
                    <a:bodyPr/>
                    <a:lstStyle/>
                    <a:p>
                      <a:pPr algn="ctr" fontAlgn="t"/>
                      <a:r>
                        <a:rPr lang="en-US" sz="2800">
                          <a:effectLst/>
                          <a:latin typeface="Cambria" panose="02040503050406030204" pitchFamily="18" charset="0"/>
                          <a:ea typeface="Cambria" panose="02040503050406030204" pitchFamily="18" charset="0"/>
                        </a:rPr>
                        <a:t>Đóng kín cửa phòng</a:t>
                      </a:r>
                    </a:p>
                  </a:txBody>
                  <a:tcPr marL="31750" marR="31750" marT="31750" marB="31750">
                    <a:lnL w="12700" cap="flat" cmpd="sng" algn="ctr">
                      <a:solidFill>
                        <a:srgbClr val="D0B717"/>
                      </a:solidFill>
                      <a:prstDash val="solid"/>
                      <a:round/>
                      <a:headEnd type="none" w="med" len="med"/>
                      <a:tailEnd type="none" w="med" len="med"/>
                    </a:lnL>
                    <a:lnR w="12700" cap="flat" cmpd="sng" algn="ctr">
                      <a:solidFill>
                        <a:srgbClr val="D0B717"/>
                      </a:solidFill>
                      <a:prstDash val="solid"/>
                      <a:round/>
                      <a:headEnd type="none" w="med" len="med"/>
                      <a:tailEnd type="none" w="med" len="med"/>
                    </a:lnR>
                    <a:lnT w="12700" cap="flat" cmpd="sng" algn="ctr">
                      <a:solidFill>
                        <a:srgbClr val="D0B717"/>
                      </a:solidFill>
                      <a:prstDash val="solid"/>
                      <a:round/>
                      <a:headEnd type="none" w="med" len="med"/>
                      <a:tailEnd type="none" w="med" len="med"/>
                    </a:lnT>
                    <a:lnB w="12700" cap="flat" cmpd="sng" algn="ctr">
                      <a:solidFill>
                        <a:srgbClr val="D0B717"/>
                      </a:solidFill>
                      <a:prstDash val="solid"/>
                      <a:round/>
                      <a:headEnd type="none" w="med" len="med"/>
                      <a:tailEnd type="none" w="med" len="med"/>
                    </a:lnB>
                    <a:solidFill>
                      <a:srgbClr val="FFFFFF"/>
                    </a:solidFill>
                  </a:tcPr>
                </a:tc>
                <a:extLst>
                  <a:ext uri="{0D108BD9-81ED-4DB2-BD59-A6C34878D82A}">
                    <a16:rowId xmlns:a16="http://schemas.microsoft.com/office/drawing/2014/main" val="3147654843"/>
                  </a:ext>
                </a:extLst>
              </a:tr>
              <a:tr h="1225669">
                <a:tc>
                  <a:txBody>
                    <a:bodyPr/>
                    <a:lstStyle/>
                    <a:p>
                      <a:pPr algn="ctr" fontAlgn="t"/>
                      <a:r>
                        <a:rPr lang="en-US" sz="2800" b="1" dirty="0" err="1">
                          <a:effectLst/>
                          <a:latin typeface="Cambria" panose="02040503050406030204" pitchFamily="18" charset="0"/>
                          <a:ea typeface="Cambria" panose="02040503050406030204" pitchFamily="18" charset="0"/>
                        </a:rPr>
                        <a:t>Tiếng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máy</a:t>
                      </a:r>
                      <a:r>
                        <a:rPr lang="en-US" sz="2800" b="1" dirty="0">
                          <a:effectLst/>
                          <a:latin typeface="Cambria" panose="02040503050406030204" pitchFamily="18" charset="0"/>
                          <a:ea typeface="Cambria" panose="02040503050406030204" pitchFamily="18" charset="0"/>
                        </a:rPr>
                        <a:t> bay</a:t>
                      </a:r>
                    </a:p>
                  </a:txBody>
                  <a:tcPr marL="31750" marR="31750" marT="31750" marB="31750">
                    <a:lnL w="12700" cap="flat" cmpd="sng" algn="ctr">
                      <a:solidFill>
                        <a:srgbClr val="D0B717"/>
                      </a:solidFill>
                      <a:prstDash val="solid"/>
                      <a:round/>
                      <a:headEnd type="none" w="med" len="med"/>
                      <a:tailEnd type="none" w="med" len="med"/>
                    </a:lnL>
                    <a:lnR w="12700" cap="flat" cmpd="sng" algn="ctr">
                      <a:solidFill>
                        <a:srgbClr val="D0B717"/>
                      </a:solidFill>
                      <a:prstDash val="solid"/>
                      <a:round/>
                      <a:headEnd type="none" w="med" len="med"/>
                      <a:tailEnd type="none" w="med" len="med"/>
                    </a:lnR>
                    <a:lnT w="12700" cap="flat" cmpd="sng" algn="ctr">
                      <a:solidFill>
                        <a:srgbClr val="D0B717"/>
                      </a:solidFill>
                      <a:prstDash val="solid"/>
                      <a:round/>
                      <a:headEnd type="none" w="med" len="med"/>
                      <a:tailEnd type="none" w="med" len="med"/>
                    </a:lnT>
                    <a:lnB w="12700" cap="flat" cmpd="sng" algn="ctr">
                      <a:solidFill>
                        <a:srgbClr val="60B817"/>
                      </a:solidFill>
                      <a:prstDash val="solid"/>
                      <a:round/>
                      <a:headEnd type="none" w="med" len="med"/>
                      <a:tailEnd type="none" w="med" len="med"/>
                    </a:lnB>
                    <a:solidFill>
                      <a:srgbClr val="FFFFFF"/>
                    </a:solidFill>
                  </a:tcPr>
                </a:tc>
                <a:tc>
                  <a:txBody>
                    <a:bodyPr/>
                    <a:lstStyle/>
                    <a:p>
                      <a:pPr algn="ctr" fontAlgn="t"/>
                      <a:r>
                        <a:rPr lang="en-US" sz="2800" dirty="0" err="1">
                          <a:effectLst/>
                          <a:latin typeface="Cambria" panose="02040503050406030204" pitchFamily="18" charset="0"/>
                          <a:ea typeface="Cambria" panose="02040503050406030204" pitchFamily="18" charset="0"/>
                        </a:rPr>
                        <a:t>Lúc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máy</a:t>
                      </a:r>
                      <a:r>
                        <a:rPr lang="en-US" sz="2800" dirty="0">
                          <a:effectLst/>
                          <a:latin typeface="Cambria" panose="02040503050406030204" pitchFamily="18" charset="0"/>
                          <a:ea typeface="Cambria" panose="02040503050406030204" pitchFamily="18" charset="0"/>
                        </a:rPr>
                        <a:t> bay </a:t>
                      </a:r>
                      <a:r>
                        <a:rPr lang="en-US" sz="2800" dirty="0" err="1">
                          <a:effectLst/>
                          <a:latin typeface="Cambria" panose="02040503050406030204" pitchFamily="18" charset="0"/>
                          <a:ea typeface="Cambria" panose="02040503050406030204" pitchFamily="18" charset="0"/>
                        </a:rPr>
                        <a:t>lên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xuống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sân</a:t>
                      </a:r>
                      <a:r>
                        <a:rPr lang="en-US" sz="2800" dirty="0">
                          <a:effectLst/>
                          <a:latin typeface="Cambria" panose="02040503050406030204" pitchFamily="18" charset="0"/>
                          <a:ea typeface="Cambria" panose="02040503050406030204" pitchFamily="18" charset="0"/>
                        </a:rPr>
                        <a:t> bay</a:t>
                      </a:r>
                    </a:p>
                  </a:txBody>
                  <a:tcPr marL="31750" marR="31750" marT="31750" marB="31750">
                    <a:lnL w="12700" cap="flat" cmpd="sng" algn="ctr">
                      <a:solidFill>
                        <a:srgbClr val="D0B717"/>
                      </a:solidFill>
                      <a:prstDash val="solid"/>
                      <a:round/>
                      <a:headEnd type="none" w="med" len="med"/>
                      <a:tailEnd type="none" w="med" len="med"/>
                    </a:lnL>
                    <a:lnR w="12700" cap="flat" cmpd="sng" algn="ctr">
                      <a:solidFill>
                        <a:srgbClr val="D0B717"/>
                      </a:solidFill>
                      <a:prstDash val="solid"/>
                      <a:round/>
                      <a:headEnd type="none" w="med" len="med"/>
                      <a:tailEnd type="none" w="med" len="med"/>
                    </a:lnR>
                    <a:lnT w="12700" cap="flat" cmpd="sng" algn="ctr">
                      <a:solidFill>
                        <a:srgbClr val="D0B717"/>
                      </a:solidFill>
                      <a:prstDash val="solid"/>
                      <a:round/>
                      <a:headEnd type="none" w="med" len="med"/>
                      <a:tailEnd type="none" w="med" len="med"/>
                    </a:lnT>
                    <a:lnB w="12700" cap="flat" cmpd="sng" algn="ctr">
                      <a:solidFill>
                        <a:srgbClr val="60B817"/>
                      </a:solidFill>
                      <a:prstDash val="solid"/>
                      <a:round/>
                      <a:headEnd type="none" w="med" len="med"/>
                      <a:tailEnd type="none" w="med" len="med"/>
                    </a:lnB>
                    <a:solidFill>
                      <a:srgbClr val="FFFFFF"/>
                    </a:solidFill>
                  </a:tcPr>
                </a:tc>
                <a:tc>
                  <a:txBody>
                    <a:bodyPr/>
                    <a:lstStyle/>
                    <a:p>
                      <a:pPr algn="ctr" fontAlgn="t"/>
                      <a:r>
                        <a:rPr lang="en-US" sz="2800">
                          <a:effectLst/>
                          <a:latin typeface="Cambria" panose="02040503050406030204" pitchFamily="18" charset="0"/>
                          <a:ea typeface="Cambria" panose="02040503050406030204" pitchFamily="18" charset="0"/>
                        </a:rPr>
                        <a:t>Đau tai</a:t>
                      </a:r>
                    </a:p>
                  </a:txBody>
                  <a:tcPr marL="31750" marR="31750" marT="31750" marB="31750">
                    <a:lnL w="12700" cap="flat" cmpd="sng" algn="ctr">
                      <a:solidFill>
                        <a:srgbClr val="D0B717"/>
                      </a:solidFill>
                      <a:prstDash val="solid"/>
                      <a:round/>
                      <a:headEnd type="none" w="med" len="med"/>
                      <a:tailEnd type="none" w="med" len="med"/>
                    </a:lnL>
                    <a:lnR w="12700" cap="flat" cmpd="sng" algn="ctr">
                      <a:solidFill>
                        <a:srgbClr val="D0B717"/>
                      </a:solidFill>
                      <a:prstDash val="solid"/>
                      <a:round/>
                      <a:headEnd type="none" w="med" len="med"/>
                      <a:tailEnd type="none" w="med" len="med"/>
                    </a:lnR>
                    <a:lnT w="12700" cap="flat" cmpd="sng" algn="ctr">
                      <a:solidFill>
                        <a:srgbClr val="D0B717"/>
                      </a:solidFill>
                      <a:prstDash val="solid"/>
                      <a:round/>
                      <a:headEnd type="none" w="med" len="med"/>
                      <a:tailEnd type="none" w="med" len="med"/>
                    </a:lnT>
                    <a:lnB w="12700" cap="flat" cmpd="sng" algn="ctr">
                      <a:solidFill>
                        <a:srgbClr val="60B817"/>
                      </a:solidFill>
                      <a:prstDash val="solid"/>
                      <a:round/>
                      <a:headEnd type="none" w="med" len="med"/>
                      <a:tailEnd type="none" w="med" len="med"/>
                    </a:lnB>
                    <a:solidFill>
                      <a:srgbClr val="FFFFFF"/>
                    </a:solidFill>
                  </a:tcPr>
                </a:tc>
                <a:tc>
                  <a:txBody>
                    <a:bodyPr/>
                    <a:lstStyle/>
                    <a:p>
                      <a:pPr algn="ctr" fontAlgn="t"/>
                      <a:r>
                        <a:rPr lang="en-US" sz="2800">
                          <a:effectLst/>
                          <a:latin typeface="Cambria" panose="02040503050406030204" pitchFamily="18" charset="0"/>
                          <a:ea typeface="Cambria" panose="02040503050406030204" pitchFamily="18" charset="0"/>
                        </a:rPr>
                        <a:t>Bịt kín tai</a:t>
                      </a:r>
                    </a:p>
                  </a:txBody>
                  <a:tcPr marL="31750" marR="31750" marT="31750" marB="31750">
                    <a:lnL w="12700" cap="flat" cmpd="sng" algn="ctr">
                      <a:solidFill>
                        <a:srgbClr val="D0B717"/>
                      </a:solidFill>
                      <a:prstDash val="solid"/>
                      <a:round/>
                      <a:headEnd type="none" w="med" len="med"/>
                      <a:tailEnd type="none" w="med" len="med"/>
                    </a:lnL>
                    <a:lnR w="12700" cap="flat" cmpd="sng" algn="ctr">
                      <a:solidFill>
                        <a:srgbClr val="D0B717"/>
                      </a:solidFill>
                      <a:prstDash val="solid"/>
                      <a:round/>
                      <a:headEnd type="none" w="med" len="med"/>
                      <a:tailEnd type="none" w="med" len="med"/>
                    </a:lnR>
                    <a:lnT w="12700" cap="flat" cmpd="sng" algn="ctr">
                      <a:solidFill>
                        <a:srgbClr val="D0B717"/>
                      </a:solidFill>
                      <a:prstDash val="solid"/>
                      <a:round/>
                      <a:headEnd type="none" w="med" len="med"/>
                      <a:tailEnd type="none" w="med" len="med"/>
                    </a:lnT>
                    <a:lnB w="12700" cap="flat" cmpd="sng" algn="ctr">
                      <a:solidFill>
                        <a:srgbClr val="60B817"/>
                      </a:solidFill>
                      <a:prstDash val="solid"/>
                      <a:round/>
                      <a:headEnd type="none" w="med" len="med"/>
                      <a:tailEnd type="none" w="med" len="med"/>
                    </a:lnB>
                    <a:solidFill>
                      <a:srgbClr val="FFFFFF"/>
                    </a:solidFill>
                  </a:tcPr>
                </a:tc>
                <a:extLst>
                  <a:ext uri="{0D108BD9-81ED-4DB2-BD59-A6C34878D82A}">
                    <a16:rowId xmlns:a16="http://schemas.microsoft.com/office/drawing/2014/main" val="952618362"/>
                  </a:ext>
                </a:extLst>
              </a:tr>
              <a:tr h="1219716">
                <a:tc>
                  <a:txBody>
                    <a:bodyPr/>
                    <a:lstStyle/>
                    <a:p>
                      <a:pPr algn="ctr" fontAlgn="t"/>
                      <a:r>
                        <a:rPr lang="en-US" sz="2800" b="1" dirty="0" err="1">
                          <a:effectLst/>
                          <a:latin typeface="Cambria" panose="02040503050406030204" pitchFamily="18" charset="0"/>
                          <a:ea typeface="Cambria" panose="02040503050406030204" pitchFamily="18" charset="0"/>
                        </a:rPr>
                        <a:t>Tiếng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sấm</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sét</a:t>
                      </a:r>
                      <a:endParaRPr lang="en-US" sz="2800" b="1"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rgbClr val="60B817"/>
                      </a:solidFill>
                      <a:prstDash val="solid"/>
                      <a:round/>
                      <a:headEnd type="none" w="med" len="med"/>
                      <a:tailEnd type="none" w="med" len="med"/>
                    </a:lnL>
                    <a:lnR w="12700" cap="flat" cmpd="sng" algn="ctr">
                      <a:solidFill>
                        <a:srgbClr val="60B817"/>
                      </a:solidFill>
                      <a:prstDash val="solid"/>
                      <a:round/>
                      <a:headEnd type="none" w="med" len="med"/>
                      <a:tailEnd type="none" w="med" len="med"/>
                    </a:lnR>
                    <a:lnT w="12700" cap="flat" cmpd="sng" algn="ctr">
                      <a:solidFill>
                        <a:srgbClr val="60B817"/>
                      </a:solidFill>
                      <a:prstDash val="solid"/>
                      <a:round/>
                      <a:headEnd type="none" w="med" len="med"/>
                      <a:tailEnd type="none" w="med" len="med"/>
                    </a:lnT>
                    <a:lnB w="12700" cap="flat" cmpd="sng" algn="ctr">
                      <a:solidFill>
                        <a:srgbClr val="60B817"/>
                      </a:solidFill>
                      <a:prstDash val="solid"/>
                      <a:round/>
                      <a:headEnd type="none" w="med" len="med"/>
                      <a:tailEnd type="none" w="med" len="med"/>
                    </a:lnB>
                    <a:solidFill>
                      <a:srgbClr val="FFFFFF"/>
                    </a:solidFill>
                  </a:tcPr>
                </a:tc>
                <a:tc>
                  <a:txBody>
                    <a:bodyPr/>
                    <a:lstStyle/>
                    <a:p>
                      <a:pPr algn="ctr" fontAlgn="t"/>
                      <a:r>
                        <a:rPr lang="vi-VN" sz="2800">
                          <a:effectLst/>
                          <a:latin typeface="Cambria" panose="02040503050406030204" pitchFamily="18" charset="0"/>
                          <a:ea typeface="Cambria" panose="02040503050406030204" pitchFamily="18" charset="0"/>
                        </a:rPr>
                        <a:t>Những cơn mưa vào mùa hè</a:t>
                      </a:r>
                    </a:p>
                  </a:txBody>
                  <a:tcPr marL="31750" marR="31750" marT="31750" marB="31750">
                    <a:lnL w="12700" cap="flat" cmpd="sng" algn="ctr">
                      <a:solidFill>
                        <a:srgbClr val="60B817"/>
                      </a:solidFill>
                      <a:prstDash val="solid"/>
                      <a:round/>
                      <a:headEnd type="none" w="med" len="med"/>
                      <a:tailEnd type="none" w="med" len="med"/>
                    </a:lnL>
                    <a:lnR w="12700" cap="flat" cmpd="sng" algn="ctr">
                      <a:solidFill>
                        <a:srgbClr val="60B817"/>
                      </a:solidFill>
                      <a:prstDash val="solid"/>
                      <a:round/>
                      <a:headEnd type="none" w="med" len="med"/>
                      <a:tailEnd type="none" w="med" len="med"/>
                    </a:lnR>
                    <a:lnT w="12700" cap="flat" cmpd="sng" algn="ctr">
                      <a:solidFill>
                        <a:srgbClr val="60B817"/>
                      </a:solidFill>
                      <a:prstDash val="solid"/>
                      <a:round/>
                      <a:headEnd type="none" w="med" len="med"/>
                      <a:tailEnd type="none" w="med" len="med"/>
                    </a:lnT>
                    <a:lnB w="12700" cap="flat" cmpd="sng" algn="ctr">
                      <a:solidFill>
                        <a:srgbClr val="60B817"/>
                      </a:solidFill>
                      <a:prstDash val="solid"/>
                      <a:round/>
                      <a:headEnd type="none" w="med" len="med"/>
                      <a:tailEnd type="none" w="med" len="med"/>
                    </a:lnB>
                    <a:solidFill>
                      <a:srgbClr val="FFFFFF"/>
                    </a:solidFill>
                  </a:tcPr>
                </a:tc>
                <a:tc>
                  <a:txBody>
                    <a:bodyPr/>
                    <a:lstStyle/>
                    <a:p>
                      <a:pPr algn="ctr" fontAlgn="t"/>
                      <a:r>
                        <a:rPr lang="en-US" sz="2800">
                          <a:effectLst/>
                          <a:latin typeface="Cambria" panose="02040503050406030204" pitchFamily="18" charset="0"/>
                          <a:ea typeface="Cambria" panose="02040503050406030204" pitchFamily="18" charset="0"/>
                        </a:rPr>
                        <a:t>Giật mình</a:t>
                      </a:r>
                    </a:p>
                  </a:txBody>
                  <a:tcPr marL="31750" marR="31750" marT="31750" marB="31750">
                    <a:lnL w="12700" cap="flat" cmpd="sng" algn="ctr">
                      <a:solidFill>
                        <a:srgbClr val="60B817"/>
                      </a:solidFill>
                      <a:prstDash val="solid"/>
                      <a:round/>
                      <a:headEnd type="none" w="med" len="med"/>
                      <a:tailEnd type="none" w="med" len="med"/>
                    </a:lnL>
                    <a:lnR w="12700" cap="flat" cmpd="sng" algn="ctr">
                      <a:solidFill>
                        <a:srgbClr val="60B817"/>
                      </a:solidFill>
                      <a:prstDash val="solid"/>
                      <a:round/>
                      <a:headEnd type="none" w="med" len="med"/>
                      <a:tailEnd type="none" w="med" len="med"/>
                    </a:lnR>
                    <a:lnT w="12700" cap="flat" cmpd="sng" algn="ctr">
                      <a:solidFill>
                        <a:srgbClr val="60B817"/>
                      </a:solidFill>
                      <a:prstDash val="solid"/>
                      <a:round/>
                      <a:headEnd type="none" w="med" len="med"/>
                      <a:tailEnd type="none" w="med" len="med"/>
                    </a:lnT>
                    <a:lnB w="12700" cap="flat" cmpd="sng" algn="ctr">
                      <a:solidFill>
                        <a:srgbClr val="60B817"/>
                      </a:solidFill>
                      <a:prstDash val="solid"/>
                      <a:round/>
                      <a:headEnd type="none" w="med" len="med"/>
                      <a:tailEnd type="none" w="med" len="med"/>
                    </a:lnB>
                    <a:solidFill>
                      <a:srgbClr val="FFFFFF"/>
                    </a:solidFill>
                  </a:tcPr>
                </a:tc>
                <a:tc>
                  <a:txBody>
                    <a:bodyPr/>
                    <a:lstStyle/>
                    <a:p>
                      <a:pPr algn="ctr" fontAlgn="t"/>
                      <a:r>
                        <a:rPr lang="en-US" sz="2800" dirty="0" err="1">
                          <a:effectLst/>
                          <a:latin typeface="Cambria" panose="02040503050406030204" pitchFamily="18" charset="0"/>
                          <a:ea typeface="Cambria" panose="02040503050406030204" pitchFamily="18" charset="0"/>
                        </a:rPr>
                        <a:t>Bịt</a:t>
                      </a:r>
                      <a:r>
                        <a:rPr lang="en-US" sz="2800" dirty="0">
                          <a:effectLst/>
                          <a:latin typeface="Cambria" panose="02040503050406030204" pitchFamily="18" charset="0"/>
                          <a:ea typeface="Cambria" panose="02040503050406030204" pitchFamily="18" charset="0"/>
                        </a:rPr>
                        <a:t> tai </a:t>
                      </a:r>
                      <a:r>
                        <a:rPr lang="en-US" sz="2800" dirty="0" err="1">
                          <a:effectLst/>
                          <a:latin typeface="Cambria" panose="02040503050406030204" pitchFamily="18" charset="0"/>
                          <a:ea typeface="Cambria" panose="02040503050406030204" pitchFamily="18" charset="0"/>
                        </a:rPr>
                        <a:t>lại</a:t>
                      </a:r>
                      <a:endParaRPr lang="en-US" sz="280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rgbClr val="60B817"/>
                      </a:solidFill>
                      <a:prstDash val="solid"/>
                      <a:round/>
                      <a:headEnd type="none" w="med" len="med"/>
                      <a:tailEnd type="none" w="med" len="med"/>
                    </a:lnL>
                    <a:lnR w="12700" cap="flat" cmpd="sng" algn="ctr">
                      <a:solidFill>
                        <a:srgbClr val="60B817"/>
                      </a:solidFill>
                      <a:prstDash val="solid"/>
                      <a:round/>
                      <a:headEnd type="none" w="med" len="med"/>
                      <a:tailEnd type="none" w="med" len="med"/>
                    </a:lnR>
                    <a:lnT w="12700" cap="flat" cmpd="sng" algn="ctr">
                      <a:solidFill>
                        <a:srgbClr val="60B817"/>
                      </a:solidFill>
                      <a:prstDash val="solid"/>
                      <a:round/>
                      <a:headEnd type="none" w="med" len="med"/>
                      <a:tailEnd type="none" w="med" len="med"/>
                    </a:lnT>
                    <a:lnB w="12700" cap="flat" cmpd="sng" algn="ctr">
                      <a:solidFill>
                        <a:srgbClr val="60B817"/>
                      </a:solidFill>
                      <a:prstDash val="solid"/>
                      <a:round/>
                      <a:headEnd type="none" w="med" len="med"/>
                      <a:tailEnd type="none" w="med" len="med"/>
                    </a:lnB>
                    <a:solidFill>
                      <a:srgbClr val="FFFFFF"/>
                    </a:solidFill>
                  </a:tcPr>
                </a:tc>
                <a:extLst>
                  <a:ext uri="{0D108BD9-81ED-4DB2-BD59-A6C34878D82A}">
                    <a16:rowId xmlns:a16="http://schemas.microsoft.com/office/drawing/2014/main" val="2949379843"/>
                  </a:ext>
                </a:extLst>
              </a:tr>
            </a:tbl>
          </a:graphicData>
        </a:graphic>
      </p:graphicFrame>
    </p:spTree>
    <p:extLst>
      <p:ext uri="{BB962C8B-B14F-4D97-AF65-F5344CB8AC3E}">
        <p14:creationId xmlns:p14="http://schemas.microsoft.com/office/powerpoint/2010/main" val="262338817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776748" y="285136"/>
            <a:ext cx="3038168" cy="65876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 name="Rounded Rectangle 1"/>
          <p:cNvSpPr/>
          <p:nvPr/>
        </p:nvSpPr>
        <p:spPr>
          <a:xfrm>
            <a:off x="437322" y="1724025"/>
            <a:ext cx="10855518" cy="448793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 name="Rectangle 4"/>
          <p:cNvSpPr/>
          <p:nvPr/>
        </p:nvSpPr>
        <p:spPr>
          <a:xfrm>
            <a:off x="558663" y="2079159"/>
            <a:ext cx="10515600" cy="3970318"/>
          </a:xfrm>
          <a:prstGeom prst="rect">
            <a:avLst/>
          </a:prstGeom>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vi-VN" sz="36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mn-ea"/>
                <a:cs typeface="Calibri" panose="020F0502020204030204" pitchFamily="34" charset="0"/>
              </a:rPr>
              <a:t>Tiếng ồn gây ảnh hưởng xấu đến sức khỏe con người, gây mất tập trung, ảnh hưởng tới giao tiếp, học tập, …</a:t>
            </a:r>
          </a:p>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vi-VN" sz="36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mn-ea"/>
                <a:cs typeface="Calibri" panose="020F0502020204030204" pitchFamily="34" charset="0"/>
              </a:rPr>
              <a:t>Có nhiều biện pháp chống ô nhiễm tiếng ồn: </a:t>
            </a: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tác động vào nguồn gây ra tiếng ồn, sử dụng vật ngăn cách để giảm tiếng ồn, trồng nhiều cây xanh cũng góp phần làm giảm tiếng ồn.</a:t>
            </a:r>
          </a:p>
        </p:txBody>
      </p:sp>
      <p:pic>
        <p:nvPicPr>
          <p:cNvPr id="4" name="Picture 3">
            <a:extLst>
              <a:ext uri="{FF2B5EF4-FFF2-40B4-BE49-F238E27FC236}">
                <a16:creationId xmlns:a16="http://schemas.microsoft.com/office/drawing/2014/main" id="{0A5CBF36-98AA-2378-9AAF-2A68DE55338E}"/>
              </a:ext>
            </a:extLst>
          </p:cNvPr>
          <p:cNvPicPr>
            <a:picLocks noChangeAspect="1"/>
          </p:cNvPicPr>
          <p:nvPr/>
        </p:nvPicPr>
        <p:blipFill>
          <a:blip r:embed="rId3"/>
          <a:stretch>
            <a:fillRect/>
          </a:stretch>
        </p:blipFill>
        <p:spPr>
          <a:xfrm>
            <a:off x="3562349" y="0"/>
            <a:ext cx="5982981" cy="2006456"/>
          </a:xfrm>
          <a:prstGeom prst="rect">
            <a:avLst/>
          </a:prstGeom>
        </p:spPr>
      </p:pic>
    </p:spTree>
    <p:extLst>
      <p:ext uri="{BB962C8B-B14F-4D97-AF65-F5344CB8AC3E}">
        <p14:creationId xmlns:p14="http://schemas.microsoft.com/office/powerpoint/2010/main" val="12884328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11982690-0AEC-41C8-9286-D6EE18C94655}"/>
              </a:ext>
            </a:extLst>
          </p:cNvPr>
          <p:cNvPicPr>
            <a:picLocks noChangeAspect="1"/>
          </p:cNvPicPr>
          <p:nvPr/>
        </p:nvPicPr>
        <p:blipFill rotWithShape="1">
          <a:blip r:embed="rId3">
            <a:extLst>
              <a:ext uri="{28A0092B-C50C-407E-A947-70E740481C1C}">
                <a14:useLocalDpi xmlns:a14="http://schemas.microsoft.com/office/drawing/2010/main" val="0"/>
              </a:ext>
            </a:extLst>
          </a:blip>
          <a:srcRect t="63877" r="16704" b="373"/>
          <a:stretch/>
        </p:blipFill>
        <p:spPr>
          <a:xfrm rot="16200000" flipV="1">
            <a:off x="2654053" y="-2679949"/>
            <a:ext cx="6883896" cy="12192002"/>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61707" y="3951621"/>
            <a:ext cx="3414823" cy="3124200"/>
          </a:xfrm>
          <a:prstGeom prst="rect">
            <a:avLst/>
          </a:prstGeom>
        </p:spPr>
      </p:pic>
      <p:pic>
        <p:nvPicPr>
          <p:cNvPr id="5" name="Picture 4">
            <a:extLst>
              <a:ext uri="{FF2B5EF4-FFF2-40B4-BE49-F238E27FC236}">
                <a16:creationId xmlns:a16="http://schemas.microsoft.com/office/drawing/2014/main" id="{6DB27211-663A-85F2-577B-6808DF7E9EC9}"/>
              </a:ext>
            </a:extLst>
          </p:cNvPr>
          <p:cNvPicPr>
            <a:picLocks noChangeAspect="1"/>
          </p:cNvPicPr>
          <p:nvPr/>
        </p:nvPicPr>
        <p:blipFill>
          <a:blip r:embed="rId5"/>
          <a:stretch>
            <a:fillRect/>
          </a:stretch>
        </p:blipFill>
        <p:spPr>
          <a:xfrm>
            <a:off x="2399448" y="1618907"/>
            <a:ext cx="8943607" cy="2566638"/>
          </a:xfrm>
          <a:prstGeom prst="rect">
            <a:avLst/>
          </a:prstGeom>
        </p:spPr>
      </p:pic>
    </p:spTree>
    <p:extLst>
      <p:ext uri="{BB962C8B-B14F-4D97-AF65-F5344CB8AC3E}">
        <p14:creationId xmlns:p14="http://schemas.microsoft.com/office/powerpoint/2010/main" val="109158772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28" name="Picture 4" descr="Cái Hòm Hình ảnh | Định dạng hình ảnh PNG 400203570| vn.lovepik.com"/>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1944" l="3837" r="95465">
                        <a14:foregroundMark x1="20000" y1="72917" x2="29767" y2="86806"/>
                        <a14:foregroundMark x1="10233" y1="82639" x2="10233" y2="82639"/>
                        <a14:foregroundMark x1="39535" y1="63056" x2="39535" y2="63056"/>
                        <a14:foregroundMark x1="38837" y1="83472" x2="38837" y2="83472"/>
                        <a14:foregroundMark x1="58953" y1="42222" x2="58140" y2="51250"/>
                        <a14:foregroundMark x1="67093" y1="47083" x2="67442" y2="55972"/>
                      </a14:backgroundRemoval>
                    </a14:imgEffect>
                  </a14:imgLayer>
                </a14:imgProps>
              </a:ext>
              <a:ext uri="{28A0092B-C50C-407E-A947-70E740481C1C}">
                <a14:useLocalDpi xmlns:a14="http://schemas.microsoft.com/office/drawing/2010/main" val="0"/>
              </a:ext>
            </a:extLst>
          </a:blip>
          <a:srcRect/>
          <a:stretch>
            <a:fillRect/>
          </a:stretch>
        </p:blipFill>
        <p:spPr bwMode="auto">
          <a:xfrm>
            <a:off x="7323274" y="3634945"/>
            <a:ext cx="4243886" cy="3553022"/>
          </a:xfrm>
          <a:prstGeom prst="rect">
            <a:avLst/>
          </a:prstGeom>
          <a:noFill/>
          <a:extLst>
            <a:ext uri="{909E8E84-426E-40DD-AFC4-6F175D3DCCD1}">
              <a14:hiddenFill xmlns:a14="http://schemas.microsoft.com/office/drawing/2010/main">
                <a:solidFill>
                  <a:srgbClr val="FFFFFF"/>
                </a:solidFill>
              </a14:hiddenFill>
            </a:ext>
          </a:extLst>
        </p:spPr>
      </p:pic>
      <p:pic>
        <p:nvPicPr>
          <p:cNvPr id="12" name="Am-thanh-chien-tha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871807" y="-875094"/>
            <a:ext cx="487363" cy="487363"/>
          </a:xfrm>
          <a:prstGeom prst="rect">
            <a:avLst/>
          </a:prstGeom>
        </p:spPr>
      </p:pic>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0019" y="2784808"/>
            <a:ext cx="5059151" cy="5314234"/>
          </a:xfrm>
          <a:prstGeom prst="rect">
            <a:avLst/>
          </a:prstGeom>
        </p:spPr>
      </p:pic>
      <p:grpSp>
        <p:nvGrpSpPr>
          <p:cNvPr id="4" name="Group 3"/>
          <p:cNvGrpSpPr/>
          <p:nvPr/>
        </p:nvGrpSpPr>
        <p:grpSpPr>
          <a:xfrm>
            <a:off x="1358945" y="832236"/>
            <a:ext cx="9918655" cy="3541644"/>
            <a:chOff x="1358945" y="832236"/>
            <a:chExt cx="9918655" cy="3541644"/>
          </a:xfrm>
        </p:grpSpPr>
        <p:grpSp>
          <p:nvGrpSpPr>
            <p:cNvPr id="8" name="Group 7"/>
            <p:cNvGrpSpPr/>
            <p:nvPr/>
          </p:nvGrpSpPr>
          <p:grpSpPr>
            <a:xfrm>
              <a:off x="1358945" y="832236"/>
              <a:ext cx="9918655" cy="3541644"/>
              <a:chOff x="1186069" y="1881808"/>
              <a:chExt cx="10369826" cy="3617844"/>
            </a:xfrm>
          </p:grpSpPr>
          <p:sp>
            <p:nvSpPr>
              <p:cNvPr id="9" name="Rectangle: Rounded Corners 2"/>
              <p:cNvSpPr/>
              <p:nvPr/>
            </p:nvSpPr>
            <p:spPr>
              <a:xfrm>
                <a:off x="1186069" y="1881808"/>
                <a:ext cx="10369826" cy="36178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10" name="Rectangle: Rounded Corners 3"/>
              <p:cNvSpPr/>
              <p:nvPr/>
            </p:nvSpPr>
            <p:spPr>
              <a:xfrm>
                <a:off x="1285462" y="1987824"/>
                <a:ext cx="10151164" cy="3394347"/>
              </a:xfrm>
              <a:prstGeom prst="roundRect">
                <a:avLst/>
              </a:prstGeom>
              <a:noFill/>
              <a:ln w="38100">
                <a:solidFill>
                  <a:srgbClr val="985C0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grpSp>
        <p:pic>
          <p:nvPicPr>
            <p:cNvPr id="3" name="Picture 2"/>
            <p:cNvPicPr>
              <a:picLocks noChangeAspect="1"/>
            </p:cNvPicPr>
            <p:nvPr/>
          </p:nvPicPr>
          <p:blipFill>
            <a:blip r:embed="rId10"/>
            <a:stretch>
              <a:fillRect/>
            </a:stretch>
          </p:blipFill>
          <p:spPr>
            <a:xfrm>
              <a:off x="2581310" y="1461058"/>
              <a:ext cx="7974259" cy="2237426"/>
            </a:xfrm>
            <a:prstGeom prst="rect">
              <a:avLst/>
            </a:prstGeom>
          </p:spPr>
        </p:pic>
      </p:grpSp>
    </p:spTree>
    <p:extLst>
      <p:ext uri="{BB962C8B-B14F-4D97-AF65-F5344CB8AC3E}">
        <p14:creationId xmlns:p14="http://schemas.microsoft.com/office/powerpoint/2010/main" val="352213058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028"/>
                                        </p:tgtEl>
                                        <p:attrNameLst>
                                          <p:attrName>r</p:attrName>
                                        </p:attrNameLst>
                                      </p:cBhvr>
                                    </p:animRot>
                                    <p:animRot by="-240000">
                                      <p:cBhvr>
                                        <p:cTn id="10" dur="200" fill="hold">
                                          <p:stCondLst>
                                            <p:cond delay="200"/>
                                          </p:stCondLst>
                                        </p:cTn>
                                        <p:tgtEl>
                                          <p:spTgt spid="1028"/>
                                        </p:tgtEl>
                                        <p:attrNameLst>
                                          <p:attrName>r</p:attrName>
                                        </p:attrNameLst>
                                      </p:cBhvr>
                                    </p:animRot>
                                    <p:animRot by="240000">
                                      <p:cBhvr>
                                        <p:cTn id="11" dur="200" fill="hold">
                                          <p:stCondLst>
                                            <p:cond delay="400"/>
                                          </p:stCondLst>
                                        </p:cTn>
                                        <p:tgtEl>
                                          <p:spTgt spid="1028"/>
                                        </p:tgtEl>
                                        <p:attrNameLst>
                                          <p:attrName>r</p:attrName>
                                        </p:attrNameLst>
                                      </p:cBhvr>
                                    </p:animRot>
                                    <p:animRot by="-240000">
                                      <p:cBhvr>
                                        <p:cTn id="12" dur="200" fill="hold">
                                          <p:stCondLst>
                                            <p:cond delay="600"/>
                                          </p:stCondLst>
                                        </p:cTn>
                                        <p:tgtEl>
                                          <p:spTgt spid="1028"/>
                                        </p:tgtEl>
                                        <p:attrNameLst>
                                          <p:attrName>r</p:attrName>
                                        </p:attrNameLst>
                                      </p:cBhvr>
                                    </p:animRot>
                                    <p:animRot by="120000">
                                      <p:cBhvr>
                                        <p:cTn id="13" dur="200" fill="hold">
                                          <p:stCondLst>
                                            <p:cond delay="800"/>
                                          </p:stCondLst>
                                        </p:cTn>
                                        <p:tgtEl>
                                          <p:spTgt spid="1028"/>
                                        </p:tgtEl>
                                        <p:attrNameLst>
                                          <p:attrName>r</p:attrName>
                                        </p:attrNameLst>
                                      </p:cBhvr>
                                    </p:animRot>
                                  </p:childTnLst>
                                </p:cTn>
                              </p:par>
                              <p:par>
                                <p:cTn id="14" presetID="1" presetClass="mediacall" presetSubtype="0" fill="hold" nodeType="withEffect">
                                  <p:stCondLst>
                                    <p:cond delay="0"/>
                                  </p:stCondLst>
                                  <p:childTnLst>
                                    <p:cmd type="call" cmd="playFrom(0.0)">
                                      <p:cBhvr>
                                        <p:cTn id="15" dur="5276" fill="hold"/>
                                        <p:tgtEl>
                                          <p:spTgt spid="12"/>
                                        </p:tgtEl>
                                      </p:cBhvr>
                                    </p:cmd>
                                  </p:childTnLst>
                                </p:cTn>
                              </p:par>
                              <p:par>
                                <p:cTn id="16" presetID="16" presetClass="entr" presetSubtype="2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79259" y="3749040"/>
            <a:ext cx="4027033" cy="3383280"/>
          </a:xfrm>
          <a:prstGeom prst="rect">
            <a:avLst/>
          </a:prstGeom>
        </p:spPr>
      </p:pic>
      <p:grpSp>
        <p:nvGrpSpPr>
          <p:cNvPr id="6" name="Group 5"/>
          <p:cNvGrpSpPr/>
          <p:nvPr/>
        </p:nvGrpSpPr>
        <p:grpSpPr>
          <a:xfrm>
            <a:off x="5115935" y="2865120"/>
            <a:ext cx="6573145" cy="3124200"/>
            <a:chOff x="5115935" y="2865120"/>
            <a:chExt cx="6573145" cy="3124200"/>
          </a:xfrm>
        </p:grpSpPr>
        <p:sp>
          <p:nvSpPr>
            <p:cNvPr id="3" name="Rounded Rectangle 2"/>
            <p:cNvSpPr/>
            <p:nvPr/>
          </p:nvSpPr>
          <p:spPr>
            <a:xfrm>
              <a:off x="5115935" y="2865120"/>
              <a:ext cx="6573145" cy="3124200"/>
            </a:xfrm>
            <a:prstGeom prst="roundRect">
              <a:avLst/>
            </a:prstGeom>
            <a:solidFill>
              <a:srgbClr val="92D050"/>
            </a:solidFill>
            <a:ln>
              <a:solidFill>
                <a:srgbClr val="1795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4" name="TextBox 3"/>
            <p:cNvSpPr txBox="1"/>
            <p:nvPr/>
          </p:nvSpPr>
          <p:spPr>
            <a:xfrm>
              <a:off x="5372380" y="3149947"/>
              <a:ext cx="6060253" cy="2554545"/>
            </a:xfrm>
            <a:prstGeom prst="rect">
              <a:avLst/>
            </a:prstGeom>
            <a:solidFill>
              <a:srgbClr val="92D050"/>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là Thần cây sống ở nơi đây. Để tìm được kho báu bạn phải vượt qua ngọn núi kia. Hãy trả lời các câu hỏi sau tôi sẽ giúp các bạn vượt qua dãy núi một cách dễ dàng</a:t>
              </a:r>
            </a:p>
          </p:txBody>
        </p:sp>
      </p:gr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6680"/>
            <a:ext cx="2448935" cy="2448935"/>
          </a:xfrm>
          <a:prstGeom prst="rect">
            <a:avLst/>
          </a:prstGeom>
        </p:spPr>
      </p:pic>
      <p:pic>
        <p:nvPicPr>
          <p:cNvPr id="7" name="Picture 4" descr="Cái Hòm Hình ảnh | Định dạng hình ảnh PNG 400203570| vn.lovepik.com"/>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1944" l="3837" r="95465">
                        <a14:foregroundMark x1="20000" y1="72917" x2="29767" y2="86806"/>
                        <a14:foregroundMark x1="10233" y1="82639" x2="10233" y2="82639"/>
                        <a14:foregroundMark x1="39535" y1="63056" x2="39535" y2="63056"/>
                        <a14:foregroundMark x1="38837" y1="83472" x2="38837" y2="83472"/>
                        <a14:foregroundMark x1="58953" y1="42222" x2="58140" y2="51250"/>
                        <a14:foregroundMark x1="67093" y1="47083" x2="67442" y2="55972"/>
                      </a14:backgroundRemoval>
                    </a14:imgEffect>
                  </a14:imgLayer>
                </a14:imgProps>
              </a:ext>
              <a:ext uri="{28A0092B-C50C-407E-A947-70E740481C1C}">
                <a14:useLocalDpi xmlns:a14="http://schemas.microsoft.com/office/drawing/2010/main" val="0"/>
              </a:ext>
            </a:extLst>
          </a:blip>
          <a:srcRect/>
          <a:stretch>
            <a:fillRect/>
          </a:stretch>
        </p:blipFill>
        <p:spPr bwMode="auto">
          <a:xfrm>
            <a:off x="9853114" y="693625"/>
            <a:ext cx="1082853" cy="906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040901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79259" y="3749040"/>
            <a:ext cx="4027033" cy="3383280"/>
          </a:xfrm>
          <a:prstGeom prst="rect">
            <a:avLst/>
          </a:prstGeom>
        </p:spPr>
      </p:pic>
      <p:grpSp>
        <p:nvGrpSpPr>
          <p:cNvPr id="6" name="Group 5"/>
          <p:cNvGrpSpPr/>
          <p:nvPr/>
        </p:nvGrpSpPr>
        <p:grpSpPr>
          <a:xfrm>
            <a:off x="5115935" y="1401417"/>
            <a:ext cx="6573145" cy="4587903"/>
            <a:chOff x="5115935" y="2865120"/>
            <a:chExt cx="6573145" cy="3124200"/>
          </a:xfrm>
        </p:grpSpPr>
        <p:sp>
          <p:nvSpPr>
            <p:cNvPr id="3" name="Rounded Rectangle 2"/>
            <p:cNvSpPr/>
            <p:nvPr/>
          </p:nvSpPr>
          <p:spPr>
            <a:xfrm>
              <a:off x="5115935" y="2865120"/>
              <a:ext cx="6573145" cy="3124200"/>
            </a:xfrm>
            <a:prstGeom prst="roundRect">
              <a:avLst/>
            </a:prstGeom>
            <a:solidFill>
              <a:srgbClr val="92D050"/>
            </a:solidFill>
            <a:ln>
              <a:solidFill>
                <a:srgbClr val="1795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4" name="TextBox 3"/>
            <p:cNvSpPr txBox="1"/>
            <p:nvPr/>
          </p:nvSpPr>
          <p:spPr>
            <a:xfrm>
              <a:off x="5158410" y="3164265"/>
              <a:ext cx="6301407" cy="10688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FF0000"/>
                  </a:solidFill>
                  <a:effectLst/>
                  <a:latin typeface="Cambria" panose="02040503050406030204" pitchFamily="18" charset="0"/>
                  <a:ea typeface="Cambria" panose="02040503050406030204" pitchFamily="18" charset="0"/>
                </a:rPr>
                <a:t>Nói</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chuyện</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gây</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mất</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trật</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tự</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trong</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giờ</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học</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sẽ</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có</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lợi</a:t>
              </a:r>
              <a:r>
                <a:rPr lang="en-US" sz="3200" b="1" dirty="0">
                  <a:solidFill>
                    <a:srgbClr val="FF0000"/>
                  </a:solidFill>
                  <a:effectLst/>
                  <a:latin typeface="Cambria" panose="02040503050406030204" pitchFamily="18" charset="0"/>
                  <a:ea typeface="Cambria" panose="02040503050406030204" pitchFamily="18" charset="0"/>
                </a:rPr>
                <a:t> hay </a:t>
              </a:r>
              <a:r>
                <a:rPr lang="en-US" sz="3200" b="1" dirty="0" err="1">
                  <a:solidFill>
                    <a:srgbClr val="FF0000"/>
                  </a:solidFill>
                  <a:effectLst/>
                  <a:latin typeface="Cambria" panose="02040503050406030204" pitchFamily="18" charset="0"/>
                  <a:ea typeface="Cambria" panose="02040503050406030204" pitchFamily="18" charset="0"/>
                </a:rPr>
                <a:t>có</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hại</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Tác</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hại</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của</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việc</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đó</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là</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gì</a:t>
              </a:r>
              <a:r>
                <a:rPr lang="en-US" sz="3200" b="1" dirty="0">
                  <a:solidFill>
                    <a:srgbClr val="FF0000"/>
                  </a:solidFill>
                  <a:effectLst/>
                  <a:latin typeface="Cambria" panose="02040503050406030204" pitchFamily="18" charset="0"/>
                  <a:ea typeface="Cambria" panose="02040503050406030204" pitchFamily="18" charset="0"/>
                </a:rPr>
                <a:t>?</a:t>
              </a:r>
              <a:endParaRPr kumimoji="0" lang="en-GB" sz="8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06680"/>
            <a:ext cx="2448935" cy="2448935"/>
          </a:xfrm>
          <a:prstGeom prst="rect">
            <a:avLst/>
          </a:prstGeom>
        </p:spPr>
      </p:pic>
      <p:pic>
        <p:nvPicPr>
          <p:cNvPr id="7" name="Picture 4" descr="Cái Hòm Hình ảnh | Định dạng hình ảnh PNG 400203570| vn.lovepik.com"/>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1944" l="3837" r="95465">
                        <a14:foregroundMark x1="20000" y1="72917" x2="29767" y2="86806"/>
                        <a14:foregroundMark x1="10233" y1="82639" x2="10233" y2="82639"/>
                        <a14:foregroundMark x1="39535" y1="63056" x2="39535" y2="63056"/>
                        <a14:foregroundMark x1="38837" y1="83472" x2="38837" y2="83472"/>
                        <a14:foregroundMark x1="58953" y1="42222" x2="58140" y2="51250"/>
                        <a14:foregroundMark x1="67093" y1="47083" x2="67442" y2="55972"/>
                      </a14:backgroundRemoval>
                    </a14:imgEffect>
                  </a14:imgLayer>
                </a14:imgProps>
              </a:ext>
              <a:ext uri="{28A0092B-C50C-407E-A947-70E740481C1C}">
                <a14:useLocalDpi xmlns:a14="http://schemas.microsoft.com/office/drawing/2010/main" val="0"/>
              </a:ext>
            </a:extLst>
          </a:blip>
          <a:srcRect/>
          <a:stretch>
            <a:fillRect/>
          </a:stretch>
        </p:blipFill>
        <p:spPr bwMode="auto">
          <a:xfrm>
            <a:off x="9853114" y="693625"/>
            <a:ext cx="1082853" cy="9065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372380" y="3672126"/>
            <a:ext cx="6060253" cy="2062103"/>
          </a:xfrm>
          <a:prstGeom prst="rect">
            <a:avLst/>
          </a:prstGeom>
          <a:noFill/>
        </p:spPr>
        <p:txBody>
          <a:bodyPr wrap="square" rtlCol="0">
            <a:spAutoFit/>
          </a:bodyPr>
          <a:lstStyle/>
          <a:p>
            <a:pPr lvl="0" algn="just">
              <a:defRPr/>
            </a:pPr>
            <a:r>
              <a:rPr lang="vi-VN" sz="3200" dirty="0">
                <a:solidFill>
                  <a:srgbClr val="002060"/>
                </a:solidFill>
                <a:latin typeface="Cambria" panose="02040503050406030204" pitchFamily="18" charset="0"/>
                <a:ea typeface="Cambria" panose="02040503050406030204" pitchFamily="18" charset="0"/>
                <a:cs typeface="Times New Roman" panose="02020603050405020304" pitchFamily="18" charset="0"/>
              </a:rPr>
              <a:t>Gây mất trật tự trong giờ học là có hại. Tác hại khiến các bạn khác mất tập trung, không nghe được thầy/cô giảng bài. </a:t>
            </a:r>
            <a:endParaRPr kumimoji="0" lang="en-GB"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25267838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5"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6"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7"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 calcmode="lin" valueType="num">
                                      <p:cBhvr>
                                        <p:cTn id="19"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0"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1"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2" dur="1000" decel="50000">
                                          <p:stCondLst>
                                            <p:cond delay="0"/>
                                          </p:stCondLst>
                                        </p:cTn>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ting 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79259" y="3749040"/>
            <a:ext cx="4027033" cy="3383280"/>
          </a:xfrm>
          <a:prstGeom prst="rect">
            <a:avLst/>
          </a:prstGeom>
        </p:spPr>
      </p:pic>
      <p:grpSp>
        <p:nvGrpSpPr>
          <p:cNvPr id="6" name="Group 5"/>
          <p:cNvGrpSpPr/>
          <p:nvPr/>
        </p:nvGrpSpPr>
        <p:grpSpPr>
          <a:xfrm>
            <a:off x="5115935" y="1878496"/>
            <a:ext cx="6682459" cy="4502426"/>
            <a:chOff x="5115935" y="2865120"/>
            <a:chExt cx="6682459" cy="3124200"/>
          </a:xfrm>
        </p:grpSpPr>
        <p:sp>
          <p:nvSpPr>
            <p:cNvPr id="3" name="Rounded Rectangle 2"/>
            <p:cNvSpPr/>
            <p:nvPr/>
          </p:nvSpPr>
          <p:spPr>
            <a:xfrm>
              <a:off x="5115935" y="2865120"/>
              <a:ext cx="6573145" cy="3124200"/>
            </a:xfrm>
            <a:prstGeom prst="roundRect">
              <a:avLst/>
            </a:prstGeom>
            <a:solidFill>
              <a:srgbClr val="92D050"/>
            </a:solidFill>
            <a:ln>
              <a:solidFill>
                <a:srgbClr val="1795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4" name="TextBox 3"/>
            <p:cNvSpPr txBox="1"/>
            <p:nvPr/>
          </p:nvSpPr>
          <p:spPr>
            <a:xfrm>
              <a:off x="5158410" y="3207604"/>
              <a:ext cx="6639984" cy="10891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Vì</a:t>
              </a:r>
              <a:r>
                <a:rPr kumimoji="0" lang="en-US" sz="3200" b="1" i="1"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1"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sao</a:t>
              </a:r>
              <a:r>
                <a:rPr kumimoji="0" lang="en-US" sz="3200" b="1" i="1"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1"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không</a:t>
              </a:r>
              <a:r>
                <a:rPr kumimoji="0" lang="en-US" sz="3200" b="1" i="1"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1"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đùa</a:t>
              </a:r>
              <a:r>
                <a:rPr kumimoji="0" lang="en-US" sz="3200" b="1" i="1"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1"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nghịch</a:t>
              </a:r>
              <a:r>
                <a:rPr kumimoji="0" lang="en-US" sz="3200" b="1" i="1"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1"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hò</a:t>
              </a:r>
              <a:r>
                <a:rPr kumimoji="0" lang="en-US" sz="3200" b="1" i="1"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1"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hét</a:t>
              </a:r>
              <a:r>
                <a:rPr kumimoji="0" lang="en-US" sz="3200" b="1" i="1"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to </a:t>
              </a:r>
              <a:r>
                <a:rPr kumimoji="0" lang="en-US" sz="3200" b="1" i="1"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trong</a:t>
              </a:r>
              <a:r>
                <a:rPr kumimoji="0" lang="en-US" sz="3200" b="1" i="1"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1"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lớp</a:t>
              </a:r>
              <a:r>
                <a:rPr kumimoji="0" lang="en-US" sz="3200" b="1" i="1"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1"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khi</a:t>
              </a:r>
              <a:r>
                <a:rPr kumimoji="0" lang="en-US" sz="3200" b="1" i="1"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1"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cô</a:t>
              </a:r>
              <a:r>
                <a:rPr kumimoji="0" lang="en-US" sz="3200" b="1" i="1"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1"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giáo</a:t>
              </a:r>
              <a:r>
                <a:rPr kumimoji="0" lang="en-US" sz="3200" b="1" i="1"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1"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tạm</a:t>
              </a:r>
              <a:r>
                <a:rPr kumimoji="0" lang="en-US" sz="3200" b="1" i="1"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1"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thời</a:t>
              </a:r>
              <a:r>
                <a:rPr kumimoji="0" lang="en-US" sz="3200" b="1" i="1"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1"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vắng</a:t>
              </a:r>
              <a:r>
                <a:rPr kumimoji="0" lang="en-US" sz="3200" b="1" i="1"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1"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mặt</a:t>
              </a:r>
              <a:r>
                <a:rPr kumimoji="0" lang="en-US" sz="3200" b="1" i="1"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GB" sz="6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06680"/>
            <a:ext cx="2448935" cy="2448935"/>
          </a:xfrm>
          <a:prstGeom prst="rect">
            <a:avLst/>
          </a:prstGeom>
        </p:spPr>
      </p:pic>
      <p:pic>
        <p:nvPicPr>
          <p:cNvPr id="7" name="Picture 4" descr="Cái Hòm Hình ảnh | Định dạng hình ảnh PNG 400203570| vn.lovepik.com"/>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1944" l="3837" r="95465">
                        <a14:foregroundMark x1="20000" y1="72917" x2="29767" y2="86806"/>
                        <a14:foregroundMark x1="10233" y1="82639" x2="10233" y2="82639"/>
                        <a14:foregroundMark x1="39535" y1="63056" x2="39535" y2="63056"/>
                        <a14:foregroundMark x1="38837" y1="83472" x2="38837" y2="83472"/>
                        <a14:foregroundMark x1="58953" y1="42222" x2="58140" y2="51250"/>
                        <a14:foregroundMark x1="67093" y1="47083" x2="67442" y2="55972"/>
                      </a14:backgroundRemoval>
                    </a14:imgEffect>
                  </a14:imgLayer>
                </a14:imgProps>
              </a:ext>
              <a:ext uri="{28A0092B-C50C-407E-A947-70E740481C1C}">
                <a14:useLocalDpi xmlns:a14="http://schemas.microsoft.com/office/drawing/2010/main" val="0"/>
              </a:ext>
            </a:extLst>
          </a:blip>
          <a:srcRect/>
          <a:stretch>
            <a:fillRect/>
          </a:stretch>
        </p:blipFill>
        <p:spPr bwMode="auto">
          <a:xfrm>
            <a:off x="9853114" y="693625"/>
            <a:ext cx="1082853" cy="9065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372380" y="4059853"/>
            <a:ext cx="6060253" cy="206210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Đùa nghịch, hò hét to trong lớp khi cô giáo tạm thời vắng mặt gây ra tiếng ồn làm ảnh hưởng đến các lớp bên cạnh đang học.</a:t>
            </a:r>
            <a:endParaRPr kumimoji="0" lang="en-GB"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05754108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5"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6"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7"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 calcmode="lin" valueType="num">
                                      <p:cBhvr>
                                        <p:cTn id="19"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0"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1"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2" dur="1000" decel="50000">
                                          <p:stCondLst>
                                            <p:cond delay="0"/>
                                          </p:stCondLst>
                                        </p:cTn>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3" name="ting 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pic>
        <p:nvPicPr>
          <p:cNvPr id="3" name="Vì sao ô nhiễm tiếng ồn nguy hiểm hơn bạn nghĩ">
            <a:hlinkClick r:id="" action="ppaction://media"/>
            <a:extLst>
              <a:ext uri="{FF2B5EF4-FFF2-40B4-BE49-F238E27FC236}">
                <a16:creationId xmlns:a16="http://schemas.microsoft.com/office/drawing/2014/main" id="{EE858970-E38D-F679-A6D5-F68EF5D5B2E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53751114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0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2" name="Am-thanh-chien-tha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71807" y="-875094"/>
            <a:ext cx="487363" cy="487363"/>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18160" y="2642074"/>
            <a:ext cx="5621748" cy="4383566"/>
          </a:xfrm>
          <a:prstGeom prst="rect">
            <a:avLst/>
          </a:prstGeom>
        </p:spPr>
      </p:pic>
      <p:pic>
        <p:nvPicPr>
          <p:cNvPr id="1028" name="Picture 4" descr="Cái Hòm Hình ảnh | Định dạng hình ảnh PNG 400203570| vn.lovepik.com"/>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1944" l="3837" r="95465">
                        <a14:foregroundMark x1="20000" y1="72917" x2="29767" y2="86806"/>
                        <a14:foregroundMark x1="10233" y1="82639" x2="10233" y2="82639"/>
                        <a14:foregroundMark x1="39535" y1="63056" x2="39535" y2="63056"/>
                        <a14:foregroundMark x1="38837" y1="83472" x2="38837" y2="83472"/>
                        <a14:foregroundMark x1="58953" y1="42222" x2="58140" y2="51250"/>
                        <a14:foregroundMark x1="67093" y1="47083" x2="67442" y2="55972"/>
                      </a14:backgroundRemoval>
                    </a14:imgEffect>
                  </a14:imgLayer>
                </a14:imgProps>
              </a:ext>
              <a:ext uri="{28A0092B-C50C-407E-A947-70E740481C1C}">
                <a14:useLocalDpi xmlns:a14="http://schemas.microsoft.com/office/drawing/2010/main" val="0"/>
              </a:ext>
            </a:extLst>
          </a:blip>
          <a:srcRect/>
          <a:stretch>
            <a:fillRect/>
          </a:stretch>
        </p:blipFill>
        <p:spPr bwMode="auto">
          <a:xfrm>
            <a:off x="5115488" y="2942056"/>
            <a:ext cx="5417366" cy="4535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530009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28"/>
                                        </p:tgtEl>
                                        <p:attrNameLst>
                                          <p:attrName>r</p:attrName>
                                        </p:attrNameLst>
                                      </p:cBhvr>
                                    </p:animRot>
                                    <p:animRot by="-240000">
                                      <p:cBhvr>
                                        <p:cTn id="7" dur="200" fill="hold">
                                          <p:stCondLst>
                                            <p:cond delay="200"/>
                                          </p:stCondLst>
                                        </p:cTn>
                                        <p:tgtEl>
                                          <p:spTgt spid="1028"/>
                                        </p:tgtEl>
                                        <p:attrNameLst>
                                          <p:attrName>r</p:attrName>
                                        </p:attrNameLst>
                                      </p:cBhvr>
                                    </p:animRot>
                                    <p:animRot by="240000">
                                      <p:cBhvr>
                                        <p:cTn id="8" dur="200" fill="hold">
                                          <p:stCondLst>
                                            <p:cond delay="400"/>
                                          </p:stCondLst>
                                        </p:cTn>
                                        <p:tgtEl>
                                          <p:spTgt spid="1028"/>
                                        </p:tgtEl>
                                        <p:attrNameLst>
                                          <p:attrName>r</p:attrName>
                                        </p:attrNameLst>
                                      </p:cBhvr>
                                    </p:animRot>
                                    <p:animRot by="-240000">
                                      <p:cBhvr>
                                        <p:cTn id="9" dur="200" fill="hold">
                                          <p:stCondLst>
                                            <p:cond delay="600"/>
                                          </p:stCondLst>
                                        </p:cTn>
                                        <p:tgtEl>
                                          <p:spTgt spid="1028"/>
                                        </p:tgtEl>
                                        <p:attrNameLst>
                                          <p:attrName>r</p:attrName>
                                        </p:attrNameLst>
                                      </p:cBhvr>
                                    </p:animRot>
                                    <p:animRot by="120000">
                                      <p:cBhvr>
                                        <p:cTn id="10" dur="200" fill="hold">
                                          <p:stCondLst>
                                            <p:cond delay="800"/>
                                          </p:stCondLst>
                                        </p:cTn>
                                        <p:tgtEl>
                                          <p:spTgt spid="1028"/>
                                        </p:tgtEl>
                                        <p:attrNameLst>
                                          <p:attrName>r</p:attrName>
                                        </p:attrNameLst>
                                      </p:cBhvr>
                                    </p:animRot>
                                  </p:childTnLst>
                                </p:cTn>
                              </p:par>
                              <p:par>
                                <p:cTn id="11" presetID="1" presetClass="mediacall" presetSubtype="0" fill="hold" nodeType="withEffect">
                                  <p:stCondLst>
                                    <p:cond delay="0"/>
                                  </p:stCondLst>
                                  <p:childTnLst>
                                    <p:cmd type="call" cmd="playFrom(0.0)">
                                      <p:cBhvr>
                                        <p:cTn id="12" dur="5276"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1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5FE7F01F-EA89-456E-ABF4-BD1A17D12C4E}"/>
              </a:ext>
            </a:extLst>
          </p:cNvPr>
          <p:cNvPicPr>
            <a:picLocks noChangeAspect="1"/>
          </p:cNvPicPr>
          <p:nvPr/>
        </p:nvPicPr>
        <p:blipFill rotWithShape="1">
          <a:blip r:embed="rId3">
            <a:extLst>
              <a:ext uri="{28A0092B-C50C-407E-A947-70E740481C1C}">
                <a14:useLocalDpi xmlns:a14="http://schemas.microsoft.com/office/drawing/2010/main" val="0"/>
              </a:ext>
            </a:extLst>
          </a:blip>
          <a:srcRect t="1739" r="16704" b="373"/>
          <a:stretch/>
        </p:blipFill>
        <p:spPr>
          <a:xfrm rot="16200000">
            <a:off x="1627204" y="-1653099"/>
            <a:ext cx="6883896" cy="10138301"/>
          </a:xfrm>
          <a:prstGeom prst="rect">
            <a:avLst/>
          </a:prstGeom>
        </p:spPr>
      </p:pic>
      <p:pic>
        <p:nvPicPr>
          <p:cNvPr id="15" name="图片 14">
            <a:extLst>
              <a:ext uri="{FF2B5EF4-FFF2-40B4-BE49-F238E27FC236}">
                <a16:creationId xmlns:a16="http://schemas.microsoft.com/office/drawing/2014/main" id="{11982690-0AEC-41C8-9286-D6EE18C94655}"/>
              </a:ext>
            </a:extLst>
          </p:cNvPr>
          <p:cNvPicPr>
            <a:picLocks noChangeAspect="1"/>
          </p:cNvPicPr>
          <p:nvPr/>
        </p:nvPicPr>
        <p:blipFill rotWithShape="1">
          <a:blip r:embed="rId3">
            <a:extLst>
              <a:ext uri="{28A0092B-C50C-407E-A947-70E740481C1C}">
                <a14:useLocalDpi xmlns:a14="http://schemas.microsoft.com/office/drawing/2010/main" val="0"/>
              </a:ext>
            </a:extLst>
          </a:blip>
          <a:srcRect t="63877" r="16704" b="373"/>
          <a:stretch/>
        </p:blipFill>
        <p:spPr>
          <a:xfrm rot="16200000" flipV="1">
            <a:off x="7723944" y="2389942"/>
            <a:ext cx="6883896" cy="2052219"/>
          </a:xfrm>
          <a:prstGeom prst="rect">
            <a:avLst/>
          </a:prstGeom>
        </p:spPr>
      </p:pic>
      <p:sp>
        <p:nvSpPr>
          <p:cNvPr id="2" name="Rounded Rectangle 1"/>
          <p:cNvSpPr/>
          <p:nvPr/>
        </p:nvSpPr>
        <p:spPr>
          <a:xfrm>
            <a:off x="6019800" y="3078480"/>
            <a:ext cx="5836920" cy="3276600"/>
          </a:xfrm>
          <a:prstGeom prst="roundRect">
            <a:avLst/>
          </a:prstGeom>
          <a:solidFill>
            <a:schemeClr val="accent1">
              <a:alpha val="4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8" name="Group 7"/>
          <p:cNvGrpSpPr/>
          <p:nvPr/>
        </p:nvGrpSpPr>
        <p:grpSpPr>
          <a:xfrm>
            <a:off x="5926146" y="3498940"/>
            <a:ext cx="4755756" cy="1082956"/>
            <a:chOff x="5926146" y="3498940"/>
            <a:chExt cx="4755756" cy="1082956"/>
          </a:xfrm>
        </p:grpSpPr>
        <p:sp>
          <p:nvSpPr>
            <p:cNvPr id="4" name="TextBox 3"/>
            <p:cNvSpPr txBox="1"/>
            <p:nvPr/>
          </p:nvSpPr>
          <p:spPr>
            <a:xfrm>
              <a:off x="7009102" y="3687726"/>
              <a:ext cx="367280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xem</a:t>
              </a:r>
              <a:r>
                <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lại</a:t>
              </a:r>
              <a:r>
                <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endPar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26146" y="3498940"/>
              <a:ext cx="1082956" cy="1082956"/>
            </a:xfrm>
            <a:prstGeom prst="rect">
              <a:avLst/>
            </a:prstGeom>
          </p:spPr>
        </p:pic>
      </p:grpSp>
      <p:grpSp>
        <p:nvGrpSpPr>
          <p:cNvPr id="10" name="Group 9"/>
          <p:cNvGrpSpPr/>
          <p:nvPr/>
        </p:nvGrpSpPr>
        <p:grpSpPr>
          <a:xfrm>
            <a:off x="5926146" y="4768553"/>
            <a:ext cx="5473902" cy="1200329"/>
            <a:chOff x="5926146" y="4768553"/>
            <a:chExt cx="5473902" cy="1200329"/>
          </a:xfrm>
        </p:grpSpPr>
        <p:sp>
          <p:nvSpPr>
            <p:cNvPr id="9" name="TextBox 8"/>
            <p:cNvSpPr txBox="1"/>
            <p:nvPr/>
          </p:nvSpPr>
          <p:spPr>
            <a:xfrm>
              <a:off x="7009102" y="4768553"/>
              <a:ext cx="4390946"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Chuẩn</a:t>
              </a:r>
              <a:r>
                <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bị</a:t>
              </a:r>
              <a:r>
                <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tiếp</a:t>
              </a:r>
              <a:r>
                <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theo</a:t>
              </a:r>
              <a:r>
                <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26146" y="4810553"/>
              <a:ext cx="1082956" cy="1082956"/>
            </a:xfrm>
            <a:prstGeom prst="rect">
              <a:avLst/>
            </a:prstGeom>
          </p:spPr>
        </p:pic>
      </p:grpSp>
      <p:pic>
        <p:nvPicPr>
          <p:cNvPr id="12" name="Picture 11"/>
          <p:cNvPicPr>
            <a:picLocks noChangeAspect="1"/>
          </p:cNvPicPr>
          <p:nvPr/>
        </p:nvPicPr>
        <p:blipFill>
          <a:blip r:embed="rId5"/>
          <a:stretch>
            <a:fillRect/>
          </a:stretch>
        </p:blipFill>
        <p:spPr>
          <a:xfrm>
            <a:off x="6321248" y="997266"/>
            <a:ext cx="7017104" cy="2353260"/>
          </a:xfrm>
          <a:prstGeom prst="rect">
            <a:avLst/>
          </a:prstGeom>
        </p:spPr>
      </p:pic>
    </p:spTree>
    <p:extLst>
      <p:ext uri="{BB962C8B-B14F-4D97-AF65-F5344CB8AC3E}">
        <p14:creationId xmlns:p14="http://schemas.microsoft.com/office/powerpoint/2010/main" val="424796537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par>
                                <p:cTn id="13" presetID="14" presetClass="entr" presetSubtype="1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11982690-0AEC-41C8-9286-D6EE18C94655}"/>
              </a:ext>
            </a:extLst>
          </p:cNvPr>
          <p:cNvPicPr>
            <a:picLocks noChangeAspect="1"/>
          </p:cNvPicPr>
          <p:nvPr/>
        </p:nvPicPr>
        <p:blipFill rotWithShape="1">
          <a:blip r:embed="rId3">
            <a:extLst>
              <a:ext uri="{28A0092B-C50C-407E-A947-70E740481C1C}">
                <a14:useLocalDpi xmlns:a14="http://schemas.microsoft.com/office/drawing/2010/main" val="0"/>
              </a:ext>
            </a:extLst>
          </a:blip>
          <a:srcRect t="63877" r="16704" b="373"/>
          <a:stretch/>
        </p:blipFill>
        <p:spPr>
          <a:xfrm rot="16200000" flipV="1">
            <a:off x="2654054" y="-2679948"/>
            <a:ext cx="6883896" cy="12192000"/>
          </a:xfrm>
          <a:prstGeom prst="rect">
            <a:avLst/>
          </a:prstGeom>
        </p:spPr>
      </p:pic>
      <p:pic>
        <p:nvPicPr>
          <p:cNvPr id="2" name="Picture 1">
            <a:extLst>
              <a:ext uri="{FF2B5EF4-FFF2-40B4-BE49-F238E27FC236}">
                <a16:creationId xmlns:a16="http://schemas.microsoft.com/office/drawing/2014/main" id="{0107AEAE-3E78-6485-8E0D-4BEA5A960B96}"/>
              </a:ext>
            </a:extLst>
          </p:cNvPr>
          <p:cNvPicPr>
            <a:picLocks noChangeAspect="1"/>
          </p:cNvPicPr>
          <p:nvPr/>
        </p:nvPicPr>
        <p:blipFill>
          <a:blip r:embed="rId4"/>
          <a:stretch>
            <a:fillRect/>
          </a:stretch>
        </p:blipFill>
        <p:spPr>
          <a:xfrm>
            <a:off x="3090035" y="533079"/>
            <a:ext cx="8596105" cy="4340728"/>
          </a:xfrm>
          <a:prstGeom prst="rect">
            <a:avLst/>
          </a:prstGeom>
        </p:spPr>
      </p:pic>
      <p:pic>
        <p:nvPicPr>
          <p:cNvPr id="3" name="Picture 2" descr="A speaker with sound waves&#10;&#10;Description automatically generated">
            <a:extLst>
              <a:ext uri="{FF2B5EF4-FFF2-40B4-BE49-F238E27FC236}">
                <a16:creationId xmlns:a16="http://schemas.microsoft.com/office/drawing/2014/main" id="{22ACF673-6BD9-0A4B-0237-60597B2E7B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286" y="2673626"/>
            <a:ext cx="5815987" cy="3875218"/>
          </a:xfrm>
          <a:prstGeom prst="rect">
            <a:avLst/>
          </a:prstGeom>
        </p:spPr>
      </p:pic>
    </p:spTree>
    <p:extLst>
      <p:ext uri="{BB962C8B-B14F-4D97-AF65-F5344CB8AC3E}">
        <p14:creationId xmlns:p14="http://schemas.microsoft.com/office/powerpoint/2010/main" val="249397792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11982690-0AEC-41C8-9286-D6EE18C94655}"/>
              </a:ext>
            </a:extLst>
          </p:cNvPr>
          <p:cNvPicPr>
            <a:picLocks noChangeAspect="1"/>
          </p:cNvPicPr>
          <p:nvPr/>
        </p:nvPicPr>
        <p:blipFill rotWithShape="1">
          <a:blip r:embed="rId3">
            <a:extLst>
              <a:ext uri="{28A0092B-C50C-407E-A947-70E740481C1C}">
                <a14:useLocalDpi xmlns:a14="http://schemas.microsoft.com/office/drawing/2010/main" val="0"/>
              </a:ext>
            </a:extLst>
          </a:blip>
          <a:srcRect t="63877" r="16704" b="373"/>
          <a:stretch/>
        </p:blipFill>
        <p:spPr>
          <a:xfrm rot="16200000" flipV="1">
            <a:off x="2654053" y="-2679949"/>
            <a:ext cx="6883896" cy="12192002"/>
          </a:xfrm>
          <a:prstGeom prst="rect">
            <a:avLst/>
          </a:prstGeom>
        </p:spPr>
      </p:pic>
      <p:pic>
        <p:nvPicPr>
          <p:cNvPr id="3" name="Picture 2">
            <a:extLst>
              <a:ext uri="{FF2B5EF4-FFF2-40B4-BE49-F238E27FC236}">
                <a16:creationId xmlns:a16="http://schemas.microsoft.com/office/drawing/2014/main" id="{B212B4DF-D93D-E90D-6177-9626D58AB0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7499" y="3512413"/>
            <a:ext cx="3524491" cy="3524491"/>
          </a:xfrm>
          <a:prstGeom prst="rect">
            <a:avLst/>
          </a:prstGeom>
        </p:spPr>
      </p:pic>
      <p:grpSp>
        <p:nvGrpSpPr>
          <p:cNvPr id="5" name="Group 4">
            <a:extLst>
              <a:ext uri="{FF2B5EF4-FFF2-40B4-BE49-F238E27FC236}">
                <a16:creationId xmlns:a16="http://schemas.microsoft.com/office/drawing/2014/main" id="{BD6B7136-C11D-02C3-B8A9-6C746E9F2A8B}"/>
              </a:ext>
            </a:extLst>
          </p:cNvPr>
          <p:cNvGrpSpPr/>
          <p:nvPr/>
        </p:nvGrpSpPr>
        <p:grpSpPr>
          <a:xfrm>
            <a:off x="1358238" y="1390649"/>
            <a:ext cx="8271537" cy="1333501"/>
            <a:chOff x="4804552" y="1790768"/>
            <a:chExt cx="4409954" cy="1739510"/>
          </a:xfrm>
        </p:grpSpPr>
        <p:sp>
          <p:nvSpPr>
            <p:cNvPr id="6" name="Speech Bubble: Rectangle with Corners Rounded 5">
              <a:extLst>
                <a:ext uri="{FF2B5EF4-FFF2-40B4-BE49-F238E27FC236}">
                  <a16:creationId xmlns:a16="http://schemas.microsoft.com/office/drawing/2014/main" id="{6D5A7FB5-DED1-71DE-D1DF-BD375B34785A}"/>
                </a:ext>
              </a:extLst>
            </p:cNvPr>
            <p:cNvSpPr/>
            <p:nvPr/>
          </p:nvSpPr>
          <p:spPr>
            <a:xfrm rot="10800000" flipV="1">
              <a:off x="4804552" y="1790768"/>
              <a:ext cx="4409954" cy="1739510"/>
            </a:xfrm>
            <a:custGeom>
              <a:avLst/>
              <a:gdLst>
                <a:gd name="csX0" fmla="*/ 0 w 4409954"/>
                <a:gd name="csY0" fmla="*/ 289924 h 1739510"/>
                <a:gd name="csX1" fmla="*/ 289924 w 4409954"/>
                <a:gd name="csY1" fmla="*/ 0 h 1739510"/>
                <a:gd name="csX2" fmla="*/ 837736 w 4409954"/>
                <a:gd name="csY2" fmla="*/ 0 h 1739510"/>
                <a:gd name="csX3" fmla="*/ 1431199 w 4409954"/>
                <a:gd name="csY3" fmla="*/ 0 h 1739510"/>
                <a:gd name="csX4" fmla="*/ 2047487 w 4409954"/>
                <a:gd name="csY4" fmla="*/ 0 h 1739510"/>
                <a:gd name="csX5" fmla="*/ 2572473 w 4409954"/>
                <a:gd name="csY5" fmla="*/ 0 h 1739510"/>
                <a:gd name="csX6" fmla="*/ 2572473 w 4409954"/>
                <a:gd name="csY6" fmla="*/ 0 h 1739510"/>
                <a:gd name="csX7" fmla="*/ 3101668 w 4409954"/>
                <a:gd name="csY7" fmla="*/ 0 h 1739510"/>
                <a:gd name="csX8" fmla="*/ 3674962 w 4409954"/>
                <a:gd name="csY8" fmla="*/ 0 h 1739510"/>
                <a:gd name="csX9" fmla="*/ 4120030 w 4409954"/>
                <a:gd name="csY9" fmla="*/ 0 h 1739510"/>
                <a:gd name="csX10" fmla="*/ 4409954 w 4409954"/>
                <a:gd name="csY10" fmla="*/ 289924 h 1739510"/>
                <a:gd name="csX11" fmla="*/ 4409954 w 4409954"/>
                <a:gd name="csY11" fmla="*/ 630575 h 1739510"/>
                <a:gd name="csX12" fmla="*/ 4409954 w 4409954"/>
                <a:gd name="csY12" fmla="*/ 1014714 h 1739510"/>
                <a:gd name="csX13" fmla="*/ 4409954 w 4409954"/>
                <a:gd name="csY13" fmla="*/ 1014714 h 1739510"/>
                <a:gd name="csX14" fmla="*/ 4409954 w 4409954"/>
                <a:gd name="csY14" fmla="*/ 1449592 h 1739510"/>
                <a:gd name="csX15" fmla="*/ 4409954 w 4409954"/>
                <a:gd name="csY15" fmla="*/ 1449586 h 1739510"/>
                <a:gd name="csX16" fmla="*/ 4120030 w 4409954"/>
                <a:gd name="csY16" fmla="*/ 1739510 h 1739510"/>
                <a:gd name="csX17" fmla="*/ 3674962 w 4409954"/>
                <a:gd name="csY17" fmla="*/ 1739510 h 1739510"/>
                <a:gd name="csX18" fmla="*/ 3944792 w 4409954"/>
                <a:gd name="csY18" fmla="*/ 2166403 h 1739510"/>
                <a:gd name="csX19" fmla="*/ 3487352 w 4409954"/>
                <a:gd name="csY19" fmla="*/ 2024105 h 1739510"/>
                <a:gd name="csX20" fmla="*/ 3057359 w 4409954"/>
                <a:gd name="csY20" fmla="*/ 1890346 h 1739510"/>
                <a:gd name="csX21" fmla="*/ 2572473 w 4409954"/>
                <a:gd name="csY21" fmla="*/ 1739510 h 1739510"/>
                <a:gd name="csX22" fmla="*/ 2070312 w 4409954"/>
                <a:gd name="csY22" fmla="*/ 1739510 h 1739510"/>
                <a:gd name="csX23" fmla="*/ 1454024 w 4409954"/>
                <a:gd name="csY23" fmla="*/ 1739510 h 1739510"/>
                <a:gd name="csX24" fmla="*/ 906212 w 4409954"/>
                <a:gd name="csY24" fmla="*/ 1739510 h 1739510"/>
                <a:gd name="csX25" fmla="*/ 289924 w 4409954"/>
                <a:gd name="csY25" fmla="*/ 1739510 h 1739510"/>
                <a:gd name="csX26" fmla="*/ 0 w 4409954"/>
                <a:gd name="csY26" fmla="*/ 1449586 h 1739510"/>
                <a:gd name="csX27" fmla="*/ 0 w 4409954"/>
                <a:gd name="csY27" fmla="*/ 1449592 h 1739510"/>
                <a:gd name="csX28" fmla="*/ 0 w 4409954"/>
                <a:gd name="csY28" fmla="*/ 1014714 h 1739510"/>
                <a:gd name="csX29" fmla="*/ 0 w 4409954"/>
                <a:gd name="csY29" fmla="*/ 1014714 h 1739510"/>
                <a:gd name="csX30" fmla="*/ 0 w 4409954"/>
                <a:gd name="csY30" fmla="*/ 659567 h 1739510"/>
                <a:gd name="csX31" fmla="*/ 0 w 4409954"/>
                <a:gd name="csY31" fmla="*/ 289924 h 173951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Lst>
              <a:rect l="l" t="t" r="r" b="b"/>
              <a:pathLst>
                <a:path w="4409954" h="1739510" fill="none" extrusionOk="0">
                  <a:moveTo>
                    <a:pt x="0" y="289924"/>
                  </a:moveTo>
                  <a:cubicBezTo>
                    <a:pt x="-27010" y="129689"/>
                    <a:pt x="132342" y="-5208"/>
                    <a:pt x="289924" y="0"/>
                  </a:cubicBezTo>
                  <a:cubicBezTo>
                    <a:pt x="460330" y="18544"/>
                    <a:pt x="616704" y="-13259"/>
                    <a:pt x="837736" y="0"/>
                  </a:cubicBezTo>
                  <a:cubicBezTo>
                    <a:pt x="1058768" y="13259"/>
                    <a:pt x="1200299" y="-22195"/>
                    <a:pt x="1431199" y="0"/>
                  </a:cubicBezTo>
                  <a:cubicBezTo>
                    <a:pt x="1662099" y="22195"/>
                    <a:pt x="1788014" y="-7219"/>
                    <a:pt x="2047487" y="0"/>
                  </a:cubicBezTo>
                  <a:cubicBezTo>
                    <a:pt x="2306960" y="7219"/>
                    <a:pt x="2417083" y="-12299"/>
                    <a:pt x="2572473" y="0"/>
                  </a:cubicBezTo>
                  <a:lnTo>
                    <a:pt x="2572473" y="0"/>
                  </a:lnTo>
                  <a:cubicBezTo>
                    <a:pt x="2819925" y="-15394"/>
                    <a:pt x="2849607" y="23663"/>
                    <a:pt x="3101668" y="0"/>
                  </a:cubicBezTo>
                  <a:cubicBezTo>
                    <a:pt x="3353730" y="-23663"/>
                    <a:pt x="3438775" y="418"/>
                    <a:pt x="3674962" y="0"/>
                  </a:cubicBezTo>
                  <a:cubicBezTo>
                    <a:pt x="3819723" y="16127"/>
                    <a:pt x="3961572" y="-11160"/>
                    <a:pt x="4120030" y="0"/>
                  </a:cubicBezTo>
                  <a:cubicBezTo>
                    <a:pt x="4267931" y="11871"/>
                    <a:pt x="4394105" y="164627"/>
                    <a:pt x="4409954" y="289924"/>
                  </a:cubicBezTo>
                  <a:cubicBezTo>
                    <a:pt x="4401129" y="372661"/>
                    <a:pt x="4426602" y="523629"/>
                    <a:pt x="4409954" y="630575"/>
                  </a:cubicBezTo>
                  <a:cubicBezTo>
                    <a:pt x="4393306" y="737521"/>
                    <a:pt x="4402154" y="879752"/>
                    <a:pt x="4409954" y="1014714"/>
                  </a:cubicBezTo>
                  <a:lnTo>
                    <a:pt x="4409954" y="1014714"/>
                  </a:lnTo>
                  <a:cubicBezTo>
                    <a:pt x="4401598" y="1224662"/>
                    <a:pt x="4427730" y="1256594"/>
                    <a:pt x="4409954" y="1449592"/>
                  </a:cubicBezTo>
                  <a:lnTo>
                    <a:pt x="4409954" y="1449586"/>
                  </a:lnTo>
                  <a:cubicBezTo>
                    <a:pt x="4414981" y="1622464"/>
                    <a:pt x="4276460" y="1700386"/>
                    <a:pt x="4120030" y="1739510"/>
                  </a:cubicBezTo>
                  <a:cubicBezTo>
                    <a:pt x="4003679" y="1761224"/>
                    <a:pt x="3797387" y="1739755"/>
                    <a:pt x="3674962" y="1739510"/>
                  </a:cubicBezTo>
                  <a:cubicBezTo>
                    <a:pt x="3776825" y="1924108"/>
                    <a:pt x="3810072" y="1972321"/>
                    <a:pt x="3944792" y="2166403"/>
                  </a:cubicBezTo>
                  <a:cubicBezTo>
                    <a:pt x="3737245" y="2085477"/>
                    <a:pt x="3691700" y="2072278"/>
                    <a:pt x="3487352" y="2024105"/>
                  </a:cubicBezTo>
                  <a:cubicBezTo>
                    <a:pt x="3283004" y="1975932"/>
                    <a:pt x="3169293" y="1924863"/>
                    <a:pt x="3057359" y="1890346"/>
                  </a:cubicBezTo>
                  <a:cubicBezTo>
                    <a:pt x="2945425" y="1855829"/>
                    <a:pt x="2667900" y="1794843"/>
                    <a:pt x="2572473" y="1739510"/>
                  </a:cubicBezTo>
                  <a:cubicBezTo>
                    <a:pt x="2387458" y="1742675"/>
                    <a:pt x="2319763" y="1751914"/>
                    <a:pt x="2070312" y="1739510"/>
                  </a:cubicBezTo>
                  <a:cubicBezTo>
                    <a:pt x="1820861" y="1727106"/>
                    <a:pt x="1667951" y="1738054"/>
                    <a:pt x="1454024" y="1739510"/>
                  </a:cubicBezTo>
                  <a:cubicBezTo>
                    <a:pt x="1240097" y="1740966"/>
                    <a:pt x="1081330" y="1731128"/>
                    <a:pt x="906212" y="1739510"/>
                  </a:cubicBezTo>
                  <a:cubicBezTo>
                    <a:pt x="731094" y="1747892"/>
                    <a:pt x="579209" y="1719113"/>
                    <a:pt x="289924" y="1739510"/>
                  </a:cubicBezTo>
                  <a:cubicBezTo>
                    <a:pt x="130677" y="1743667"/>
                    <a:pt x="-8272" y="1633454"/>
                    <a:pt x="0" y="1449586"/>
                  </a:cubicBezTo>
                  <a:lnTo>
                    <a:pt x="0" y="1449592"/>
                  </a:lnTo>
                  <a:cubicBezTo>
                    <a:pt x="5690" y="1317748"/>
                    <a:pt x="-5005" y="1145457"/>
                    <a:pt x="0" y="1014714"/>
                  </a:cubicBezTo>
                  <a:lnTo>
                    <a:pt x="0" y="1014714"/>
                  </a:lnTo>
                  <a:cubicBezTo>
                    <a:pt x="16135" y="903159"/>
                    <a:pt x="773" y="803717"/>
                    <a:pt x="0" y="659567"/>
                  </a:cubicBezTo>
                  <a:cubicBezTo>
                    <a:pt x="-773" y="515417"/>
                    <a:pt x="-7820" y="388794"/>
                    <a:pt x="0" y="289924"/>
                  </a:cubicBezTo>
                  <a:close/>
                </a:path>
                <a:path w="4409954" h="1739510" stroke="0" extrusionOk="0">
                  <a:moveTo>
                    <a:pt x="0" y="289924"/>
                  </a:moveTo>
                  <a:cubicBezTo>
                    <a:pt x="-15078" y="155587"/>
                    <a:pt x="160075" y="-20472"/>
                    <a:pt x="289924" y="0"/>
                  </a:cubicBezTo>
                  <a:cubicBezTo>
                    <a:pt x="536403" y="-1688"/>
                    <a:pt x="596917" y="19108"/>
                    <a:pt x="883387" y="0"/>
                  </a:cubicBezTo>
                  <a:cubicBezTo>
                    <a:pt x="1169857" y="-19108"/>
                    <a:pt x="1226505" y="-24804"/>
                    <a:pt x="1454024" y="0"/>
                  </a:cubicBezTo>
                  <a:cubicBezTo>
                    <a:pt x="1681543" y="24804"/>
                    <a:pt x="1865292" y="-28292"/>
                    <a:pt x="2024661" y="0"/>
                  </a:cubicBezTo>
                  <a:cubicBezTo>
                    <a:pt x="2184030" y="28292"/>
                    <a:pt x="2418535" y="26155"/>
                    <a:pt x="2572473" y="0"/>
                  </a:cubicBezTo>
                  <a:lnTo>
                    <a:pt x="2572473" y="0"/>
                  </a:lnTo>
                  <a:cubicBezTo>
                    <a:pt x="2841855" y="1824"/>
                    <a:pt x="2878002" y="6247"/>
                    <a:pt x="3123718" y="0"/>
                  </a:cubicBezTo>
                  <a:cubicBezTo>
                    <a:pt x="3369434" y="-6247"/>
                    <a:pt x="3424704" y="-27135"/>
                    <a:pt x="3674962" y="0"/>
                  </a:cubicBezTo>
                  <a:cubicBezTo>
                    <a:pt x="3820828" y="-9461"/>
                    <a:pt x="4025948" y="22187"/>
                    <a:pt x="4120030" y="0"/>
                  </a:cubicBezTo>
                  <a:cubicBezTo>
                    <a:pt x="4277863" y="15549"/>
                    <a:pt x="4399596" y="98132"/>
                    <a:pt x="4409954" y="289924"/>
                  </a:cubicBezTo>
                  <a:cubicBezTo>
                    <a:pt x="4399691" y="470755"/>
                    <a:pt x="4397849" y="483401"/>
                    <a:pt x="4409954" y="659567"/>
                  </a:cubicBezTo>
                  <a:cubicBezTo>
                    <a:pt x="4422059" y="835733"/>
                    <a:pt x="4413022" y="839194"/>
                    <a:pt x="4409954" y="1014714"/>
                  </a:cubicBezTo>
                  <a:lnTo>
                    <a:pt x="4409954" y="1014714"/>
                  </a:lnTo>
                  <a:cubicBezTo>
                    <a:pt x="4388998" y="1131007"/>
                    <a:pt x="4397927" y="1282395"/>
                    <a:pt x="4409954" y="1449592"/>
                  </a:cubicBezTo>
                  <a:lnTo>
                    <a:pt x="4409954" y="1449586"/>
                  </a:lnTo>
                  <a:cubicBezTo>
                    <a:pt x="4398991" y="1612145"/>
                    <a:pt x="4284165" y="1736372"/>
                    <a:pt x="4120030" y="1739510"/>
                  </a:cubicBezTo>
                  <a:cubicBezTo>
                    <a:pt x="3912162" y="1757358"/>
                    <a:pt x="3896829" y="1723330"/>
                    <a:pt x="3674962" y="1739510"/>
                  </a:cubicBezTo>
                  <a:cubicBezTo>
                    <a:pt x="3778067" y="1924282"/>
                    <a:pt x="3842179" y="1992021"/>
                    <a:pt x="3944792" y="2166403"/>
                  </a:cubicBezTo>
                  <a:cubicBezTo>
                    <a:pt x="3784702" y="2102769"/>
                    <a:pt x="3608562" y="2064649"/>
                    <a:pt x="3514799" y="2032643"/>
                  </a:cubicBezTo>
                  <a:cubicBezTo>
                    <a:pt x="3421036" y="2000637"/>
                    <a:pt x="3268578" y="1975910"/>
                    <a:pt x="3071082" y="1894614"/>
                  </a:cubicBezTo>
                  <a:cubicBezTo>
                    <a:pt x="2873586" y="1813318"/>
                    <a:pt x="2791510" y="1831459"/>
                    <a:pt x="2572473" y="1739510"/>
                  </a:cubicBezTo>
                  <a:cubicBezTo>
                    <a:pt x="2301765" y="1762107"/>
                    <a:pt x="2140487" y="1736435"/>
                    <a:pt x="2024661" y="1739510"/>
                  </a:cubicBezTo>
                  <a:cubicBezTo>
                    <a:pt x="1908835" y="1742585"/>
                    <a:pt x="1701563" y="1725420"/>
                    <a:pt x="1476849" y="1739510"/>
                  </a:cubicBezTo>
                  <a:cubicBezTo>
                    <a:pt x="1252135" y="1753600"/>
                    <a:pt x="1158661" y="1717291"/>
                    <a:pt x="906212" y="1739510"/>
                  </a:cubicBezTo>
                  <a:cubicBezTo>
                    <a:pt x="653763" y="1761729"/>
                    <a:pt x="512542" y="1765933"/>
                    <a:pt x="289924" y="1739510"/>
                  </a:cubicBezTo>
                  <a:cubicBezTo>
                    <a:pt x="118170" y="1735276"/>
                    <a:pt x="17968" y="1616694"/>
                    <a:pt x="0" y="1449586"/>
                  </a:cubicBezTo>
                  <a:lnTo>
                    <a:pt x="0" y="1449592"/>
                  </a:lnTo>
                  <a:cubicBezTo>
                    <a:pt x="-17757" y="1266251"/>
                    <a:pt x="-17745" y="1163714"/>
                    <a:pt x="0" y="1014714"/>
                  </a:cubicBezTo>
                  <a:lnTo>
                    <a:pt x="0" y="1014714"/>
                  </a:lnTo>
                  <a:cubicBezTo>
                    <a:pt x="-11986" y="913277"/>
                    <a:pt x="11373" y="734091"/>
                    <a:pt x="0" y="652319"/>
                  </a:cubicBezTo>
                  <a:cubicBezTo>
                    <a:pt x="-11373" y="570548"/>
                    <a:pt x="2459" y="455861"/>
                    <a:pt x="0" y="289924"/>
                  </a:cubicBezTo>
                  <a:close/>
                </a:path>
              </a:pathLst>
            </a:custGeom>
            <a:solidFill>
              <a:srgbClr val="FFF4E1"/>
            </a:solidFill>
            <a:ln w="38100">
              <a:solidFill>
                <a:srgbClr val="FF6600"/>
              </a:solidFill>
              <a:extLst>
                <a:ext uri="{C807C97D-BFC1-408E-A445-0C87EB9F89A2}">
                  <ask:lineSketchStyleProps xmlns:ask="http://schemas.microsoft.com/office/drawing/2018/sketchyshapes" sd="2842418190">
                    <a:prstGeom prst="wedgeRoundRectCallout">
                      <a:avLst>
                        <a:gd name="adj1" fmla="val 39452"/>
                        <a:gd name="adj2" fmla="val 74541"/>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Rectangle 6">
              <a:extLst>
                <a:ext uri="{FF2B5EF4-FFF2-40B4-BE49-F238E27FC236}">
                  <a16:creationId xmlns:a16="http://schemas.microsoft.com/office/drawing/2014/main" id="{B062CE33-AA13-D6D0-9F93-493AE081C6B9}"/>
                </a:ext>
              </a:extLst>
            </p:cNvPr>
            <p:cNvSpPr/>
            <p:nvPr/>
          </p:nvSpPr>
          <p:spPr>
            <a:xfrm>
              <a:off x="4904468" y="1968024"/>
              <a:ext cx="4210121" cy="923415"/>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Bác</a:t>
              </a:r>
              <a:r>
                <a:rPr kumimoji="0" lang="en-US" alt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sĩ</a:t>
              </a:r>
              <a:r>
                <a:rPr kumimoji="0" lang="en-US" alt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Binocs </a:t>
              </a:r>
              <a:r>
                <a:rPr kumimoji="0" lang="en-US" alt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đã</a:t>
              </a:r>
              <a:r>
                <a:rPr kumimoji="0" lang="en-US" alt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gặp</a:t>
              </a:r>
              <a:r>
                <a:rPr kumimoji="0" lang="en-US" alt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vấn</a:t>
              </a:r>
              <a:r>
                <a:rPr kumimoji="0" lang="en-US" alt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đề</a:t>
              </a:r>
              <a:r>
                <a:rPr kumimoji="0" lang="en-US" alt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gì</a:t>
              </a:r>
              <a:r>
                <a:rPr kumimoji="0" lang="en-US" alt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a:t>
              </a:r>
            </a:p>
          </p:txBody>
        </p:sp>
      </p:grpSp>
      <p:grpSp>
        <p:nvGrpSpPr>
          <p:cNvPr id="2" name="Group 1">
            <a:extLst>
              <a:ext uri="{FF2B5EF4-FFF2-40B4-BE49-F238E27FC236}">
                <a16:creationId xmlns:a16="http://schemas.microsoft.com/office/drawing/2014/main" id="{18400666-7A46-A053-9F00-4C78381D1B9C}"/>
              </a:ext>
            </a:extLst>
          </p:cNvPr>
          <p:cNvGrpSpPr/>
          <p:nvPr/>
        </p:nvGrpSpPr>
        <p:grpSpPr>
          <a:xfrm>
            <a:off x="4625313" y="3181349"/>
            <a:ext cx="7147587" cy="1333501"/>
            <a:chOff x="4804552" y="1790768"/>
            <a:chExt cx="4409954" cy="1739510"/>
          </a:xfrm>
        </p:grpSpPr>
        <p:sp>
          <p:nvSpPr>
            <p:cNvPr id="4" name="Speech Bubble: Rectangle with Corners Rounded 3">
              <a:extLst>
                <a:ext uri="{FF2B5EF4-FFF2-40B4-BE49-F238E27FC236}">
                  <a16:creationId xmlns:a16="http://schemas.microsoft.com/office/drawing/2014/main" id="{54EEF741-5315-50B1-5275-099A9BD74AA5}"/>
                </a:ext>
              </a:extLst>
            </p:cNvPr>
            <p:cNvSpPr/>
            <p:nvPr/>
          </p:nvSpPr>
          <p:spPr>
            <a:xfrm rot="10800000" flipV="1">
              <a:off x="4804552" y="1790768"/>
              <a:ext cx="4409954" cy="1739510"/>
            </a:xfrm>
            <a:custGeom>
              <a:avLst/>
              <a:gdLst>
                <a:gd name="csX0" fmla="*/ 0 w 4409954"/>
                <a:gd name="csY0" fmla="*/ 289924 h 1739510"/>
                <a:gd name="csX1" fmla="*/ 289924 w 4409954"/>
                <a:gd name="csY1" fmla="*/ 0 h 1739510"/>
                <a:gd name="csX2" fmla="*/ 837736 w 4409954"/>
                <a:gd name="csY2" fmla="*/ 0 h 1739510"/>
                <a:gd name="csX3" fmla="*/ 1431199 w 4409954"/>
                <a:gd name="csY3" fmla="*/ 0 h 1739510"/>
                <a:gd name="csX4" fmla="*/ 2047487 w 4409954"/>
                <a:gd name="csY4" fmla="*/ 0 h 1739510"/>
                <a:gd name="csX5" fmla="*/ 2572473 w 4409954"/>
                <a:gd name="csY5" fmla="*/ 0 h 1739510"/>
                <a:gd name="csX6" fmla="*/ 2572473 w 4409954"/>
                <a:gd name="csY6" fmla="*/ 0 h 1739510"/>
                <a:gd name="csX7" fmla="*/ 3101668 w 4409954"/>
                <a:gd name="csY7" fmla="*/ 0 h 1739510"/>
                <a:gd name="csX8" fmla="*/ 3674962 w 4409954"/>
                <a:gd name="csY8" fmla="*/ 0 h 1739510"/>
                <a:gd name="csX9" fmla="*/ 4120030 w 4409954"/>
                <a:gd name="csY9" fmla="*/ 0 h 1739510"/>
                <a:gd name="csX10" fmla="*/ 4409954 w 4409954"/>
                <a:gd name="csY10" fmla="*/ 289924 h 1739510"/>
                <a:gd name="csX11" fmla="*/ 4409954 w 4409954"/>
                <a:gd name="csY11" fmla="*/ 630575 h 1739510"/>
                <a:gd name="csX12" fmla="*/ 4409954 w 4409954"/>
                <a:gd name="csY12" fmla="*/ 1014714 h 1739510"/>
                <a:gd name="csX13" fmla="*/ 4409954 w 4409954"/>
                <a:gd name="csY13" fmla="*/ 1014714 h 1739510"/>
                <a:gd name="csX14" fmla="*/ 4409954 w 4409954"/>
                <a:gd name="csY14" fmla="*/ 1449592 h 1739510"/>
                <a:gd name="csX15" fmla="*/ 4409954 w 4409954"/>
                <a:gd name="csY15" fmla="*/ 1449586 h 1739510"/>
                <a:gd name="csX16" fmla="*/ 4120030 w 4409954"/>
                <a:gd name="csY16" fmla="*/ 1739510 h 1739510"/>
                <a:gd name="csX17" fmla="*/ 3674962 w 4409954"/>
                <a:gd name="csY17" fmla="*/ 1739510 h 1739510"/>
                <a:gd name="csX18" fmla="*/ 3944792 w 4409954"/>
                <a:gd name="csY18" fmla="*/ 2166403 h 1739510"/>
                <a:gd name="csX19" fmla="*/ 3487352 w 4409954"/>
                <a:gd name="csY19" fmla="*/ 2024105 h 1739510"/>
                <a:gd name="csX20" fmla="*/ 3057359 w 4409954"/>
                <a:gd name="csY20" fmla="*/ 1890346 h 1739510"/>
                <a:gd name="csX21" fmla="*/ 2572473 w 4409954"/>
                <a:gd name="csY21" fmla="*/ 1739510 h 1739510"/>
                <a:gd name="csX22" fmla="*/ 2070312 w 4409954"/>
                <a:gd name="csY22" fmla="*/ 1739510 h 1739510"/>
                <a:gd name="csX23" fmla="*/ 1454024 w 4409954"/>
                <a:gd name="csY23" fmla="*/ 1739510 h 1739510"/>
                <a:gd name="csX24" fmla="*/ 906212 w 4409954"/>
                <a:gd name="csY24" fmla="*/ 1739510 h 1739510"/>
                <a:gd name="csX25" fmla="*/ 289924 w 4409954"/>
                <a:gd name="csY25" fmla="*/ 1739510 h 1739510"/>
                <a:gd name="csX26" fmla="*/ 0 w 4409954"/>
                <a:gd name="csY26" fmla="*/ 1449586 h 1739510"/>
                <a:gd name="csX27" fmla="*/ 0 w 4409954"/>
                <a:gd name="csY27" fmla="*/ 1449592 h 1739510"/>
                <a:gd name="csX28" fmla="*/ 0 w 4409954"/>
                <a:gd name="csY28" fmla="*/ 1014714 h 1739510"/>
                <a:gd name="csX29" fmla="*/ 0 w 4409954"/>
                <a:gd name="csY29" fmla="*/ 1014714 h 1739510"/>
                <a:gd name="csX30" fmla="*/ 0 w 4409954"/>
                <a:gd name="csY30" fmla="*/ 659567 h 1739510"/>
                <a:gd name="csX31" fmla="*/ 0 w 4409954"/>
                <a:gd name="csY31" fmla="*/ 289924 h 173951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Lst>
              <a:rect l="l" t="t" r="r" b="b"/>
              <a:pathLst>
                <a:path w="4409954" h="1739510" fill="none" extrusionOk="0">
                  <a:moveTo>
                    <a:pt x="0" y="289924"/>
                  </a:moveTo>
                  <a:cubicBezTo>
                    <a:pt x="-27010" y="129689"/>
                    <a:pt x="132342" y="-5208"/>
                    <a:pt x="289924" y="0"/>
                  </a:cubicBezTo>
                  <a:cubicBezTo>
                    <a:pt x="460330" y="18544"/>
                    <a:pt x="616704" y="-13259"/>
                    <a:pt x="837736" y="0"/>
                  </a:cubicBezTo>
                  <a:cubicBezTo>
                    <a:pt x="1058768" y="13259"/>
                    <a:pt x="1200299" y="-22195"/>
                    <a:pt x="1431199" y="0"/>
                  </a:cubicBezTo>
                  <a:cubicBezTo>
                    <a:pt x="1662099" y="22195"/>
                    <a:pt x="1788014" y="-7219"/>
                    <a:pt x="2047487" y="0"/>
                  </a:cubicBezTo>
                  <a:cubicBezTo>
                    <a:pt x="2306960" y="7219"/>
                    <a:pt x="2417083" y="-12299"/>
                    <a:pt x="2572473" y="0"/>
                  </a:cubicBezTo>
                  <a:lnTo>
                    <a:pt x="2572473" y="0"/>
                  </a:lnTo>
                  <a:cubicBezTo>
                    <a:pt x="2819925" y="-15394"/>
                    <a:pt x="2849607" y="23663"/>
                    <a:pt x="3101668" y="0"/>
                  </a:cubicBezTo>
                  <a:cubicBezTo>
                    <a:pt x="3353730" y="-23663"/>
                    <a:pt x="3438775" y="418"/>
                    <a:pt x="3674962" y="0"/>
                  </a:cubicBezTo>
                  <a:cubicBezTo>
                    <a:pt x="3819723" y="16127"/>
                    <a:pt x="3961572" y="-11160"/>
                    <a:pt x="4120030" y="0"/>
                  </a:cubicBezTo>
                  <a:cubicBezTo>
                    <a:pt x="4267931" y="11871"/>
                    <a:pt x="4394105" y="164627"/>
                    <a:pt x="4409954" y="289924"/>
                  </a:cubicBezTo>
                  <a:cubicBezTo>
                    <a:pt x="4401129" y="372661"/>
                    <a:pt x="4426602" y="523629"/>
                    <a:pt x="4409954" y="630575"/>
                  </a:cubicBezTo>
                  <a:cubicBezTo>
                    <a:pt x="4393306" y="737521"/>
                    <a:pt x="4402154" y="879752"/>
                    <a:pt x="4409954" y="1014714"/>
                  </a:cubicBezTo>
                  <a:lnTo>
                    <a:pt x="4409954" y="1014714"/>
                  </a:lnTo>
                  <a:cubicBezTo>
                    <a:pt x="4401598" y="1224662"/>
                    <a:pt x="4427730" y="1256594"/>
                    <a:pt x="4409954" y="1449592"/>
                  </a:cubicBezTo>
                  <a:lnTo>
                    <a:pt x="4409954" y="1449586"/>
                  </a:lnTo>
                  <a:cubicBezTo>
                    <a:pt x="4414981" y="1622464"/>
                    <a:pt x="4276460" y="1700386"/>
                    <a:pt x="4120030" y="1739510"/>
                  </a:cubicBezTo>
                  <a:cubicBezTo>
                    <a:pt x="4003679" y="1761224"/>
                    <a:pt x="3797387" y="1739755"/>
                    <a:pt x="3674962" y="1739510"/>
                  </a:cubicBezTo>
                  <a:cubicBezTo>
                    <a:pt x="3776825" y="1924108"/>
                    <a:pt x="3810072" y="1972321"/>
                    <a:pt x="3944792" y="2166403"/>
                  </a:cubicBezTo>
                  <a:cubicBezTo>
                    <a:pt x="3737245" y="2085477"/>
                    <a:pt x="3691700" y="2072278"/>
                    <a:pt x="3487352" y="2024105"/>
                  </a:cubicBezTo>
                  <a:cubicBezTo>
                    <a:pt x="3283004" y="1975932"/>
                    <a:pt x="3169293" y="1924863"/>
                    <a:pt x="3057359" y="1890346"/>
                  </a:cubicBezTo>
                  <a:cubicBezTo>
                    <a:pt x="2945425" y="1855829"/>
                    <a:pt x="2667900" y="1794843"/>
                    <a:pt x="2572473" y="1739510"/>
                  </a:cubicBezTo>
                  <a:cubicBezTo>
                    <a:pt x="2387458" y="1742675"/>
                    <a:pt x="2319763" y="1751914"/>
                    <a:pt x="2070312" y="1739510"/>
                  </a:cubicBezTo>
                  <a:cubicBezTo>
                    <a:pt x="1820861" y="1727106"/>
                    <a:pt x="1667951" y="1738054"/>
                    <a:pt x="1454024" y="1739510"/>
                  </a:cubicBezTo>
                  <a:cubicBezTo>
                    <a:pt x="1240097" y="1740966"/>
                    <a:pt x="1081330" y="1731128"/>
                    <a:pt x="906212" y="1739510"/>
                  </a:cubicBezTo>
                  <a:cubicBezTo>
                    <a:pt x="731094" y="1747892"/>
                    <a:pt x="579209" y="1719113"/>
                    <a:pt x="289924" y="1739510"/>
                  </a:cubicBezTo>
                  <a:cubicBezTo>
                    <a:pt x="130677" y="1743667"/>
                    <a:pt x="-8272" y="1633454"/>
                    <a:pt x="0" y="1449586"/>
                  </a:cubicBezTo>
                  <a:lnTo>
                    <a:pt x="0" y="1449592"/>
                  </a:lnTo>
                  <a:cubicBezTo>
                    <a:pt x="5690" y="1317748"/>
                    <a:pt x="-5005" y="1145457"/>
                    <a:pt x="0" y="1014714"/>
                  </a:cubicBezTo>
                  <a:lnTo>
                    <a:pt x="0" y="1014714"/>
                  </a:lnTo>
                  <a:cubicBezTo>
                    <a:pt x="16135" y="903159"/>
                    <a:pt x="773" y="803717"/>
                    <a:pt x="0" y="659567"/>
                  </a:cubicBezTo>
                  <a:cubicBezTo>
                    <a:pt x="-773" y="515417"/>
                    <a:pt x="-7820" y="388794"/>
                    <a:pt x="0" y="289924"/>
                  </a:cubicBezTo>
                  <a:close/>
                </a:path>
                <a:path w="4409954" h="1739510" stroke="0" extrusionOk="0">
                  <a:moveTo>
                    <a:pt x="0" y="289924"/>
                  </a:moveTo>
                  <a:cubicBezTo>
                    <a:pt x="-15078" y="155587"/>
                    <a:pt x="160075" y="-20472"/>
                    <a:pt x="289924" y="0"/>
                  </a:cubicBezTo>
                  <a:cubicBezTo>
                    <a:pt x="536403" y="-1688"/>
                    <a:pt x="596917" y="19108"/>
                    <a:pt x="883387" y="0"/>
                  </a:cubicBezTo>
                  <a:cubicBezTo>
                    <a:pt x="1169857" y="-19108"/>
                    <a:pt x="1226505" y="-24804"/>
                    <a:pt x="1454024" y="0"/>
                  </a:cubicBezTo>
                  <a:cubicBezTo>
                    <a:pt x="1681543" y="24804"/>
                    <a:pt x="1865292" y="-28292"/>
                    <a:pt x="2024661" y="0"/>
                  </a:cubicBezTo>
                  <a:cubicBezTo>
                    <a:pt x="2184030" y="28292"/>
                    <a:pt x="2418535" y="26155"/>
                    <a:pt x="2572473" y="0"/>
                  </a:cubicBezTo>
                  <a:lnTo>
                    <a:pt x="2572473" y="0"/>
                  </a:lnTo>
                  <a:cubicBezTo>
                    <a:pt x="2841855" y="1824"/>
                    <a:pt x="2878002" y="6247"/>
                    <a:pt x="3123718" y="0"/>
                  </a:cubicBezTo>
                  <a:cubicBezTo>
                    <a:pt x="3369434" y="-6247"/>
                    <a:pt x="3424704" y="-27135"/>
                    <a:pt x="3674962" y="0"/>
                  </a:cubicBezTo>
                  <a:cubicBezTo>
                    <a:pt x="3820828" y="-9461"/>
                    <a:pt x="4025948" y="22187"/>
                    <a:pt x="4120030" y="0"/>
                  </a:cubicBezTo>
                  <a:cubicBezTo>
                    <a:pt x="4277863" y="15549"/>
                    <a:pt x="4399596" y="98132"/>
                    <a:pt x="4409954" y="289924"/>
                  </a:cubicBezTo>
                  <a:cubicBezTo>
                    <a:pt x="4399691" y="470755"/>
                    <a:pt x="4397849" y="483401"/>
                    <a:pt x="4409954" y="659567"/>
                  </a:cubicBezTo>
                  <a:cubicBezTo>
                    <a:pt x="4422059" y="835733"/>
                    <a:pt x="4413022" y="839194"/>
                    <a:pt x="4409954" y="1014714"/>
                  </a:cubicBezTo>
                  <a:lnTo>
                    <a:pt x="4409954" y="1014714"/>
                  </a:lnTo>
                  <a:cubicBezTo>
                    <a:pt x="4388998" y="1131007"/>
                    <a:pt x="4397927" y="1282395"/>
                    <a:pt x="4409954" y="1449592"/>
                  </a:cubicBezTo>
                  <a:lnTo>
                    <a:pt x="4409954" y="1449586"/>
                  </a:lnTo>
                  <a:cubicBezTo>
                    <a:pt x="4398991" y="1612145"/>
                    <a:pt x="4284165" y="1736372"/>
                    <a:pt x="4120030" y="1739510"/>
                  </a:cubicBezTo>
                  <a:cubicBezTo>
                    <a:pt x="3912162" y="1757358"/>
                    <a:pt x="3896829" y="1723330"/>
                    <a:pt x="3674962" y="1739510"/>
                  </a:cubicBezTo>
                  <a:cubicBezTo>
                    <a:pt x="3778067" y="1924282"/>
                    <a:pt x="3842179" y="1992021"/>
                    <a:pt x="3944792" y="2166403"/>
                  </a:cubicBezTo>
                  <a:cubicBezTo>
                    <a:pt x="3784702" y="2102769"/>
                    <a:pt x="3608562" y="2064649"/>
                    <a:pt x="3514799" y="2032643"/>
                  </a:cubicBezTo>
                  <a:cubicBezTo>
                    <a:pt x="3421036" y="2000637"/>
                    <a:pt x="3268578" y="1975910"/>
                    <a:pt x="3071082" y="1894614"/>
                  </a:cubicBezTo>
                  <a:cubicBezTo>
                    <a:pt x="2873586" y="1813318"/>
                    <a:pt x="2791510" y="1831459"/>
                    <a:pt x="2572473" y="1739510"/>
                  </a:cubicBezTo>
                  <a:cubicBezTo>
                    <a:pt x="2301765" y="1762107"/>
                    <a:pt x="2140487" y="1736435"/>
                    <a:pt x="2024661" y="1739510"/>
                  </a:cubicBezTo>
                  <a:cubicBezTo>
                    <a:pt x="1908835" y="1742585"/>
                    <a:pt x="1701563" y="1725420"/>
                    <a:pt x="1476849" y="1739510"/>
                  </a:cubicBezTo>
                  <a:cubicBezTo>
                    <a:pt x="1252135" y="1753600"/>
                    <a:pt x="1158661" y="1717291"/>
                    <a:pt x="906212" y="1739510"/>
                  </a:cubicBezTo>
                  <a:cubicBezTo>
                    <a:pt x="653763" y="1761729"/>
                    <a:pt x="512542" y="1765933"/>
                    <a:pt x="289924" y="1739510"/>
                  </a:cubicBezTo>
                  <a:cubicBezTo>
                    <a:pt x="118170" y="1735276"/>
                    <a:pt x="17968" y="1616694"/>
                    <a:pt x="0" y="1449586"/>
                  </a:cubicBezTo>
                  <a:lnTo>
                    <a:pt x="0" y="1449592"/>
                  </a:lnTo>
                  <a:cubicBezTo>
                    <a:pt x="-17757" y="1266251"/>
                    <a:pt x="-17745" y="1163714"/>
                    <a:pt x="0" y="1014714"/>
                  </a:cubicBezTo>
                  <a:lnTo>
                    <a:pt x="0" y="1014714"/>
                  </a:lnTo>
                  <a:cubicBezTo>
                    <a:pt x="-11986" y="913277"/>
                    <a:pt x="11373" y="734091"/>
                    <a:pt x="0" y="652319"/>
                  </a:cubicBezTo>
                  <a:cubicBezTo>
                    <a:pt x="-11373" y="570548"/>
                    <a:pt x="2459" y="455861"/>
                    <a:pt x="0" y="289924"/>
                  </a:cubicBezTo>
                  <a:close/>
                </a:path>
              </a:pathLst>
            </a:custGeom>
            <a:solidFill>
              <a:srgbClr val="FFF4E1"/>
            </a:solidFill>
            <a:ln w="38100">
              <a:solidFill>
                <a:srgbClr val="FF6600"/>
              </a:solidFill>
              <a:extLst>
                <a:ext uri="{C807C97D-BFC1-408E-A445-0C87EB9F89A2}">
                  <ask:lineSketchStyleProps xmlns:ask="http://schemas.microsoft.com/office/drawing/2018/sketchyshapes" sd="2842418190">
                    <a:prstGeom prst="wedgeRoundRectCallout">
                      <a:avLst>
                        <a:gd name="adj1" fmla="val 39452"/>
                        <a:gd name="adj2" fmla="val 74541"/>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8" name="Rectangle 7">
              <a:extLst>
                <a:ext uri="{FF2B5EF4-FFF2-40B4-BE49-F238E27FC236}">
                  <a16:creationId xmlns:a16="http://schemas.microsoft.com/office/drawing/2014/main" id="{1E1BD185-3F93-109B-F698-4B50820E4001}"/>
                </a:ext>
              </a:extLst>
            </p:cNvPr>
            <p:cNvSpPr/>
            <p:nvPr/>
          </p:nvSpPr>
          <p:spPr>
            <a:xfrm>
              <a:off x="4904468" y="1968024"/>
              <a:ext cx="4210121" cy="1070459"/>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100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Vì</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sao</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bác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sĩ</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Binocs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bị</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đau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tai?</a:t>
              </a:r>
            </a:p>
          </p:txBody>
        </p:sp>
      </p:grpSp>
    </p:spTree>
    <p:extLst>
      <p:ext uri="{BB962C8B-B14F-4D97-AF65-F5344CB8AC3E}">
        <p14:creationId xmlns:p14="http://schemas.microsoft.com/office/powerpoint/2010/main" val="285428927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11982690-0AEC-41C8-9286-D6EE18C94655}"/>
              </a:ext>
            </a:extLst>
          </p:cNvPr>
          <p:cNvPicPr>
            <a:picLocks noChangeAspect="1"/>
          </p:cNvPicPr>
          <p:nvPr/>
        </p:nvPicPr>
        <p:blipFill rotWithShape="1">
          <a:blip r:embed="rId3">
            <a:extLst>
              <a:ext uri="{28A0092B-C50C-407E-A947-70E740481C1C}">
                <a14:useLocalDpi xmlns:a14="http://schemas.microsoft.com/office/drawing/2010/main" val="0"/>
              </a:ext>
            </a:extLst>
          </a:blip>
          <a:srcRect t="63877" r="16704" b="373"/>
          <a:stretch/>
        </p:blipFill>
        <p:spPr>
          <a:xfrm rot="16200000" flipV="1">
            <a:off x="2654053" y="-2679949"/>
            <a:ext cx="6883896" cy="12192002"/>
          </a:xfrm>
          <a:prstGeom prst="rect">
            <a:avLst/>
          </a:prstGeom>
        </p:spPr>
      </p:pic>
      <p:pic>
        <p:nvPicPr>
          <p:cNvPr id="3" name="Picture 2">
            <a:extLst>
              <a:ext uri="{FF2B5EF4-FFF2-40B4-BE49-F238E27FC236}">
                <a16:creationId xmlns:a16="http://schemas.microsoft.com/office/drawing/2014/main" id="{2DA2D842-AAB0-9DBD-EBA3-3FFF5E1810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1735" y="3396172"/>
            <a:ext cx="4222030" cy="4434905"/>
          </a:xfrm>
          <a:prstGeom prst="rect">
            <a:avLst/>
          </a:prstGeom>
        </p:spPr>
      </p:pic>
      <p:pic>
        <p:nvPicPr>
          <p:cNvPr id="5" name="Picture 4">
            <a:extLst>
              <a:ext uri="{FF2B5EF4-FFF2-40B4-BE49-F238E27FC236}">
                <a16:creationId xmlns:a16="http://schemas.microsoft.com/office/drawing/2014/main" id="{DE734FC8-04ED-79E8-6FE8-E72401DE1F7C}"/>
              </a:ext>
            </a:extLst>
          </p:cNvPr>
          <p:cNvPicPr>
            <a:picLocks noChangeAspect="1"/>
          </p:cNvPicPr>
          <p:nvPr/>
        </p:nvPicPr>
        <p:blipFill>
          <a:blip r:embed="rId5"/>
          <a:stretch>
            <a:fillRect/>
          </a:stretch>
        </p:blipFill>
        <p:spPr>
          <a:xfrm>
            <a:off x="2663715" y="1824860"/>
            <a:ext cx="7078069" cy="2566638"/>
          </a:xfrm>
          <a:prstGeom prst="rect">
            <a:avLst/>
          </a:prstGeom>
        </p:spPr>
      </p:pic>
    </p:spTree>
    <p:extLst>
      <p:ext uri="{BB962C8B-B14F-4D97-AF65-F5344CB8AC3E}">
        <p14:creationId xmlns:p14="http://schemas.microsoft.com/office/powerpoint/2010/main" val="262393427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1" name="Rectangle 20"/>
          <p:cNvSpPr/>
          <p:nvPr/>
        </p:nvSpPr>
        <p:spPr>
          <a:xfrm>
            <a:off x="776748" y="285136"/>
            <a:ext cx="3038168" cy="65876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30" name="Group 29"/>
          <p:cNvGrpSpPr/>
          <p:nvPr/>
        </p:nvGrpSpPr>
        <p:grpSpPr>
          <a:xfrm>
            <a:off x="1597306" y="770276"/>
            <a:ext cx="8889357" cy="2667405"/>
            <a:chOff x="1597306" y="770276"/>
            <a:chExt cx="8889357" cy="2667405"/>
          </a:xfrm>
        </p:grpSpPr>
        <p:sp>
          <p:nvSpPr>
            <p:cNvPr id="25" name="Rounded Rectangle 24"/>
            <p:cNvSpPr/>
            <p:nvPr/>
          </p:nvSpPr>
          <p:spPr>
            <a:xfrm>
              <a:off x="1597306" y="770276"/>
              <a:ext cx="8889357" cy="26674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9" name="TextBox 28"/>
            <p:cNvSpPr txBox="1"/>
            <p:nvPr/>
          </p:nvSpPr>
          <p:spPr>
            <a:xfrm>
              <a:off x="1933600" y="979638"/>
              <a:ext cx="8532303" cy="199804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100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Hoạt</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động</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1: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Tìm</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hiểu</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nguyên</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nhân</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tác</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hại</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tiếng</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ồn</a:t>
              </a:r>
              <a:endParaRPr kumimoji="0" lang="en-US"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4" name="Picture 2" descr="Hình ảnh Vector Png Công Ty Tuyển Dụng Tay Cầm Sừng áp Phích Tuyển Dụng,  Kèn, Công, Ty miễn phí tải tập tin PNG PSDComment và Vector">
            <a:extLst>
              <a:ext uri="{FF2B5EF4-FFF2-40B4-BE49-F238E27FC236}">
                <a16:creationId xmlns:a16="http://schemas.microsoft.com/office/drawing/2014/main" id="{346B547C-1927-F9A8-5EA6-6C4352308CC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250" b="90000" l="4063" r="90000">
                        <a14:foregroundMark x1="28281" y1="22813" x2="27187" y2="29844"/>
                        <a14:foregroundMark x1="31094" y1="16875" x2="35000" y2="22500"/>
                        <a14:foregroundMark x1="21250" y1="35313" x2="23281" y2="38906"/>
                        <a14:foregroundMark x1="21563" y1="34063" x2="22188" y2="3843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97365" y="2482624"/>
            <a:ext cx="4982956" cy="4796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809865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circle(in)">
                                      <p:cBhvr>
                                        <p:cTn id="7"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ular Callout 14">
            <a:extLst>
              <a:ext uri="{FF2B5EF4-FFF2-40B4-BE49-F238E27FC236}">
                <a16:creationId xmlns:a16="http://schemas.microsoft.com/office/drawing/2014/main" id="{3A3D9425-11C1-D58D-A490-17BA700D07C3}"/>
              </a:ext>
            </a:extLst>
          </p:cNvPr>
          <p:cNvSpPr/>
          <p:nvPr/>
        </p:nvSpPr>
        <p:spPr>
          <a:xfrm>
            <a:off x="322293" y="69575"/>
            <a:ext cx="11627755" cy="1111526"/>
          </a:xfrm>
          <a:prstGeom prst="wedgeRoundRectCallout">
            <a:avLst>
              <a:gd name="adj1" fmla="val 29101"/>
              <a:gd name="adj2" fmla="val 48718"/>
              <a:gd name="adj3" fmla="val 16667"/>
            </a:avLst>
          </a:prstGeom>
          <a:solidFill>
            <a:schemeClr val="accent5">
              <a:lumMod val="20000"/>
              <a:lumOff val="80000"/>
            </a:schemeClr>
          </a:solidFill>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3256"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Nói về nguyên nhân và tác hại của tiếng ồn gây ra cho con người ở mỗi hình dưới đây.</a:t>
            </a:r>
          </a:p>
        </p:txBody>
      </p:sp>
      <p:pic>
        <p:nvPicPr>
          <p:cNvPr id="4" name="Picture 3">
            <a:extLst>
              <a:ext uri="{FF2B5EF4-FFF2-40B4-BE49-F238E27FC236}">
                <a16:creationId xmlns:a16="http://schemas.microsoft.com/office/drawing/2014/main" id="{449BCA77-0C3C-3463-9DA0-6C351C8A9C63}"/>
              </a:ext>
            </a:extLst>
          </p:cNvPr>
          <p:cNvPicPr>
            <a:picLocks noChangeAspect="1"/>
          </p:cNvPicPr>
          <p:nvPr/>
        </p:nvPicPr>
        <p:blipFill>
          <a:blip r:embed="rId3"/>
          <a:stretch>
            <a:fillRect/>
          </a:stretch>
        </p:blipFill>
        <p:spPr>
          <a:xfrm>
            <a:off x="2076450" y="1595437"/>
            <a:ext cx="7867650" cy="4391025"/>
          </a:xfrm>
          <a:prstGeom prst="rect">
            <a:avLst/>
          </a:prstGeom>
        </p:spPr>
      </p:pic>
    </p:spTree>
    <p:extLst>
      <p:ext uri="{BB962C8B-B14F-4D97-AF65-F5344CB8AC3E}">
        <p14:creationId xmlns:p14="http://schemas.microsoft.com/office/powerpoint/2010/main" val="393337401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AFDB04-FD8F-547D-599B-6DFBAD8CE1C8}"/>
              </a:ext>
            </a:extLst>
          </p:cNvPr>
          <p:cNvPicPr>
            <a:picLocks noChangeAspect="1"/>
          </p:cNvPicPr>
          <p:nvPr/>
        </p:nvPicPr>
        <p:blipFill>
          <a:blip r:embed="rId3"/>
          <a:stretch>
            <a:fillRect/>
          </a:stretch>
        </p:blipFill>
        <p:spPr>
          <a:xfrm>
            <a:off x="487442" y="3067050"/>
            <a:ext cx="3620992" cy="2569322"/>
          </a:xfrm>
          <a:prstGeom prst="rect">
            <a:avLst/>
          </a:prstGeom>
        </p:spPr>
      </p:pic>
      <p:sp>
        <p:nvSpPr>
          <p:cNvPr id="3" name="TextBox 2">
            <a:extLst>
              <a:ext uri="{FF2B5EF4-FFF2-40B4-BE49-F238E27FC236}">
                <a16:creationId xmlns:a16="http://schemas.microsoft.com/office/drawing/2014/main" id="{7A7BE039-1791-A45D-C6B2-C7CA052739BE}"/>
              </a:ext>
            </a:extLst>
          </p:cNvPr>
          <p:cNvSpPr txBox="1"/>
          <p:nvPr/>
        </p:nvSpPr>
        <p:spPr>
          <a:xfrm>
            <a:off x="791111" y="1428108"/>
            <a:ext cx="444871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Hoàn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thành</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phiếu</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bài</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tập</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0" name="TextBox 9">
            <a:extLst>
              <a:ext uri="{FF2B5EF4-FFF2-40B4-BE49-F238E27FC236}">
                <a16:creationId xmlns:a16="http://schemas.microsoft.com/office/drawing/2014/main" id="{32EC24FD-8CF8-75D7-327E-CCC484200126}"/>
              </a:ext>
            </a:extLst>
          </p:cNvPr>
          <p:cNvSpPr txBox="1"/>
          <p:nvPr/>
        </p:nvSpPr>
        <p:spPr>
          <a:xfrm>
            <a:off x="6896100" y="485775"/>
            <a:ext cx="444817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Phiếu</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bài</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tập</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1" name="TextBox 10">
            <a:extLst>
              <a:ext uri="{FF2B5EF4-FFF2-40B4-BE49-F238E27FC236}">
                <a16:creationId xmlns:a16="http://schemas.microsoft.com/office/drawing/2014/main" id="{83A3143C-15EE-45AC-F111-CC0C2886DF8D}"/>
              </a:ext>
            </a:extLst>
          </p:cNvPr>
          <p:cNvSpPr txBox="1"/>
          <p:nvPr/>
        </p:nvSpPr>
        <p:spPr>
          <a:xfrm>
            <a:off x="6000750" y="1504950"/>
            <a:ext cx="444817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Tên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nhóm</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aphicFrame>
        <p:nvGraphicFramePr>
          <p:cNvPr id="12" name="Table 12">
            <a:extLst>
              <a:ext uri="{FF2B5EF4-FFF2-40B4-BE49-F238E27FC236}">
                <a16:creationId xmlns:a16="http://schemas.microsoft.com/office/drawing/2014/main" id="{2C27BD28-2243-7F4E-1093-69086A1A075A}"/>
              </a:ext>
            </a:extLst>
          </p:cNvPr>
          <p:cNvGraphicFramePr>
            <a:graphicFrameLocks noGrp="1"/>
          </p:cNvGraphicFramePr>
          <p:nvPr/>
        </p:nvGraphicFramePr>
        <p:xfrm>
          <a:off x="4514850" y="2148415"/>
          <a:ext cx="7210426" cy="4204760"/>
        </p:xfrm>
        <a:graphic>
          <a:graphicData uri="http://schemas.openxmlformats.org/drawingml/2006/table">
            <a:tbl>
              <a:tblPr firstRow="1" bandRow="1">
                <a:tableStyleId>{5C22544A-7EE6-4342-B048-85BDC9FD1C3A}</a:tableStyleId>
              </a:tblPr>
              <a:tblGrid>
                <a:gridCol w="2257425">
                  <a:extLst>
                    <a:ext uri="{9D8B030D-6E8A-4147-A177-3AD203B41FA5}">
                      <a16:colId xmlns:a16="http://schemas.microsoft.com/office/drawing/2014/main" val="2894134653"/>
                    </a:ext>
                  </a:extLst>
                </a:gridCol>
                <a:gridCol w="4953001">
                  <a:extLst>
                    <a:ext uri="{9D8B030D-6E8A-4147-A177-3AD203B41FA5}">
                      <a16:colId xmlns:a16="http://schemas.microsoft.com/office/drawing/2014/main" val="341513362"/>
                    </a:ext>
                  </a:extLst>
                </a:gridCol>
              </a:tblGrid>
              <a:tr h="1051190">
                <a:tc>
                  <a:txBody>
                    <a:bodyPr/>
                    <a:lstStyle/>
                    <a:p>
                      <a:pPr algn="ctr"/>
                      <a:r>
                        <a:rPr lang="en-US" sz="2800" dirty="0" err="1">
                          <a:latin typeface="Cambria" panose="02040503050406030204" pitchFamily="18" charset="0"/>
                          <a:ea typeface="Cambria" panose="02040503050406030204" pitchFamily="18" charset="0"/>
                        </a:rPr>
                        <a:t>Tranh</a:t>
                      </a:r>
                      <a:endParaRPr lang="en-US" sz="2800" dirty="0">
                        <a:latin typeface="Cambria" panose="02040503050406030204" pitchFamily="18" charset="0"/>
                        <a:ea typeface="Cambria" panose="02040503050406030204" pitchFamily="18" charset="0"/>
                      </a:endParaRPr>
                    </a:p>
                  </a:txBody>
                  <a:tcPr/>
                </a:tc>
                <a:tc>
                  <a:txBody>
                    <a:bodyPr/>
                    <a:lstStyle/>
                    <a:p>
                      <a:pPr algn="ctr"/>
                      <a:r>
                        <a:rPr lang="en-US" sz="2800" dirty="0" err="1">
                          <a:latin typeface="Cambria" panose="02040503050406030204" pitchFamily="18" charset="0"/>
                          <a:ea typeface="Cambria" panose="02040503050406030204" pitchFamily="18" charset="0"/>
                        </a:rPr>
                        <a:t>Nguyên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nhân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hại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tiếng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ồn</a:t>
                      </a:r>
                      <a:endParaRPr lang="en-US" sz="28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1638012276"/>
                  </a:ext>
                </a:extLst>
              </a:tr>
              <a:tr h="1051190">
                <a:tc>
                  <a:txBody>
                    <a:bodyPr/>
                    <a:lstStyle/>
                    <a:p>
                      <a:endParaRPr lang="en-US" dirty="0"/>
                    </a:p>
                  </a:txBody>
                  <a:tcPr/>
                </a:tc>
                <a:tc>
                  <a:txBody>
                    <a:bodyPr/>
                    <a:lstStyle/>
                    <a:p>
                      <a:endParaRPr lang="en-US"/>
                    </a:p>
                  </a:txBody>
                  <a:tcPr/>
                </a:tc>
                <a:extLst>
                  <a:ext uri="{0D108BD9-81ED-4DB2-BD59-A6C34878D82A}">
                    <a16:rowId xmlns:a16="http://schemas.microsoft.com/office/drawing/2014/main" val="362907189"/>
                  </a:ext>
                </a:extLst>
              </a:tr>
              <a:tr h="1051190">
                <a:tc>
                  <a:txBody>
                    <a:bodyPr/>
                    <a:lstStyle/>
                    <a:p>
                      <a:endParaRPr lang="en-US"/>
                    </a:p>
                  </a:txBody>
                  <a:tcPr/>
                </a:tc>
                <a:tc>
                  <a:txBody>
                    <a:bodyPr/>
                    <a:lstStyle/>
                    <a:p>
                      <a:endParaRPr lang="en-US"/>
                    </a:p>
                  </a:txBody>
                  <a:tcPr/>
                </a:tc>
                <a:extLst>
                  <a:ext uri="{0D108BD9-81ED-4DB2-BD59-A6C34878D82A}">
                    <a16:rowId xmlns:a16="http://schemas.microsoft.com/office/drawing/2014/main" val="14237434"/>
                  </a:ext>
                </a:extLst>
              </a:tr>
              <a:tr h="1051190">
                <a:tc>
                  <a:txBody>
                    <a:bodyPr/>
                    <a:lstStyle/>
                    <a:p>
                      <a:endParaRPr lang="en-US"/>
                    </a:p>
                  </a:txBody>
                  <a:tcPr/>
                </a:tc>
                <a:tc>
                  <a:txBody>
                    <a:bodyPr/>
                    <a:lstStyle/>
                    <a:p>
                      <a:endParaRPr lang="en-US" dirty="0"/>
                    </a:p>
                  </a:txBody>
                  <a:tcPr/>
                </a:tc>
                <a:extLst>
                  <a:ext uri="{0D108BD9-81ED-4DB2-BD59-A6C34878D82A}">
                    <a16:rowId xmlns:a16="http://schemas.microsoft.com/office/drawing/2014/main" val="878035860"/>
                  </a:ext>
                </a:extLst>
              </a:tr>
            </a:tbl>
          </a:graphicData>
        </a:graphic>
      </p:graphicFrame>
      <p:pic>
        <p:nvPicPr>
          <p:cNvPr id="14" name="Picture 13">
            <a:extLst>
              <a:ext uri="{FF2B5EF4-FFF2-40B4-BE49-F238E27FC236}">
                <a16:creationId xmlns:a16="http://schemas.microsoft.com/office/drawing/2014/main" id="{28D6395D-CB18-624F-9088-9D31785E6E80}"/>
              </a:ext>
            </a:extLst>
          </p:cNvPr>
          <p:cNvPicPr>
            <a:picLocks noChangeAspect="1"/>
          </p:cNvPicPr>
          <p:nvPr/>
        </p:nvPicPr>
        <p:blipFill>
          <a:blip r:embed="rId4"/>
          <a:stretch>
            <a:fillRect/>
          </a:stretch>
        </p:blipFill>
        <p:spPr>
          <a:xfrm>
            <a:off x="4972049" y="3259009"/>
            <a:ext cx="1390651" cy="903416"/>
          </a:xfrm>
          <a:prstGeom prst="rect">
            <a:avLst/>
          </a:prstGeom>
        </p:spPr>
      </p:pic>
      <p:pic>
        <p:nvPicPr>
          <p:cNvPr id="18" name="Picture 17">
            <a:extLst>
              <a:ext uri="{FF2B5EF4-FFF2-40B4-BE49-F238E27FC236}">
                <a16:creationId xmlns:a16="http://schemas.microsoft.com/office/drawing/2014/main" id="{8806BD2B-022E-E681-1BDB-90B035B821FF}"/>
              </a:ext>
            </a:extLst>
          </p:cNvPr>
          <p:cNvPicPr>
            <a:picLocks noChangeAspect="1"/>
          </p:cNvPicPr>
          <p:nvPr/>
        </p:nvPicPr>
        <p:blipFill>
          <a:blip r:embed="rId5"/>
          <a:stretch>
            <a:fillRect/>
          </a:stretch>
        </p:blipFill>
        <p:spPr>
          <a:xfrm>
            <a:off x="4895850" y="4343400"/>
            <a:ext cx="1409700" cy="862012"/>
          </a:xfrm>
          <a:prstGeom prst="rect">
            <a:avLst/>
          </a:prstGeom>
        </p:spPr>
      </p:pic>
      <p:pic>
        <p:nvPicPr>
          <p:cNvPr id="20" name="Picture 19">
            <a:extLst>
              <a:ext uri="{FF2B5EF4-FFF2-40B4-BE49-F238E27FC236}">
                <a16:creationId xmlns:a16="http://schemas.microsoft.com/office/drawing/2014/main" id="{2D2F19CC-7594-7667-B24B-A0DA94D1AB91}"/>
              </a:ext>
            </a:extLst>
          </p:cNvPr>
          <p:cNvPicPr>
            <a:picLocks noChangeAspect="1"/>
          </p:cNvPicPr>
          <p:nvPr/>
        </p:nvPicPr>
        <p:blipFill>
          <a:blip r:embed="rId6"/>
          <a:stretch>
            <a:fillRect/>
          </a:stretch>
        </p:blipFill>
        <p:spPr>
          <a:xfrm>
            <a:off x="4924425" y="5419725"/>
            <a:ext cx="1409700" cy="923925"/>
          </a:xfrm>
          <a:prstGeom prst="rect">
            <a:avLst/>
          </a:prstGeom>
        </p:spPr>
      </p:pic>
    </p:spTree>
    <p:extLst>
      <p:ext uri="{BB962C8B-B14F-4D97-AF65-F5344CB8AC3E}">
        <p14:creationId xmlns:p14="http://schemas.microsoft.com/office/powerpoint/2010/main" val="374836379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ppt_x"/>
                                          </p:val>
                                        </p:tav>
                                        <p:tav tm="100000">
                                          <p:val>
                                            <p:strVal val="#ppt_x"/>
                                          </p:val>
                                        </p:tav>
                                      </p:tavLst>
                                    </p:anim>
                                    <p:anim calcmode="lin" valueType="num">
                                      <p:cBhvr additive="base">
                                        <p:cTn id="24" dur="500" fill="hold"/>
                                        <p:tgtEl>
                                          <p:spTgt spid="2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2EC24FD-8CF8-75D7-327E-CCC484200126}"/>
              </a:ext>
            </a:extLst>
          </p:cNvPr>
          <p:cNvSpPr txBox="1"/>
          <p:nvPr/>
        </p:nvSpPr>
        <p:spPr>
          <a:xfrm>
            <a:off x="4791075" y="419100"/>
            <a:ext cx="444817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Phiếu</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bài</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tập</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1" name="TextBox 10">
            <a:extLst>
              <a:ext uri="{FF2B5EF4-FFF2-40B4-BE49-F238E27FC236}">
                <a16:creationId xmlns:a16="http://schemas.microsoft.com/office/drawing/2014/main" id="{83A3143C-15EE-45AC-F111-CC0C2886DF8D}"/>
              </a:ext>
            </a:extLst>
          </p:cNvPr>
          <p:cNvSpPr txBox="1"/>
          <p:nvPr/>
        </p:nvSpPr>
        <p:spPr>
          <a:xfrm>
            <a:off x="3895725" y="1276350"/>
            <a:ext cx="444817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Tên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nhóm</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aphicFrame>
        <p:nvGraphicFramePr>
          <p:cNvPr id="12" name="Table 12">
            <a:extLst>
              <a:ext uri="{FF2B5EF4-FFF2-40B4-BE49-F238E27FC236}">
                <a16:creationId xmlns:a16="http://schemas.microsoft.com/office/drawing/2014/main" id="{2C27BD28-2243-7F4E-1093-69086A1A075A}"/>
              </a:ext>
            </a:extLst>
          </p:cNvPr>
          <p:cNvGraphicFramePr>
            <a:graphicFrameLocks noGrp="1"/>
          </p:cNvGraphicFramePr>
          <p:nvPr/>
        </p:nvGraphicFramePr>
        <p:xfrm>
          <a:off x="1333500" y="2148415"/>
          <a:ext cx="10391776" cy="4204760"/>
        </p:xfrm>
        <a:graphic>
          <a:graphicData uri="http://schemas.openxmlformats.org/drawingml/2006/table">
            <a:tbl>
              <a:tblPr firstRow="1" bandRow="1">
                <a:tableStyleId>{5C22544A-7EE6-4342-B048-85BDC9FD1C3A}</a:tableStyleId>
              </a:tblPr>
              <a:tblGrid>
                <a:gridCol w="3253435">
                  <a:extLst>
                    <a:ext uri="{9D8B030D-6E8A-4147-A177-3AD203B41FA5}">
                      <a16:colId xmlns:a16="http://schemas.microsoft.com/office/drawing/2014/main" val="2894134653"/>
                    </a:ext>
                  </a:extLst>
                </a:gridCol>
                <a:gridCol w="7138341">
                  <a:extLst>
                    <a:ext uri="{9D8B030D-6E8A-4147-A177-3AD203B41FA5}">
                      <a16:colId xmlns:a16="http://schemas.microsoft.com/office/drawing/2014/main" val="341513362"/>
                    </a:ext>
                  </a:extLst>
                </a:gridCol>
              </a:tblGrid>
              <a:tr h="1051190">
                <a:tc>
                  <a:txBody>
                    <a:bodyPr/>
                    <a:lstStyle/>
                    <a:p>
                      <a:pPr algn="ctr"/>
                      <a:r>
                        <a:rPr lang="en-US" sz="2800" dirty="0" err="1">
                          <a:latin typeface="Cambria" panose="02040503050406030204" pitchFamily="18" charset="0"/>
                          <a:ea typeface="Cambria" panose="02040503050406030204" pitchFamily="18" charset="0"/>
                        </a:rPr>
                        <a:t>Tranh</a:t>
                      </a:r>
                      <a:endParaRPr lang="en-US" sz="2800" dirty="0">
                        <a:latin typeface="Cambria" panose="02040503050406030204" pitchFamily="18" charset="0"/>
                        <a:ea typeface="Cambria" panose="02040503050406030204" pitchFamily="18" charset="0"/>
                      </a:endParaRPr>
                    </a:p>
                  </a:txBody>
                  <a:tcPr/>
                </a:tc>
                <a:tc>
                  <a:txBody>
                    <a:bodyPr/>
                    <a:lstStyle/>
                    <a:p>
                      <a:pPr algn="ctr"/>
                      <a:r>
                        <a:rPr lang="en-US" sz="2800" dirty="0" err="1">
                          <a:latin typeface="Cambria" panose="02040503050406030204" pitchFamily="18" charset="0"/>
                          <a:ea typeface="Cambria" panose="02040503050406030204" pitchFamily="18" charset="0"/>
                        </a:rPr>
                        <a:t>Nguyên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nhân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hại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tiếng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ồn</a:t>
                      </a:r>
                      <a:endParaRPr lang="en-US" sz="28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1638012276"/>
                  </a:ext>
                </a:extLst>
              </a:tr>
              <a:tr h="1051190">
                <a:tc>
                  <a:txBody>
                    <a:bodyPr/>
                    <a:lstStyle/>
                    <a:p>
                      <a:endParaRPr lang="en-US" dirty="0"/>
                    </a:p>
                  </a:txBody>
                  <a:tcPr/>
                </a:tc>
                <a:tc>
                  <a:txBody>
                    <a:bodyPr/>
                    <a:lstStyle/>
                    <a:p>
                      <a:endParaRPr lang="en-US"/>
                    </a:p>
                  </a:txBody>
                  <a:tcPr/>
                </a:tc>
                <a:extLst>
                  <a:ext uri="{0D108BD9-81ED-4DB2-BD59-A6C34878D82A}">
                    <a16:rowId xmlns:a16="http://schemas.microsoft.com/office/drawing/2014/main" val="362907189"/>
                  </a:ext>
                </a:extLst>
              </a:tr>
              <a:tr h="1051190">
                <a:tc>
                  <a:txBody>
                    <a:bodyPr/>
                    <a:lstStyle/>
                    <a:p>
                      <a:endParaRPr lang="en-US"/>
                    </a:p>
                  </a:txBody>
                  <a:tcPr/>
                </a:tc>
                <a:tc>
                  <a:txBody>
                    <a:bodyPr/>
                    <a:lstStyle/>
                    <a:p>
                      <a:endParaRPr lang="en-US"/>
                    </a:p>
                  </a:txBody>
                  <a:tcPr/>
                </a:tc>
                <a:extLst>
                  <a:ext uri="{0D108BD9-81ED-4DB2-BD59-A6C34878D82A}">
                    <a16:rowId xmlns:a16="http://schemas.microsoft.com/office/drawing/2014/main" val="14237434"/>
                  </a:ext>
                </a:extLst>
              </a:tr>
              <a:tr h="1051190">
                <a:tc>
                  <a:txBody>
                    <a:bodyPr/>
                    <a:lstStyle/>
                    <a:p>
                      <a:endParaRPr lang="en-US"/>
                    </a:p>
                  </a:txBody>
                  <a:tcPr/>
                </a:tc>
                <a:tc>
                  <a:txBody>
                    <a:bodyPr/>
                    <a:lstStyle/>
                    <a:p>
                      <a:endParaRPr lang="en-US" dirty="0"/>
                    </a:p>
                  </a:txBody>
                  <a:tcPr/>
                </a:tc>
                <a:extLst>
                  <a:ext uri="{0D108BD9-81ED-4DB2-BD59-A6C34878D82A}">
                    <a16:rowId xmlns:a16="http://schemas.microsoft.com/office/drawing/2014/main" val="878035860"/>
                  </a:ext>
                </a:extLst>
              </a:tr>
            </a:tbl>
          </a:graphicData>
        </a:graphic>
      </p:graphicFrame>
      <p:pic>
        <p:nvPicPr>
          <p:cNvPr id="14" name="Picture 13">
            <a:extLst>
              <a:ext uri="{FF2B5EF4-FFF2-40B4-BE49-F238E27FC236}">
                <a16:creationId xmlns:a16="http://schemas.microsoft.com/office/drawing/2014/main" id="{28D6395D-CB18-624F-9088-9D31785E6E80}"/>
              </a:ext>
            </a:extLst>
          </p:cNvPr>
          <p:cNvPicPr>
            <a:picLocks noChangeAspect="1"/>
          </p:cNvPicPr>
          <p:nvPr/>
        </p:nvPicPr>
        <p:blipFill>
          <a:blip r:embed="rId3"/>
          <a:stretch>
            <a:fillRect/>
          </a:stretch>
        </p:blipFill>
        <p:spPr>
          <a:xfrm>
            <a:off x="2352674" y="3306634"/>
            <a:ext cx="1390651" cy="903416"/>
          </a:xfrm>
          <a:prstGeom prst="rect">
            <a:avLst/>
          </a:prstGeom>
        </p:spPr>
      </p:pic>
      <p:pic>
        <p:nvPicPr>
          <p:cNvPr id="18" name="Picture 17">
            <a:extLst>
              <a:ext uri="{FF2B5EF4-FFF2-40B4-BE49-F238E27FC236}">
                <a16:creationId xmlns:a16="http://schemas.microsoft.com/office/drawing/2014/main" id="{8806BD2B-022E-E681-1BDB-90B035B821FF}"/>
              </a:ext>
            </a:extLst>
          </p:cNvPr>
          <p:cNvPicPr>
            <a:picLocks noChangeAspect="1"/>
          </p:cNvPicPr>
          <p:nvPr/>
        </p:nvPicPr>
        <p:blipFill>
          <a:blip r:embed="rId4"/>
          <a:stretch>
            <a:fillRect/>
          </a:stretch>
        </p:blipFill>
        <p:spPr>
          <a:xfrm>
            <a:off x="2228850" y="4352925"/>
            <a:ext cx="1409700" cy="862012"/>
          </a:xfrm>
          <a:prstGeom prst="rect">
            <a:avLst/>
          </a:prstGeom>
        </p:spPr>
      </p:pic>
      <p:pic>
        <p:nvPicPr>
          <p:cNvPr id="20" name="Picture 19">
            <a:extLst>
              <a:ext uri="{FF2B5EF4-FFF2-40B4-BE49-F238E27FC236}">
                <a16:creationId xmlns:a16="http://schemas.microsoft.com/office/drawing/2014/main" id="{2D2F19CC-7594-7667-B24B-A0DA94D1AB91}"/>
              </a:ext>
            </a:extLst>
          </p:cNvPr>
          <p:cNvPicPr>
            <a:picLocks noChangeAspect="1"/>
          </p:cNvPicPr>
          <p:nvPr/>
        </p:nvPicPr>
        <p:blipFill>
          <a:blip r:embed="rId5"/>
          <a:stretch>
            <a:fillRect/>
          </a:stretch>
        </p:blipFill>
        <p:spPr>
          <a:xfrm>
            <a:off x="2314575" y="5343525"/>
            <a:ext cx="1409700" cy="923925"/>
          </a:xfrm>
          <a:prstGeom prst="rect">
            <a:avLst/>
          </a:prstGeom>
        </p:spPr>
      </p:pic>
      <p:sp>
        <p:nvSpPr>
          <p:cNvPr id="4" name="TextBox 3">
            <a:extLst>
              <a:ext uri="{FF2B5EF4-FFF2-40B4-BE49-F238E27FC236}">
                <a16:creationId xmlns:a16="http://schemas.microsoft.com/office/drawing/2014/main" id="{98E68571-9A8F-F870-D767-EE526F554A69}"/>
              </a:ext>
            </a:extLst>
          </p:cNvPr>
          <p:cNvSpPr txBox="1"/>
          <p:nvPr/>
        </p:nvSpPr>
        <p:spPr>
          <a:xfrm>
            <a:off x="4772025" y="3448050"/>
            <a:ext cx="695325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Bạn nhỏ không ngủ được vì tiếng chó sủa</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TextBox 4">
            <a:extLst>
              <a:ext uri="{FF2B5EF4-FFF2-40B4-BE49-F238E27FC236}">
                <a16:creationId xmlns:a16="http://schemas.microsoft.com/office/drawing/2014/main" id="{4A528985-57B0-1BD2-5B90-D065BC2801A6}"/>
              </a:ext>
            </a:extLst>
          </p:cNvPr>
          <p:cNvSpPr txBox="1"/>
          <p:nvPr/>
        </p:nvSpPr>
        <p:spPr>
          <a:xfrm>
            <a:off x="4724400" y="4295775"/>
            <a:ext cx="695325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Lớp học bị ảnh hưởng vì tiếng cưa gỗ rất ồn.</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554DBCB3-A2CB-1709-19F6-E4FF72AD9946}"/>
              </a:ext>
            </a:extLst>
          </p:cNvPr>
          <p:cNvSpPr txBox="1"/>
          <p:nvPr/>
        </p:nvSpPr>
        <p:spPr>
          <a:xfrm>
            <a:off x="4657725" y="5448300"/>
            <a:ext cx="695325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Bạn nhỏ mở nhạc quá to khi bố có khách</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79755147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theme/theme1.xml><?xml version="1.0" encoding="utf-8"?>
<a:theme xmlns:a="http://schemas.openxmlformats.org/drawingml/2006/main" name="千图网海量PPT模板www.58pic.com ​​">
  <a:themeElements>
    <a:clrScheme name="自定义 2903">
      <a:dk1>
        <a:sysClr val="windowText" lastClr="000000"/>
      </a:dk1>
      <a:lt1>
        <a:sysClr val="window" lastClr="FFFFFF"/>
      </a:lt1>
      <a:dk2>
        <a:srgbClr val="44546A"/>
      </a:dk2>
      <a:lt2>
        <a:srgbClr val="E7E6E6"/>
      </a:lt2>
      <a:accent1>
        <a:srgbClr val="379F75"/>
      </a:accent1>
      <a:accent2>
        <a:srgbClr val="379F75"/>
      </a:accent2>
      <a:accent3>
        <a:srgbClr val="379F75"/>
      </a:accent3>
      <a:accent4>
        <a:srgbClr val="379F75"/>
      </a:accent4>
      <a:accent5>
        <a:srgbClr val="379F75"/>
      </a:accent5>
      <a:accent6>
        <a:srgbClr val="379F75"/>
      </a:accent6>
      <a:hlink>
        <a:srgbClr val="379F75"/>
      </a:hlink>
      <a:folHlink>
        <a:srgbClr val="379F75"/>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自定义 1">
      <a:dk1>
        <a:sysClr val="windowText" lastClr="000000"/>
      </a:dk1>
      <a:lt1>
        <a:srgbClr val="FFFFFF"/>
      </a:lt1>
      <a:dk2>
        <a:srgbClr val="44546A"/>
      </a:dk2>
      <a:lt2>
        <a:srgbClr val="E7E6E6"/>
      </a:lt2>
      <a:accent1>
        <a:srgbClr val="5DBDFF"/>
      </a:accent1>
      <a:accent2>
        <a:srgbClr val="5DBDFF"/>
      </a:accent2>
      <a:accent3>
        <a:srgbClr val="5DBDFF"/>
      </a:accent3>
      <a:accent4>
        <a:srgbClr val="5DBDFF"/>
      </a:accent4>
      <a:accent5>
        <a:srgbClr val="5DBDFF"/>
      </a:accent5>
      <a:accent6>
        <a:srgbClr val="5DBDFF"/>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249</TotalTime>
  <Words>1116</Words>
  <Application>Microsoft Office PowerPoint</Application>
  <PresentationFormat>Widescreen</PresentationFormat>
  <Paragraphs>104</Paragraphs>
  <Slides>32</Slides>
  <Notes>23</Notes>
  <HiddenSlides>0</HiddenSlides>
  <MMClips>3</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32</vt:i4>
      </vt:variant>
    </vt:vector>
  </HeadingPairs>
  <TitlesOfParts>
    <vt:vector size="43" baseType="lpstr">
      <vt:lpstr>等线</vt:lpstr>
      <vt:lpstr>等线 Light</vt:lpstr>
      <vt:lpstr>Arial</vt:lpstr>
      <vt:lpstr>Calibri</vt:lpstr>
      <vt:lpstr>Calibri Light</vt:lpstr>
      <vt:lpstr>Cambria</vt:lpstr>
      <vt:lpstr>Times New Roman</vt:lpstr>
      <vt:lpstr>Wingdings</vt:lpstr>
      <vt:lpstr>千图网海量PPT模板www.58pic.com ​​</vt:lpstr>
      <vt:lpstr>office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Yen Le</cp:lastModifiedBy>
  <cp:revision>27</cp:revision>
  <dcterms:created xsi:type="dcterms:W3CDTF">2023-10-19T05:44:24Z</dcterms:created>
  <dcterms:modified xsi:type="dcterms:W3CDTF">2025-12-10T01:38:56Z</dcterms:modified>
</cp:coreProperties>
</file>