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0" r:id="rId3"/>
    <p:sldMasterId id="2147483713" r:id="rId4"/>
    <p:sldMasterId id="2147483727" r:id="rId5"/>
  </p:sldMasterIdLst>
  <p:notesMasterIdLst>
    <p:notesMasterId r:id="rId48"/>
  </p:notesMasterIdLst>
  <p:sldIdLst>
    <p:sldId id="257" r:id="rId6"/>
    <p:sldId id="295" r:id="rId7"/>
    <p:sldId id="303" r:id="rId8"/>
    <p:sldId id="281" r:id="rId9"/>
    <p:sldId id="300" r:id="rId10"/>
    <p:sldId id="306" r:id="rId11"/>
    <p:sldId id="307" r:id="rId12"/>
    <p:sldId id="285" r:id="rId13"/>
    <p:sldId id="284" r:id="rId14"/>
    <p:sldId id="308" r:id="rId15"/>
    <p:sldId id="334" r:id="rId16"/>
    <p:sldId id="335" r:id="rId17"/>
    <p:sldId id="336" r:id="rId18"/>
    <p:sldId id="337" r:id="rId19"/>
    <p:sldId id="338" r:id="rId20"/>
    <p:sldId id="339" r:id="rId21"/>
    <p:sldId id="340" r:id="rId22"/>
    <p:sldId id="311" r:id="rId23"/>
    <p:sldId id="312" r:id="rId24"/>
    <p:sldId id="313" r:id="rId25"/>
    <p:sldId id="269" r:id="rId26"/>
    <p:sldId id="341" r:id="rId27"/>
    <p:sldId id="318" r:id="rId28"/>
    <p:sldId id="319" r:id="rId29"/>
    <p:sldId id="324" r:id="rId30"/>
    <p:sldId id="263" r:id="rId31"/>
    <p:sldId id="294" r:id="rId32"/>
    <p:sldId id="343" r:id="rId33"/>
    <p:sldId id="342" r:id="rId34"/>
    <p:sldId id="320" r:id="rId35"/>
    <p:sldId id="344" r:id="rId36"/>
    <p:sldId id="326" r:id="rId37"/>
    <p:sldId id="267" r:id="rId38"/>
    <p:sldId id="345" r:id="rId39"/>
    <p:sldId id="346" r:id="rId40"/>
    <p:sldId id="347" r:id="rId41"/>
    <p:sldId id="348" r:id="rId42"/>
    <p:sldId id="349" r:id="rId43"/>
    <p:sldId id="351" r:id="rId44"/>
    <p:sldId id="260" r:id="rId45"/>
    <p:sldId id="350" r:id="rId46"/>
    <p:sldId id="27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6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77" d="100"/>
          <a:sy n="77" d="100"/>
        </p:scale>
        <p:origin x="94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D0C5DD-B3FB-4093-992A-7DA2789C6E30}"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2DE1F2-7222-42B0-9F7F-04DB9BE64DCD}" type="slidenum">
              <a:rPr lang="en-US" smtClean="0"/>
              <a:t>‹#›</a:t>
            </a:fld>
            <a:endParaRPr lang="en-US"/>
          </a:p>
        </p:txBody>
      </p:sp>
    </p:spTree>
    <p:extLst>
      <p:ext uri="{BB962C8B-B14F-4D97-AF65-F5344CB8AC3E}">
        <p14:creationId xmlns:p14="http://schemas.microsoft.com/office/powerpoint/2010/main" val="392309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F91B3-49EB-406F-9E63-53B39016FE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512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F91B3-49EB-406F-9E63-53B39016FE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397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F91B3-49EB-406F-9E63-53B39016FE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841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50000"/>
              </a:lnSpc>
              <a:spcBef>
                <a:spcPts val="0"/>
              </a:spcBef>
              <a:spcAft>
                <a:spcPts val="1000"/>
              </a:spcAft>
              <a:buFont typeface="Times New Roman" panose="02020603050405020304" pitchFamily="18"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2DE1F2-7222-42B0-9F7F-04DB9BE64D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450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F91B3-49EB-406F-9E63-53B39016FE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82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50000"/>
              </a:lnSpc>
              <a:spcBef>
                <a:spcPts val="0"/>
              </a:spcBef>
              <a:spcAft>
                <a:spcPts val="1000"/>
              </a:spcAft>
              <a:buFont typeface="Times New Roman" panose="02020603050405020304" pitchFamily="18"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2DE1F2-7222-42B0-9F7F-04DB9BE64D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798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F91B3-49EB-406F-9E63-53B39016FE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506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F91B3-49EB-406F-9E63-53B39016FE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899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F91B3-49EB-406F-9E63-53B39016FE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042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6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F91B3-49EB-406F-9E63-53B39016FE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399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F91B3-49EB-406F-9E63-53B39016FE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578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4522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501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F91B3-49EB-406F-9E63-53B39016FE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0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50000"/>
              </a:lnSpc>
              <a:spcBef>
                <a:spcPts val="0"/>
              </a:spcBef>
              <a:spcAft>
                <a:spcPts val="1000"/>
              </a:spcAft>
              <a:buFont typeface="Times New Roman" panose="02020603050405020304" pitchFamily="18" charset="0"/>
              <a:buChar char="-"/>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Trong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sống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i="1" dirty="0" err="1">
                <a:effectLst/>
                <a:latin typeface="Times New Roman" panose="02020603050405020304" pitchFamily="18" charset="0"/>
                <a:ea typeface="Calibri" panose="020F0502020204030204" pitchFamily="34" charset="0"/>
              </a:rPr>
              <a:t>hàng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ngày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luôn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xuất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nhiều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loại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âm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thanh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nhau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mỗi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âm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thanh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lợi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ích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Vậy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khám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lợi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ích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âm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thanh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cần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thế</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tới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sống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hàng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ngày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cùng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b="1" i="1" dirty="0" err="1">
                <a:solidFill>
                  <a:srgbClr val="000000"/>
                </a:solidFill>
                <a:effectLst/>
                <a:latin typeface="Times New Roman" panose="02020603050405020304" pitchFamily="18" charset="0"/>
                <a:ea typeface="Calibri" panose="020F0502020204030204" pitchFamily="34" charset="0"/>
              </a:rPr>
              <a:t>Bài</a:t>
            </a:r>
            <a:r>
              <a:rPr lang="en-US" sz="1800" b="1" i="1" dirty="0">
                <a:solidFill>
                  <a:srgbClr val="000000"/>
                </a:solidFill>
                <a:effectLst/>
                <a:latin typeface="Times New Roman" panose="02020603050405020304" pitchFamily="18" charset="0"/>
                <a:ea typeface="Calibri" panose="020F0502020204030204" pitchFamily="34" charset="0"/>
              </a:rPr>
              <a:t> 10. </a:t>
            </a:r>
            <a:r>
              <a:rPr lang="en-US" sz="1800" b="1" i="1" dirty="0" err="1">
                <a:effectLst/>
                <a:latin typeface="Times New Roman" panose="02020603050405020304" pitchFamily="18" charset="0"/>
                <a:ea typeface="Calibri" panose="020F0502020204030204" pitchFamily="34" charset="0"/>
              </a:rPr>
              <a:t>Âm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thanh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trong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cuộc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sống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tiết</a:t>
            </a:r>
            <a:r>
              <a:rPr lang="en-US" sz="1800" b="1" i="1" dirty="0">
                <a:effectLst/>
                <a:latin typeface="Times New Roman" panose="02020603050405020304" pitchFamily="18" charset="0"/>
                <a:ea typeface="Calibri" panose="020F0502020204030204" pitchFamily="34" charset="0"/>
              </a:rPr>
              <a:t> 1)</a:t>
            </a:r>
            <a:r>
              <a:rPr lang="en-US" sz="1800" i="1" dirty="0">
                <a:solidFill>
                  <a:srgbClr val="000000"/>
                </a:solidFill>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582DE1F2-7222-42B0-9F7F-04DB9BE64DCD}" type="slidenum">
              <a:rPr lang="en-US" smtClean="0"/>
              <a:t>5</a:t>
            </a:fld>
            <a:endParaRPr lang="en-US"/>
          </a:p>
        </p:txBody>
      </p:sp>
    </p:spTree>
    <p:extLst>
      <p:ext uri="{BB962C8B-B14F-4D97-AF65-F5344CB8AC3E}">
        <p14:creationId xmlns:p14="http://schemas.microsoft.com/office/powerpoint/2010/main" val="2565025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84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F91B3-49EB-406F-9E63-53B39016FE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799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50000"/>
              </a:lnSpc>
              <a:spcBef>
                <a:spcPts val="0"/>
              </a:spcBef>
              <a:spcAft>
                <a:spcPts val="1000"/>
              </a:spcAft>
              <a:buFont typeface="Times New Roman" panose="02020603050405020304" pitchFamily="18"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2DE1F2-7222-42B0-9F7F-04DB9BE64D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7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F91B3-49EB-406F-9E63-53B39016FE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05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F91B3-49EB-406F-9E63-53B39016FE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335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12/10/2025</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3609906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12/10/2025</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7359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12/10/2025</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236938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611033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20960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645115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94574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106835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561775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490861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5169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12/10/2025</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237756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016040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461781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212890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92520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7883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633781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90935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639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08350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18654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12/10/2025</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327465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48458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10841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7280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44471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5253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166604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75717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105557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937040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814370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12/10/2025</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5974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88455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6660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874854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378137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299139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637249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2679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7942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06193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269208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12/10/2025</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8851741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187808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414027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350363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925206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5440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2989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565560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033024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62533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8804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12/10/2025</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1683545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8998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12/10/2025</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798899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12/10/2025</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69024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12/10/2025</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482319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7.jpe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8.jpe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2F616DF0-6BDD-4274-3D03-4AA67FC5355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43051" y="200025"/>
            <a:ext cx="1133475" cy="1133475"/>
          </a:xfrm>
          <a:prstGeom prst="rect">
            <a:avLst/>
          </a:prstGeom>
        </p:spPr>
      </p:pic>
    </p:spTree>
    <p:extLst>
      <p:ext uri="{BB962C8B-B14F-4D97-AF65-F5344CB8AC3E}">
        <p14:creationId xmlns:p14="http://schemas.microsoft.com/office/powerpoint/2010/main" val="372873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12/10/2025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173842103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40844511"/>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732EB56-7258-46E3-B3B3-DA582BA801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711" t="63877" r="16704" b="373"/>
          <a:stretch/>
        </p:blipFill>
        <p:spPr>
          <a:xfrm rot="16200000" flipV="1">
            <a:off x="2667000" y="-2667001"/>
            <a:ext cx="6857999" cy="12192002"/>
          </a:xfrm>
          <a:prstGeom prst="rect">
            <a:avLst/>
          </a:prstGeom>
        </p:spPr>
      </p:pic>
      <p:sp>
        <p:nvSpPr>
          <p:cNvPr id="19" name="矩形: 圆角 18">
            <a:extLst>
              <a:ext uri="{FF2B5EF4-FFF2-40B4-BE49-F238E27FC236}">
                <a16:creationId xmlns:a16="http://schemas.microsoft.com/office/drawing/2014/main" id="{AF47F858-817F-497A-A97B-FD80E75B6A9D}"/>
              </a:ext>
            </a:extLst>
          </p:cNvPr>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6" name="椭圆 15">
            <a:extLst>
              <a:ext uri="{FF2B5EF4-FFF2-40B4-BE49-F238E27FC236}">
                <a16:creationId xmlns:a16="http://schemas.microsoft.com/office/drawing/2014/main" id="{ED2B3409-5E40-493D-9970-CC09C5CF4442}"/>
              </a:ext>
            </a:extLst>
          </p:cNvPr>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a16="http://schemas.microsoft.com/office/drawing/2014/main" id="{3FA9774F-0CF4-486D-A8DD-13811D28BAA6}"/>
              </a:ext>
            </a:extLst>
          </p:cNvPr>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矩形 1">
            <a:extLst>
              <a:ext uri="{FF2B5EF4-FFF2-40B4-BE49-F238E27FC236}">
                <a16:creationId xmlns:a16="http://schemas.microsoft.com/office/drawing/2014/main" id="{ABCCB60A-63DE-42D9-9C44-1B8286E7CCF5}"/>
              </a:ext>
            </a:extLst>
          </p:cNvPr>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椭圆 13">
            <a:extLst>
              <a:ext uri="{FF2B5EF4-FFF2-40B4-BE49-F238E27FC236}">
                <a16:creationId xmlns:a16="http://schemas.microsoft.com/office/drawing/2014/main" id="{00393951-2FF5-4322-AF27-F0DAED1BC971}"/>
              </a:ext>
            </a:extLst>
          </p:cNvPr>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椭圆 17">
            <a:extLst>
              <a:ext uri="{FF2B5EF4-FFF2-40B4-BE49-F238E27FC236}">
                <a16:creationId xmlns:a16="http://schemas.microsoft.com/office/drawing/2014/main" id="{2DB797C0-9154-44DC-9FC7-221DA2380B2B}"/>
              </a:ext>
            </a:extLst>
          </p:cNvPr>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3" name="椭圆 22">
            <a:extLst>
              <a:ext uri="{FF2B5EF4-FFF2-40B4-BE49-F238E27FC236}">
                <a16:creationId xmlns:a16="http://schemas.microsoft.com/office/drawing/2014/main" id="{0499A96C-AE49-4DC3-8368-6DAC3BB23063}"/>
              </a:ext>
            </a:extLst>
          </p:cNvPr>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35148606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732EB56-7258-46E3-B3B3-DA582BA801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711" t="63877" r="16704" b="373"/>
          <a:stretch/>
        </p:blipFill>
        <p:spPr>
          <a:xfrm rot="16200000" flipV="1">
            <a:off x="2667000" y="-2667001"/>
            <a:ext cx="6857999" cy="12192002"/>
          </a:xfrm>
          <a:prstGeom prst="rect">
            <a:avLst/>
          </a:prstGeom>
        </p:spPr>
      </p:pic>
      <p:sp>
        <p:nvSpPr>
          <p:cNvPr id="19" name="矩形: 圆角 18">
            <a:extLst>
              <a:ext uri="{FF2B5EF4-FFF2-40B4-BE49-F238E27FC236}">
                <a16:creationId xmlns:a16="http://schemas.microsoft.com/office/drawing/2014/main" id="{AF47F858-817F-497A-A97B-FD80E75B6A9D}"/>
              </a:ext>
            </a:extLst>
          </p:cNvPr>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6" name="椭圆 15">
            <a:extLst>
              <a:ext uri="{FF2B5EF4-FFF2-40B4-BE49-F238E27FC236}">
                <a16:creationId xmlns:a16="http://schemas.microsoft.com/office/drawing/2014/main" id="{ED2B3409-5E40-493D-9970-CC09C5CF4442}"/>
              </a:ext>
            </a:extLst>
          </p:cNvPr>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a16="http://schemas.microsoft.com/office/drawing/2014/main" id="{3FA9774F-0CF4-486D-A8DD-13811D28BAA6}"/>
              </a:ext>
            </a:extLst>
          </p:cNvPr>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矩形 1">
            <a:extLst>
              <a:ext uri="{FF2B5EF4-FFF2-40B4-BE49-F238E27FC236}">
                <a16:creationId xmlns:a16="http://schemas.microsoft.com/office/drawing/2014/main" id="{ABCCB60A-63DE-42D9-9C44-1B8286E7CCF5}"/>
              </a:ext>
            </a:extLst>
          </p:cNvPr>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椭圆 13">
            <a:extLst>
              <a:ext uri="{FF2B5EF4-FFF2-40B4-BE49-F238E27FC236}">
                <a16:creationId xmlns:a16="http://schemas.microsoft.com/office/drawing/2014/main" id="{00393951-2FF5-4322-AF27-F0DAED1BC971}"/>
              </a:ext>
            </a:extLst>
          </p:cNvPr>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椭圆 17">
            <a:extLst>
              <a:ext uri="{FF2B5EF4-FFF2-40B4-BE49-F238E27FC236}">
                <a16:creationId xmlns:a16="http://schemas.microsoft.com/office/drawing/2014/main" id="{2DB797C0-9154-44DC-9FC7-221DA2380B2B}"/>
              </a:ext>
            </a:extLst>
          </p:cNvPr>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3" name="椭圆 22">
            <a:extLst>
              <a:ext uri="{FF2B5EF4-FFF2-40B4-BE49-F238E27FC236}">
                <a16:creationId xmlns:a16="http://schemas.microsoft.com/office/drawing/2014/main" id="{0499A96C-AE49-4DC3-8368-6DAC3BB23063}"/>
              </a:ext>
            </a:extLst>
          </p:cNvPr>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196685488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3.png"/><Relationship Id="rId3" Type="http://schemas.openxmlformats.org/officeDocument/2006/relationships/image" Target="../media/image9.emf"/><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1.svg"/><Relationship Id="rId20"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0.png"/><Relationship Id="rId10" Type="http://schemas.openxmlformats.org/officeDocument/2006/relationships/image" Target="../media/image16.png"/><Relationship Id="rId19" Type="http://schemas.openxmlformats.org/officeDocument/2006/relationships/image" Target="../media/image24.svg"/><Relationship Id="rId4" Type="http://schemas.openxmlformats.org/officeDocument/2006/relationships/image" Target="../media/image10.png"/><Relationship Id="rId9" Type="http://schemas.openxmlformats.org/officeDocument/2006/relationships/image" Target="../media/image15.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52.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3.gif"/><Relationship Id="rId5" Type="http://schemas.openxmlformats.org/officeDocument/2006/relationships/image" Target="../media/image24.sv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24.sv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svg"/><Relationship Id="rId7"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1.svg"/></Relationships>
</file>

<file path=ppt/slides/_rels/slide2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8.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57.png"/><Relationship Id="rId5" Type="http://schemas.openxmlformats.org/officeDocument/2006/relationships/image" Target="../media/image12.png"/><Relationship Id="rId10" Type="http://schemas.openxmlformats.org/officeDocument/2006/relationships/image" Target="../media/image56.svg"/><Relationship Id="rId4" Type="http://schemas.openxmlformats.org/officeDocument/2006/relationships/image" Target="../media/image39.svg"/><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8.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12.png"/><Relationship Id="rId4" Type="http://schemas.openxmlformats.org/officeDocument/2006/relationships/image" Target="../media/image39.sv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4.sv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NULL" TargetMode="External"/><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slideLayout" Target="../slideLayouts/slideLayout12.xml"/><Relationship Id="rId10" Type="http://schemas.openxmlformats.org/officeDocument/2006/relationships/image" Target="../media/image69.gif"/><Relationship Id="rId4" Type="http://schemas.microsoft.com/office/2007/relationships/media" Target="../media/media3.mp3"/><Relationship Id="rId9" Type="http://schemas.openxmlformats.org/officeDocument/2006/relationships/image" Target="../media/image68.jpe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emf"/><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jpg"/><Relationship Id="rId14" Type="http://schemas.microsoft.com/office/2007/relationships/hdphoto" Target="../media/hdphoto5.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5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9.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11.svg"/><Relationship Id="rId17"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21.svg"/><Relationship Id="rId1" Type="http://schemas.openxmlformats.org/officeDocument/2006/relationships/slideLayout" Target="../slideLayouts/slideLayout6.xml"/><Relationship Id="rId6" Type="http://schemas.openxmlformats.org/officeDocument/2006/relationships/image" Target="../media/image15.svg"/><Relationship Id="rId11" Type="http://schemas.openxmlformats.org/officeDocument/2006/relationships/image" Target="../media/image10.png"/><Relationship Id="rId5" Type="http://schemas.openxmlformats.org/officeDocument/2006/relationships/image" Target="../media/image14.png"/><Relationship Id="rId15" Type="http://schemas.openxmlformats.org/officeDocument/2006/relationships/image" Target="../media/image20.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32.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microsoft.com/office/2007/relationships/media" Target="../media/media5.mp4"/><Relationship Id="rId7"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image" Target="../media/image85.png"/><Relationship Id="rId5" Type="http://schemas.microsoft.com/office/2007/relationships/media" Target="../media/media6.mp4"/><Relationship Id="rId10" Type="http://schemas.openxmlformats.org/officeDocument/2006/relationships/image" Target="../media/image84.png"/><Relationship Id="rId4" Type="http://schemas.openxmlformats.org/officeDocument/2006/relationships/video" Target="../media/media5.mp4"/><Relationship Id="rId9"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52.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8.pn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9.svg"/><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3.svg"/><Relationship Id="rId7" Type="http://schemas.openxmlformats.org/officeDocument/2006/relationships/image" Target="../media/image11.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7.sv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92.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1.png"/><Relationship Id="rId5" Type="http://schemas.microsoft.com/office/2007/relationships/hdphoto" Target="../media/hdphoto7.wdp"/><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image" Target="../media/image67.png"/><Relationship Id="rId4" Type="http://schemas.openxmlformats.org/officeDocument/2006/relationships/notesSlide" Target="../notesSlides/notesSlide18.xml"/><Relationship Id="rId9" Type="http://schemas.openxmlformats.org/officeDocument/2006/relationships/image" Target="../media/image24.svg"/></Relationships>
</file>

<file path=ppt/slides/_rels/slide3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image" Target="../media/image67.png"/><Relationship Id="rId4" Type="http://schemas.openxmlformats.org/officeDocument/2006/relationships/notesSlide" Target="../notesSlides/notesSlide19.xml"/><Relationship Id="rId9" Type="http://schemas.openxmlformats.org/officeDocument/2006/relationships/image" Target="../media/image24.svg"/></Relationships>
</file>

<file path=ppt/slides/_rels/slide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image" Target="../media/image67.png"/><Relationship Id="rId4" Type="http://schemas.openxmlformats.org/officeDocument/2006/relationships/notesSlide" Target="../notesSlides/notesSlide20.xml"/><Relationship Id="rId9" Type="http://schemas.openxmlformats.org/officeDocument/2006/relationships/image" Target="../media/image24.svg"/></Relationships>
</file>

<file path=ppt/slides/_rels/slide3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image" Target="../media/image67.png"/><Relationship Id="rId4" Type="http://schemas.openxmlformats.org/officeDocument/2006/relationships/notesSlide" Target="../notesSlides/notesSlide21.xml"/><Relationship Id="rId9" Type="http://schemas.openxmlformats.org/officeDocument/2006/relationships/image" Target="../media/image24.svg"/></Relationships>
</file>

<file path=ppt/slides/_rels/slide3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3.svg"/><Relationship Id="rId7" Type="http://schemas.openxmlformats.org/officeDocument/2006/relationships/image" Target="../media/image11.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7.sv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60.xml"/><Relationship Id="rId5" Type="http://schemas.microsoft.com/office/2007/relationships/hdphoto" Target="../media/hdphoto8.wdp"/><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0.png"/><Relationship Id="rId18" Type="http://schemas.openxmlformats.org/officeDocument/2006/relationships/image" Target="../media/image103.svg"/><Relationship Id="rId3" Type="http://schemas.openxmlformats.org/officeDocument/2006/relationships/image" Target="../media/image98.png"/><Relationship Id="rId21" Type="http://schemas.openxmlformats.org/officeDocument/2006/relationships/image" Target="../media/image104.png"/><Relationship Id="rId7" Type="http://schemas.openxmlformats.org/officeDocument/2006/relationships/image" Target="../media/image14.png"/><Relationship Id="rId12" Type="http://schemas.openxmlformats.org/officeDocument/2006/relationships/image" Target="../media/image33.svg"/><Relationship Id="rId17" Type="http://schemas.openxmlformats.org/officeDocument/2006/relationships/image" Target="../media/image102.png"/><Relationship Id="rId2" Type="http://schemas.openxmlformats.org/officeDocument/2006/relationships/notesSlide" Target="../notesSlides/notesSlide24.xml"/><Relationship Id="rId16" Type="http://schemas.openxmlformats.org/officeDocument/2006/relationships/image" Target="../media/image101.svg"/><Relationship Id="rId20" Type="http://schemas.openxmlformats.org/officeDocument/2006/relationships/image" Target="../media/image56.svg"/><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32.png"/><Relationship Id="rId5" Type="http://schemas.openxmlformats.org/officeDocument/2006/relationships/image" Target="../media/image12.png"/><Relationship Id="rId15" Type="http://schemas.openxmlformats.org/officeDocument/2006/relationships/image" Target="../media/image100.png"/><Relationship Id="rId10" Type="http://schemas.openxmlformats.org/officeDocument/2006/relationships/image" Target="../media/image29.svg"/><Relationship Id="rId19" Type="http://schemas.openxmlformats.org/officeDocument/2006/relationships/image" Target="../media/image55.png"/><Relationship Id="rId4" Type="http://schemas.openxmlformats.org/officeDocument/2006/relationships/image" Target="../media/image99.svg"/><Relationship Id="rId9" Type="http://schemas.openxmlformats.org/officeDocument/2006/relationships/image" Target="../media/image28.png"/><Relationship Id="rId1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9.png"/><Relationship Id="rId18"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11.svg"/><Relationship Id="rId17" Type="http://schemas.openxmlformats.org/officeDocument/2006/relationships/image" Target="../media/image34.png"/><Relationship Id="rId2" Type="http://schemas.openxmlformats.org/officeDocument/2006/relationships/notesSlide" Target="../notesSlides/notesSlide5.xml"/><Relationship Id="rId16" Type="http://schemas.openxmlformats.org/officeDocument/2006/relationships/image" Target="../media/image21.svg"/><Relationship Id="rId1" Type="http://schemas.openxmlformats.org/officeDocument/2006/relationships/slideLayout" Target="../slideLayouts/slideLayout6.xml"/><Relationship Id="rId6" Type="http://schemas.openxmlformats.org/officeDocument/2006/relationships/image" Target="../media/image15.svg"/><Relationship Id="rId11" Type="http://schemas.openxmlformats.org/officeDocument/2006/relationships/image" Target="../media/image10.png"/><Relationship Id="rId5" Type="http://schemas.openxmlformats.org/officeDocument/2006/relationships/image" Target="../media/image14.png"/><Relationship Id="rId15" Type="http://schemas.openxmlformats.org/officeDocument/2006/relationships/image" Target="../media/image20.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32.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svg"/><Relationship Id="rId7" Type="http://schemas.openxmlformats.org/officeDocument/2006/relationships/image" Target="../media/image41.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0.svg"/><Relationship Id="rId4" Type="http://schemas.openxmlformats.org/officeDocument/2006/relationships/image" Target="../media/image12.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a16="http://schemas.microsoft.com/office/drawing/2014/main" id="{1DB0548D-D74D-4FE4-9F03-571EDC4C4E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0692" y="911582"/>
            <a:ext cx="2271946" cy="1064478"/>
          </a:xfrm>
          <a:prstGeom prst="rect">
            <a:avLst/>
          </a:prstGeom>
        </p:spPr>
      </p:pic>
      <p:grpSp>
        <p:nvGrpSpPr>
          <p:cNvPr id="7" name="Graphic 143">
            <a:extLst>
              <a:ext uri="{FF2B5EF4-FFF2-40B4-BE49-F238E27FC236}">
                <a16:creationId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a:extLst>
              <a:ext uri="{FF2B5EF4-FFF2-40B4-BE49-F238E27FC236}">
                <a16:creationId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a16="http://schemas.microsoft.com/office/drawing/2014/main" id="{5758E8EC-8DE5-4E81-AB69-F9A4DB7E04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a:extLst>
              <a:ext uri="{FF2B5EF4-FFF2-40B4-BE49-F238E27FC236}">
                <a16:creationId xmlns:a16="http://schemas.microsoft.com/office/drawing/2014/main" id="{94557E12-5529-483C-AD7B-8B35BAE475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a16="http://schemas.microsoft.com/office/drawing/2014/main" id="{C3B739E3-8C82-4720-9C98-30419FEF67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id="{63C42C05-F43D-4E03-A33A-E2223B765B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a:extLst>
              <a:ext uri="{FF2B5EF4-FFF2-40B4-BE49-F238E27FC236}">
                <a16:creationId xmlns:a16="http://schemas.microsoft.com/office/drawing/2014/main" id="{B7650AA8-E7E9-40CE-BF03-7B8C610D09F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391020" y="2888621"/>
            <a:ext cx="3675188" cy="4248485"/>
          </a:xfrm>
          <a:prstGeom prst="rect">
            <a:avLst/>
          </a:prstGeom>
        </p:spPr>
      </p:pic>
      <p:sp>
        <p:nvSpPr>
          <p:cNvPr id="83" name="TextBox 82">
            <a:extLst>
              <a:ext uri="{FF2B5EF4-FFF2-40B4-BE49-F238E27FC236}">
                <a16:creationId xmlns:a16="http://schemas.microsoft.com/office/drawing/2014/main" id="{B347D0F2-C86D-45A1-ADD3-E2C23D6EB8EF}"/>
              </a:ext>
            </a:extLst>
          </p:cNvPr>
          <p:cNvSpPr txBox="1"/>
          <p:nvPr/>
        </p:nvSpPr>
        <p:spPr>
          <a:xfrm>
            <a:off x="10971321" y="5184733"/>
            <a:ext cx="6687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UTM American Sans" panose="02040603050506020204" pitchFamily="18" charset="0"/>
                <a:ea typeface="+mn-ea"/>
                <a:cs typeface="+mn-cs"/>
              </a:rPr>
              <a:t>KTUTS</a:t>
            </a:r>
          </a:p>
        </p:txBody>
      </p:sp>
      <p:grpSp>
        <p:nvGrpSpPr>
          <p:cNvPr id="4" name="Group 3">
            <a:extLst>
              <a:ext uri="{FF2B5EF4-FFF2-40B4-BE49-F238E27FC236}">
                <a16:creationId xmlns:a16="http://schemas.microsoft.com/office/drawing/2014/main" id="{16769E24-BDE7-4B50-ACAE-351EF0242C40}"/>
              </a:ext>
            </a:extLst>
          </p:cNvPr>
          <p:cNvGrpSpPr/>
          <p:nvPr/>
        </p:nvGrpSpPr>
        <p:grpSpPr>
          <a:xfrm>
            <a:off x="-83970" y="2912456"/>
            <a:ext cx="5024721" cy="4347630"/>
            <a:chOff x="163680" y="2817206"/>
            <a:chExt cx="5024721" cy="4347630"/>
          </a:xfrm>
        </p:grpSpPr>
        <p:pic>
          <p:nvPicPr>
            <p:cNvPr id="80" name="Picture 79">
              <a:extLst>
                <a:ext uri="{FF2B5EF4-FFF2-40B4-BE49-F238E27FC236}">
                  <a16:creationId xmlns:a16="http://schemas.microsoft.com/office/drawing/2014/main" id="{A985406E-62A2-452C-A4E4-AA92C4C90EB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id="{DFBA16A6-C0D2-4CBD-B655-37A23090B9F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id="{62031E49-45E4-449D-B033-2E439C3E67A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236" name="Picture 235">
            <a:extLst>
              <a:ext uri="{FF2B5EF4-FFF2-40B4-BE49-F238E27FC236}">
                <a16:creationId xmlns:a16="http://schemas.microsoft.com/office/drawing/2014/main" id="{C9A8D3C0-252F-A35F-D2C7-2E392EA6ADD2}"/>
              </a:ext>
            </a:extLst>
          </p:cNvPr>
          <p:cNvPicPr>
            <a:picLocks noChangeAspect="1"/>
          </p:cNvPicPr>
          <p:nvPr/>
        </p:nvPicPr>
        <p:blipFill>
          <a:blip r:embed="rId17"/>
          <a:stretch>
            <a:fillRect/>
          </a:stretch>
        </p:blipFill>
        <p:spPr>
          <a:xfrm>
            <a:off x="1822300" y="884152"/>
            <a:ext cx="9309399" cy="3432345"/>
          </a:xfrm>
          <a:prstGeom prst="rect">
            <a:avLst/>
          </a:prstGeom>
        </p:spPr>
      </p:pic>
      <p:pic>
        <p:nvPicPr>
          <p:cNvPr id="3" name="Picture 5">
            <a:extLst>
              <a:ext uri="{FF2B5EF4-FFF2-40B4-BE49-F238E27FC236}">
                <a16:creationId xmlns:a16="http://schemas.microsoft.com/office/drawing/2014/main" id="{0A7D052D-4E79-D7DC-CDF2-3172593DA1C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0" y="187282"/>
            <a:ext cx="3324226" cy="2477413"/>
          </a:xfrm>
          <a:prstGeom prst="rect">
            <a:avLst/>
          </a:prstGeom>
        </p:spPr>
      </p:pic>
      <p:pic>
        <p:nvPicPr>
          <p:cNvPr id="237" name="Picture 236">
            <a:extLst>
              <a:ext uri="{FF2B5EF4-FFF2-40B4-BE49-F238E27FC236}">
                <a16:creationId xmlns:a16="http://schemas.microsoft.com/office/drawing/2014/main" id="{67B969B1-29B2-54E6-EC2D-8CAD1592F046}"/>
              </a:ext>
            </a:extLst>
          </p:cNvPr>
          <p:cNvPicPr>
            <a:picLocks noChangeAspect="1"/>
          </p:cNvPicPr>
          <p:nvPr/>
        </p:nvPicPr>
        <p:blipFill>
          <a:blip r:embed="rId20"/>
          <a:stretch>
            <a:fillRect/>
          </a:stretch>
        </p:blipFill>
        <p:spPr>
          <a:xfrm>
            <a:off x="525683" y="596987"/>
            <a:ext cx="2225233" cy="920576"/>
          </a:xfrm>
          <a:prstGeom prst="rect">
            <a:avLst/>
          </a:prstGeom>
        </p:spPr>
      </p:pic>
    </p:spTree>
    <p:extLst>
      <p:ext uri="{BB962C8B-B14F-4D97-AF65-F5344CB8AC3E}">
        <p14:creationId xmlns:p14="http://schemas.microsoft.com/office/powerpoint/2010/main" val="444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36"/>
                                        </p:tgtEl>
                                        <p:attrNameLst>
                                          <p:attrName>style.visibility</p:attrName>
                                        </p:attrNameLst>
                                      </p:cBhvr>
                                      <p:to>
                                        <p:strVal val="visible"/>
                                      </p:to>
                                    </p:set>
                                    <p:anim calcmode="lin" valueType="num">
                                      <p:cBhvr>
                                        <p:cTn id="24" dur="500" fill="hold"/>
                                        <p:tgtEl>
                                          <p:spTgt spid="236"/>
                                        </p:tgtEl>
                                        <p:attrNameLst>
                                          <p:attrName>ppt_w</p:attrName>
                                        </p:attrNameLst>
                                      </p:cBhvr>
                                      <p:tavLst>
                                        <p:tav tm="0">
                                          <p:val>
                                            <p:fltVal val="0"/>
                                          </p:val>
                                        </p:tav>
                                        <p:tav tm="100000">
                                          <p:val>
                                            <p:strVal val="#ppt_w"/>
                                          </p:val>
                                        </p:tav>
                                      </p:tavLst>
                                    </p:anim>
                                    <p:anim calcmode="lin" valueType="num">
                                      <p:cBhvr>
                                        <p:cTn id="25" dur="500" fill="hold"/>
                                        <p:tgtEl>
                                          <p:spTgt spid="236"/>
                                        </p:tgtEl>
                                        <p:attrNameLst>
                                          <p:attrName>ppt_h</p:attrName>
                                        </p:attrNameLst>
                                      </p:cBhvr>
                                      <p:tavLst>
                                        <p:tav tm="0">
                                          <p:val>
                                            <p:fltVal val="0"/>
                                          </p:val>
                                        </p:tav>
                                        <p:tav tm="100000">
                                          <p:val>
                                            <p:strVal val="#ppt_h"/>
                                          </p:val>
                                        </p:tav>
                                      </p:tavLst>
                                    </p:anim>
                                    <p:animEffect transition="in" filter="fade">
                                      <p:cBhvr>
                                        <p:cTn id="26"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Âm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thanh</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giúp</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giao</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tiếp</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trao</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đổi</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EC57C1FB-5FB5-27D2-0EDC-F7459E4734ED}"/>
              </a:ext>
            </a:extLst>
          </p:cNvPr>
          <p:cNvPicPr>
            <a:picLocks noChangeAspect="1"/>
          </p:cNvPicPr>
          <p:nvPr/>
        </p:nvPicPr>
        <p:blipFill>
          <a:blip r:embed="rId2"/>
          <a:stretch>
            <a:fillRect/>
          </a:stretch>
        </p:blipFill>
        <p:spPr>
          <a:xfrm>
            <a:off x="831243" y="2301411"/>
            <a:ext cx="4231279" cy="2436633"/>
          </a:xfrm>
          <a:prstGeom prst="rect">
            <a:avLst/>
          </a:prstGeom>
        </p:spPr>
      </p:pic>
    </p:spTree>
    <p:extLst>
      <p:ext uri="{BB962C8B-B14F-4D97-AF65-F5344CB8AC3E}">
        <p14:creationId xmlns:p14="http://schemas.microsoft.com/office/powerpoint/2010/main" val="3402572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Âm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thanh</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giúp</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báo</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hiệu</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xe</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cấp</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cứu</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đi</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78B357A-B5E2-11D3-5491-D6ACF25CA454}"/>
              </a:ext>
            </a:extLst>
          </p:cNvPr>
          <p:cNvPicPr>
            <a:picLocks noChangeAspect="1"/>
          </p:cNvPicPr>
          <p:nvPr/>
        </p:nvPicPr>
        <p:blipFill>
          <a:blip r:embed="rId2"/>
          <a:stretch>
            <a:fillRect/>
          </a:stretch>
        </p:blipFill>
        <p:spPr>
          <a:xfrm>
            <a:off x="491234" y="2198670"/>
            <a:ext cx="4520688" cy="2868898"/>
          </a:xfrm>
          <a:prstGeom prst="rect">
            <a:avLst/>
          </a:prstGeom>
        </p:spPr>
      </p:pic>
    </p:spTree>
    <p:extLst>
      <p:ext uri="{BB962C8B-B14F-4D97-AF65-F5344CB8AC3E}">
        <p14:creationId xmlns:p14="http://schemas.microsoft.com/office/powerpoint/2010/main" val="161530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7" y="1982912"/>
            <a:ext cx="5423989" cy="229381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Âm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thanh</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giúp</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nghe</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được</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tiếng</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chim</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hót</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2F6E2AC1-8D6E-9F50-4DA7-380C150546C8}"/>
              </a:ext>
            </a:extLst>
          </p:cNvPr>
          <p:cNvPicPr>
            <a:picLocks noChangeAspect="1"/>
          </p:cNvPicPr>
          <p:nvPr/>
        </p:nvPicPr>
        <p:blipFill>
          <a:blip r:embed="rId2"/>
          <a:stretch>
            <a:fillRect/>
          </a:stretch>
        </p:blipFill>
        <p:spPr>
          <a:xfrm>
            <a:off x="640850" y="2003378"/>
            <a:ext cx="4311293" cy="3024859"/>
          </a:xfrm>
          <a:prstGeom prst="rect">
            <a:avLst/>
          </a:prstGeom>
        </p:spPr>
      </p:pic>
    </p:spTree>
    <p:extLst>
      <p:ext uri="{BB962C8B-B14F-4D97-AF65-F5344CB8AC3E}">
        <p14:creationId xmlns:p14="http://schemas.microsoft.com/office/powerpoint/2010/main" val="4120649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6" y="1849348"/>
            <a:ext cx="5423989" cy="2427377"/>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Âm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thanh</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giúp</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lắng</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nghe</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được</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tiếng</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thầy</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giáo</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giảng</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bài</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EE9F96F9-06BE-413F-AE31-716936A7AB17}"/>
              </a:ext>
            </a:extLst>
          </p:cNvPr>
          <p:cNvPicPr>
            <a:picLocks noChangeAspect="1"/>
          </p:cNvPicPr>
          <p:nvPr/>
        </p:nvPicPr>
        <p:blipFill>
          <a:blip r:embed="rId2"/>
          <a:stretch>
            <a:fillRect/>
          </a:stretch>
        </p:blipFill>
        <p:spPr>
          <a:xfrm>
            <a:off x="846280" y="2311685"/>
            <a:ext cx="4114382" cy="2605301"/>
          </a:xfrm>
          <a:prstGeom prst="rect">
            <a:avLst/>
          </a:prstGeom>
        </p:spPr>
      </p:pic>
    </p:spTree>
    <p:extLst>
      <p:ext uri="{BB962C8B-B14F-4D97-AF65-F5344CB8AC3E}">
        <p14:creationId xmlns:p14="http://schemas.microsoft.com/office/powerpoint/2010/main" val="47456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6" y="1849348"/>
            <a:ext cx="5423989" cy="2427377"/>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Âm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thanh</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giúp</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báo</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hiệu</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tiếng</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trường</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ACB2A25C-B59E-1151-4719-94125992D026}"/>
              </a:ext>
            </a:extLst>
          </p:cNvPr>
          <p:cNvPicPr>
            <a:picLocks noChangeAspect="1"/>
          </p:cNvPicPr>
          <p:nvPr/>
        </p:nvPicPr>
        <p:blipFill>
          <a:blip r:embed="rId2"/>
          <a:stretch>
            <a:fillRect/>
          </a:stretch>
        </p:blipFill>
        <p:spPr>
          <a:xfrm>
            <a:off x="563902" y="1797978"/>
            <a:ext cx="4404090" cy="3092949"/>
          </a:xfrm>
          <a:prstGeom prst="rect">
            <a:avLst/>
          </a:prstGeom>
        </p:spPr>
      </p:pic>
    </p:spTree>
    <p:extLst>
      <p:ext uri="{BB962C8B-B14F-4D97-AF65-F5344CB8AC3E}">
        <p14:creationId xmlns:p14="http://schemas.microsoft.com/office/powerpoint/2010/main" val="3761623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6" y="1849348"/>
            <a:ext cx="5423989" cy="2427377"/>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Âm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thanh</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giúp</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cảm</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nhận</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được</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giai</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điệu</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nhạc</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cụ</a:t>
            </a:r>
            <a:r>
              <a:rPr kumimoji="0" lang="en-US" sz="4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EF3E199B-DD75-28A8-EB94-BF663F5A7FFE}"/>
              </a:ext>
            </a:extLst>
          </p:cNvPr>
          <p:cNvPicPr>
            <a:picLocks noChangeAspect="1"/>
          </p:cNvPicPr>
          <p:nvPr/>
        </p:nvPicPr>
        <p:blipFill>
          <a:blip r:embed="rId2"/>
          <a:stretch>
            <a:fillRect/>
          </a:stretch>
        </p:blipFill>
        <p:spPr>
          <a:xfrm>
            <a:off x="677185" y="1715785"/>
            <a:ext cx="4048183" cy="2975171"/>
          </a:xfrm>
          <a:prstGeom prst="rect">
            <a:avLst/>
          </a:prstGeom>
        </p:spPr>
      </p:pic>
    </p:spTree>
    <p:extLst>
      <p:ext uri="{BB962C8B-B14F-4D97-AF65-F5344CB8AC3E}">
        <p14:creationId xmlns:p14="http://schemas.microsoft.com/office/powerpoint/2010/main" val="3615813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22" descr="Ảnh có chứa mẫu họa&#10;&#10;Mô tả được tạo tự động">
            <a:extLst>
              <a:ext uri="{FF2B5EF4-FFF2-40B4-BE49-F238E27FC236}">
                <a16:creationId xmlns:a16="http://schemas.microsoft.com/office/drawing/2014/main" id="{87A62682-DAB3-B650-0A0A-5C1F1C0EF9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grpSp>
        <p:nvGrpSpPr>
          <p:cNvPr id="8" name="Group 7">
            <a:extLst>
              <a:ext uri="{FF2B5EF4-FFF2-40B4-BE49-F238E27FC236}">
                <a16:creationId xmlns:a16="http://schemas.microsoft.com/office/drawing/2014/main" id="{C2D0DC03-6E74-7426-382A-34D6B6EECACA}"/>
              </a:ext>
            </a:extLst>
          </p:cNvPr>
          <p:cNvGrpSpPr/>
          <p:nvPr/>
        </p:nvGrpSpPr>
        <p:grpSpPr>
          <a:xfrm>
            <a:off x="1507568" y="585627"/>
            <a:ext cx="10520907" cy="2165923"/>
            <a:chOff x="761086" y="2468697"/>
            <a:chExt cx="10520907" cy="2020671"/>
          </a:xfrm>
        </p:grpSpPr>
        <p:grpSp>
          <p:nvGrpSpPr>
            <p:cNvPr id="9" name="Group 8">
              <a:extLst>
                <a:ext uri="{FF2B5EF4-FFF2-40B4-BE49-F238E27FC236}">
                  <a16:creationId xmlns:a16="http://schemas.microsoft.com/office/drawing/2014/main" id="{5068ECC3-09CF-4EFC-B4A4-15CF796DB2EC}"/>
                </a:ext>
              </a:extLst>
            </p:cNvPr>
            <p:cNvGrpSpPr/>
            <p:nvPr/>
          </p:nvGrpSpPr>
          <p:grpSpPr>
            <a:xfrm>
              <a:off x="1062408" y="2540001"/>
              <a:ext cx="10219585" cy="1949367"/>
              <a:chOff x="986208" y="774700"/>
              <a:chExt cx="10219585" cy="5533688"/>
            </a:xfrm>
          </p:grpSpPr>
          <p:grpSp>
            <p:nvGrpSpPr>
              <p:cNvPr id="13" name="Group 12">
                <a:extLst>
                  <a:ext uri="{FF2B5EF4-FFF2-40B4-BE49-F238E27FC236}">
                    <a16:creationId xmlns:a16="http://schemas.microsoft.com/office/drawing/2014/main" id="{32EF8A06-90B8-DCA7-5F58-33C5F531CAC0}"/>
                  </a:ext>
                </a:extLst>
              </p:cNvPr>
              <p:cNvGrpSpPr/>
              <p:nvPr/>
            </p:nvGrpSpPr>
            <p:grpSpPr>
              <a:xfrm>
                <a:off x="986208" y="774700"/>
                <a:ext cx="10219585" cy="5533688"/>
                <a:chOff x="986208" y="774700"/>
                <a:chExt cx="10219585" cy="5533688"/>
              </a:xfrm>
            </p:grpSpPr>
            <p:sp>
              <p:nvSpPr>
                <p:cNvPr id="15" name="Rectangle: Rounded Corners 14">
                  <a:extLst>
                    <a:ext uri="{FF2B5EF4-FFF2-40B4-BE49-F238E27FC236}">
                      <a16:creationId xmlns:a16="http://schemas.microsoft.com/office/drawing/2014/main" id="{C89A6D26-C2FA-A603-912B-B15512BA3882}"/>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E41D285B-0079-986A-ECB4-CD8767A09C23}"/>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4" name="标题 1">
                <a:extLst>
                  <a:ext uri="{FF2B5EF4-FFF2-40B4-BE49-F238E27FC236}">
                    <a16:creationId xmlns:a16="http://schemas.microsoft.com/office/drawing/2014/main" id="{35BDE2AE-0FA4-A456-45ED-F4B3441386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11" name="Picture 2" descr="Dấu chấm hỏi png | PNGEgg">
              <a:extLst>
                <a:ext uri="{FF2B5EF4-FFF2-40B4-BE49-F238E27FC236}">
                  <a16:creationId xmlns:a16="http://schemas.microsoft.com/office/drawing/2014/main" id="{21DE99E7-A4A3-1AA6-1B7E-83E84E0E320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162F3B3-60DD-C296-3A36-7127118DCD1B}"/>
                </a:ext>
              </a:extLst>
            </p:cNvPr>
            <p:cNvSpPr/>
            <p:nvPr/>
          </p:nvSpPr>
          <p:spPr>
            <a:xfrm>
              <a:off x="2288520" y="2468697"/>
              <a:ext cx="8608079" cy="1876499"/>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Ngoài những âm thanh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hãy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thêm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ích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âm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cuộc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888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732980" y="1489753"/>
            <a:ext cx="6589815" cy="5239820"/>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740473" y="1027969"/>
              <a:ext cx="5076825" cy="234371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Âm thanh </a:t>
              </a:r>
              <a:r>
                <a:rPr lang="nl-NL" sz="4000" b="1" dirty="0">
                  <a:solidFill>
                    <a:srgbClr val="002060"/>
                  </a:solidFill>
                  <a:latin typeface="Calibri" panose="020F0502020204030204"/>
                  <a:ea typeface="Times New Roman" panose="02020603050405020304" pitchFamily="18" charset="0"/>
                </a:rPr>
                <a:t>của chiếc đồng hồ báo thức giúp chúng ta dậy đúng 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grpSp>
      <p:pic>
        <p:nvPicPr>
          <p:cNvPr id="4" name="Picture 3" descr="A picture containing clock&#10;&#10;Description automatically generated">
            <a:extLst>
              <a:ext uri="{FF2B5EF4-FFF2-40B4-BE49-F238E27FC236}">
                <a16:creationId xmlns:a16="http://schemas.microsoft.com/office/drawing/2014/main" id="{F7174188-F8A8-0286-3411-A76455FF02DE}"/>
              </a:ext>
            </a:extLst>
          </p:cNvPr>
          <p:cNvPicPr>
            <a:picLocks noChangeAspect="1"/>
          </p:cNvPicPr>
          <p:nvPr/>
        </p:nvPicPr>
        <p:blipFill>
          <a:blip r:embed="rId6">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287643" y="1664413"/>
            <a:ext cx="5938103" cy="4453577"/>
          </a:xfrm>
          <a:prstGeom prst="rect">
            <a:avLst/>
          </a:prstGeom>
        </p:spPr>
      </p:pic>
    </p:spTree>
    <p:extLst>
      <p:ext uri="{BB962C8B-B14F-4D97-AF65-F5344CB8AC3E}">
        <p14:creationId xmlns:p14="http://schemas.microsoft.com/office/powerpoint/2010/main" val="319584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Âm thanh giúp chúng ta nói chuyện </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grpSp>
      <p:pic>
        <p:nvPicPr>
          <p:cNvPr id="7" name="Picture 6">
            <a:extLst>
              <a:ext uri="{FF2B5EF4-FFF2-40B4-BE49-F238E27FC236}">
                <a16:creationId xmlns:a16="http://schemas.microsoft.com/office/drawing/2014/main" id="{B207C31B-214A-026E-2FA9-3EB83C427851}"/>
              </a:ext>
            </a:extLst>
          </p:cNvPr>
          <p:cNvPicPr>
            <a:picLocks noChangeAspect="1"/>
          </p:cNvPicPr>
          <p:nvPr/>
        </p:nvPicPr>
        <p:blipFill rotWithShape="1">
          <a:blip r:embed="rId6">
            <a:extLst>
              <a:ext uri="{28A0092B-C50C-407E-A947-70E740481C1C}">
                <a14:useLocalDpi xmlns:a14="http://schemas.microsoft.com/office/drawing/2010/main" val="0"/>
              </a:ext>
            </a:extLst>
          </a:blip>
          <a:srcRect l="-145" t="30676" r="145" b="9474"/>
          <a:stretch/>
        </p:blipFill>
        <p:spPr>
          <a:xfrm>
            <a:off x="217999" y="2611649"/>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9900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a16="http://schemas.microsoft.com/office/drawing/2014/main" id="{484DE680-60E8-59B6-C584-DCAFD7718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p14="http://schemas.microsoft.com/office/powerpoint/2010/main" val="6040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4" name="TextBox 3">
            <a:extLst>
              <a:ext uri="{FF2B5EF4-FFF2-40B4-BE49-F238E27FC236}">
                <a16:creationId xmlns:a16="http://schemas.microsoft.com/office/drawing/2014/main" id="{AEE7CA2B-C582-FD99-6D22-5E261AD67BBC}"/>
              </a:ext>
            </a:extLst>
          </p:cNvPr>
          <p:cNvSpPr txBox="1"/>
          <p:nvPr/>
        </p:nvSpPr>
        <p:spPr>
          <a:xfrm>
            <a:off x="647700" y="1704975"/>
            <a:ext cx="11096625" cy="4031873"/>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Trình bày được ích lợi của âm thanh trong cuộc sống. </a:t>
            </a:r>
          </a:p>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Trình bày được tác hại của tiếng ồn và một số biện pháp chống ô nhiễm tiếng ồn.</a:t>
            </a:r>
          </a:p>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Thu thập, so sánh và trình bày được ở mức độ đơn giản thông tin về một số nhạc cụ thường gặp  (một số bộ phận chính, cách làm phát ra âm thanh).</a:t>
            </a:r>
          </a:p>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Thực hiện các quy định giữ trật tự nơi công cộng, biết cách phòng chống ô nhiễm tiếng ồn trong cuộc sống. </a:t>
            </a:r>
          </a:p>
        </p:txBody>
      </p:sp>
      <p:pic>
        <p:nvPicPr>
          <p:cNvPr id="5" name="Picture 4">
            <a:extLst>
              <a:ext uri="{FF2B5EF4-FFF2-40B4-BE49-F238E27FC236}">
                <a16:creationId xmlns:a16="http://schemas.microsoft.com/office/drawing/2014/main" id="{04DE822D-A69D-F68F-DB20-2E651B83E95A}"/>
              </a:ext>
            </a:extLst>
          </p:cNvPr>
          <p:cNvPicPr>
            <a:picLocks noChangeAspect="1"/>
          </p:cNvPicPr>
          <p:nvPr/>
        </p:nvPicPr>
        <p:blipFill>
          <a:blip r:embed="rId3"/>
          <a:stretch>
            <a:fillRect/>
          </a:stretch>
        </p:blipFill>
        <p:spPr>
          <a:xfrm>
            <a:off x="3115951" y="151586"/>
            <a:ext cx="5712447" cy="1182727"/>
          </a:xfrm>
          <a:prstGeom prst="rect">
            <a:avLst/>
          </a:prstGeom>
        </p:spPr>
      </p:pic>
    </p:spTree>
    <p:extLst>
      <p:ext uri="{BB962C8B-B14F-4D97-AF65-F5344CB8AC3E}">
        <p14:creationId xmlns:p14="http://schemas.microsoft.com/office/powerpoint/2010/main" val="15687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076950" y="2334543"/>
            <a:ext cx="62458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a16="http://schemas.microsoft.com/office/drawing/2014/main" id="{AC748DC1-9EED-2EC5-657F-0D001FA443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a16="http://schemas.microsoft.com/office/drawing/2014/main" id="{A2897874-1D36-B9F9-3292-D9409F22389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id="{9AD61B8F-7C35-5AED-F631-7CCA4BD7304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27024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4154984"/>
          </a:xfrm>
          <a:custGeom>
            <a:avLst/>
            <a:gdLst>
              <a:gd name="csX0" fmla="*/ 0 w 8467293"/>
              <a:gd name="csY0" fmla="*/ 0 h 4154984"/>
              <a:gd name="csX1" fmla="*/ 564486 w 8467293"/>
              <a:gd name="csY1" fmla="*/ 0 h 4154984"/>
              <a:gd name="csX2" fmla="*/ 874954 w 8467293"/>
              <a:gd name="csY2" fmla="*/ 0 h 4154984"/>
              <a:gd name="csX3" fmla="*/ 1354767 w 8467293"/>
              <a:gd name="csY3" fmla="*/ 0 h 4154984"/>
              <a:gd name="csX4" fmla="*/ 2088599 w 8467293"/>
              <a:gd name="csY4" fmla="*/ 0 h 4154984"/>
              <a:gd name="csX5" fmla="*/ 2737758 w 8467293"/>
              <a:gd name="csY5" fmla="*/ 0 h 4154984"/>
              <a:gd name="csX6" fmla="*/ 3048225 w 8467293"/>
              <a:gd name="csY6" fmla="*/ 0 h 4154984"/>
              <a:gd name="csX7" fmla="*/ 3612712 w 8467293"/>
              <a:gd name="csY7" fmla="*/ 0 h 4154984"/>
              <a:gd name="csX8" fmla="*/ 3923179 w 8467293"/>
              <a:gd name="csY8" fmla="*/ 0 h 4154984"/>
              <a:gd name="csX9" fmla="*/ 4572338 w 8467293"/>
              <a:gd name="csY9" fmla="*/ 0 h 4154984"/>
              <a:gd name="csX10" fmla="*/ 5136824 w 8467293"/>
              <a:gd name="csY10" fmla="*/ 0 h 4154984"/>
              <a:gd name="csX11" fmla="*/ 5531965 w 8467293"/>
              <a:gd name="csY11" fmla="*/ 0 h 4154984"/>
              <a:gd name="csX12" fmla="*/ 6011778 w 8467293"/>
              <a:gd name="csY12" fmla="*/ 0 h 4154984"/>
              <a:gd name="csX13" fmla="*/ 6491591 w 8467293"/>
              <a:gd name="csY13" fmla="*/ 0 h 4154984"/>
              <a:gd name="csX14" fmla="*/ 6886732 w 8467293"/>
              <a:gd name="csY14" fmla="*/ 0 h 4154984"/>
              <a:gd name="csX15" fmla="*/ 7535891 w 8467293"/>
              <a:gd name="csY15" fmla="*/ 0 h 4154984"/>
              <a:gd name="csX16" fmla="*/ 8467293 w 8467293"/>
              <a:gd name="csY16" fmla="*/ 0 h 4154984"/>
              <a:gd name="csX17" fmla="*/ 8467293 w 8467293"/>
              <a:gd name="csY17" fmla="*/ 552019 h 4154984"/>
              <a:gd name="csX18" fmla="*/ 8467293 w 8467293"/>
              <a:gd name="csY18" fmla="*/ 1145588 h 4154984"/>
              <a:gd name="csX19" fmla="*/ 8467293 w 8467293"/>
              <a:gd name="csY19" fmla="*/ 1614508 h 4154984"/>
              <a:gd name="csX20" fmla="*/ 8467293 w 8467293"/>
              <a:gd name="csY20" fmla="*/ 2208077 h 4154984"/>
              <a:gd name="csX21" fmla="*/ 8467293 w 8467293"/>
              <a:gd name="csY21" fmla="*/ 2718547 h 4154984"/>
              <a:gd name="csX22" fmla="*/ 8467293 w 8467293"/>
              <a:gd name="csY22" fmla="*/ 3229016 h 4154984"/>
              <a:gd name="csX23" fmla="*/ 8467293 w 8467293"/>
              <a:gd name="csY23" fmla="*/ 4154984 h 4154984"/>
              <a:gd name="csX24" fmla="*/ 7902807 w 8467293"/>
              <a:gd name="csY24" fmla="*/ 4154984 h 4154984"/>
              <a:gd name="csX25" fmla="*/ 7253648 w 8467293"/>
              <a:gd name="csY25" fmla="*/ 4154984 h 4154984"/>
              <a:gd name="csX26" fmla="*/ 6773834 w 8467293"/>
              <a:gd name="csY26" fmla="*/ 4154984 h 4154984"/>
              <a:gd name="csX27" fmla="*/ 6294021 w 8467293"/>
              <a:gd name="csY27" fmla="*/ 4154984 h 4154984"/>
              <a:gd name="csX28" fmla="*/ 5983554 w 8467293"/>
              <a:gd name="csY28" fmla="*/ 4154984 h 4154984"/>
              <a:gd name="csX29" fmla="*/ 5419068 w 8467293"/>
              <a:gd name="csY29" fmla="*/ 4154984 h 4154984"/>
              <a:gd name="csX30" fmla="*/ 4685235 w 8467293"/>
              <a:gd name="csY30" fmla="*/ 4154984 h 4154984"/>
              <a:gd name="csX31" fmla="*/ 4036076 w 8467293"/>
              <a:gd name="csY31" fmla="*/ 4154984 h 4154984"/>
              <a:gd name="csX32" fmla="*/ 3640936 w 8467293"/>
              <a:gd name="csY32" fmla="*/ 4154984 h 4154984"/>
              <a:gd name="csX33" fmla="*/ 3161123 w 8467293"/>
              <a:gd name="csY33" fmla="*/ 4154984 h 4154984"/>
              <a:gd name="csX34" fmla="*/ 2427291 w 8467293"/>
              <a:gd name="csY34" fmla="*/ 4154984 h 4154984"/>
              <a:gd name="csX35" fmla="*/ 1778132 w 8467293"/>
              <a:gd name="csY35" fmla="*/ 4154984 h 4154984"/>
              <a:gd name="csX36" fmla="*/ 1213645 w 8467293"/>
              <a:gd name="csY36" fmla="*/ 4154984 h 4154984"/>
              <a:gd name="csX37" fmla="*/ 733832 w 8467293"/>
              <a:gd name="csY37" fmla="*/ 4154984 h 4154984"/>
              <a:gd name="csX38" fmla="*/ 0 w 8467293"/>
              <a:gd name="csY38" fmla="*/ 4154984 h 4154984"/>
              <a:gd name="csX39" fmla="*/ 0 w 8467293"/>
              <a:gd name="csY39" fmla="*/ 3519865 h 4154984"/>
              <a:gd name="csX40" fmla="*/ 0 w 8467293"/>
              <a:gd name="csY40" fmla="*/ 3050945 h 4154984"/>
              <a:gd name="csX41" fmla="*/ 0 w 8467293"/>
              <a:gd name="csY41" fmla="*/ 2415826 h 4154984"/>
              <a:gd name="csX42" fmla="*/ 0 w 8467293"/>
              <a:gd name="csY42" fmla="*/ 1780707 h 4154984"/>
              <a:gd name="csX43" fmla="*/ 0 w 8467293"/>
              <a:gd name="csY43" fmla="*/ 1145588 h 4154984"/>
              <a:gd name="csX44" fmla="*/ 0 w 8467293"/>
              <a:gd name="csY44" fmla="*/ 593569 h 4154984"/>
              <a:gd name="csX45" fmla="*/ 0 w 8467293"/>
              <a:gd name="csY45" fmla="*/ 0 h 41549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8467293" h="4154984"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91455" y="156499"/>
                  <a:pt x="8461899" y="319404"/>
                  <a:pt x="8467293" y="552019"/>
                </a:cubicBezTo>
                <a:cubicBezTo>
                  <a:pt x="8472687" y="784634"/>
                  <a:pt x="8399181" y="891726"/>
                  <a:pt x="8467293" y="1145588"/>
                </a:cubicBezTo>
                <a:cubicBezTo>
                  <a:pt x="8535405" y="1399450"/>
                  <a:pt x="8425585" y="1427770"/>
                  <a:pt x="8467293" y="1614508"/>
                </a:cubicBezTo>
                <a:cubicBezTo>
                  <a:pt x="8509001" y="1801246"/>
                  <a:pt x="8458436" y="1953915"/>
                  <a:pt x="8467293" y="2208077"/>
                </a:cubicBezTo>
                <a:cubicBezTo>
                  <a:pt x="8476150" y="2462239"/>
                  <a:pt x="8434130" y="2510982"/>
                  <a:pt x="8467293" y="2718547"/>
                </a:cubicBezTo>
                <a:cubicBezTo>
                  <a:pt x="8500456" y="2926112"/>
                  <a:pt x="8452636" y="3110730"/>
                  <a:pt x="8467293" y="3229016"/>
                </a:cubicBezTo>
                <a:cubicBezTo>
                  <a:pt x="8481950" y="3347302"/>
                  <a:pt x="8382226" y="3863446"/>
                  <a:pt x="8467293" y="4154984"/>
                </a:cubicBezTo>
                <a:cubicBezTo>
                  <a:pt x="8277519" y="4197267"/>
                  <a:pt x="8131269" y="4126079"/>
                  <a:pt x="7902807" y="4154984"/>
                </a:cubicBezTo>
                <a:cubicBezTo>
                  <a:pt x="7674345" y="4183889"/>
                  <a:pt x="7553539" y="4128244"/>
                  <a:pt x="7253648" y="4154984"/>
                </a:cubicBezTo>
                <a:cubicBezTo>
                  <a:pt x="6953757" y="4181724"/>
                  <a:pt x="6887769" y="4115292"/>
                  <a:pt x="6773834" y="4154984"/>
                </a:cubicBezTo>
                <a:cubicBezTo>
                  <a:pt x="6659899" y="4194676"/>
                  <a:pt x="6441844" y="4113108"/>
                  <a:pt x="6294021" y="4154984"/>
                </a:cubicBezTo>
                <a:cubicBezTo>
                  <a:pt x="6146198" y="4196860"/>
                  <a:pt x="6117235" y="4150994"/>
                  <a:pt x="5983554" y="4154984"/>
                </a:cubicBezTo>
                <a:cubicBezTo>
                  <a:pt x="5849873" y="4158974"/>
                  <a:pt x="5578933" y="4123628"/>
                  <a:pt x="5419068" y="4154984"/>
                </a:cubicBezTo>
                <a:cubicBezTo>
                  <a:pt x="5259203" y="4186340"/>
                  <a:pt x="5039729" y="4152285"/>
                  <a:pt x="4685235" y="4154984"/>
                </a:cubicBezTo>
                <a:cubicBezTo>
                  <a:pt x="4330741" y="4157683"/>
                  <a:pt x="4319607" y="4123016"/>
                  <a:pt x="4036076" y="4154984"/>
                </a:cubicBezTo>
                <a:cubicBezTo>
                  <a:pt x="3752545" y="4186952"/>
                  <a:pt x="3729677" y="4111772"/>
                  <a:pt x="3640936" y="4154984"/>
                </a:cubicBezTo>
                <a:cubicBezTo>
                  <a:pt x="3552195" y="4198196"/>
                  <a:pt x="3369375" y="4115126"/>
                  <a:pt x="3161123" y="4154984"/>
                </a:cubicBezTo>
                <a:cubicBezTo>
                  <a:pt x="2952871" y="4194842"/>
                  <a:pt x="2676639" y="4122938"/>
                  <a:pt x="2427291" y="4154984"/>
                </a:cubicBezTo>
                <a:cubicBezTo>
                  <a:pt x="2177943" y="4187030"/>
                  <a:pt x="2077981" y="4143898"/>
                  <a:pt x="1778132" y="4154984"/>
                </a:cubicBezTo>
                <a:cubicBezTo>
                  <a:pt x="1478283" y="4166070"/>
                  <a:pt x="1477587" y="4127187"/>
                  <a:pt x="1213645" y="4154984"/>
                </a:cubicBezTo>
                <a:cubicBezTo>
                  <a:pt x="949703" y="4182781"/>
                  <a:pt x="925157" y="4153483"/>
                  <a:pt x="733832" y="4154984"/>
                </a:cubicBezTo>
                <a:cubicBezTo>
                  <a:pt x="542507" y="4156485"/>
                  <a:pt x="331916" y="4123510"/>
                  <a:pt x="0" y="4154984"/>
                </a:cubicBezTo>
                <a:cubicBezTo>
                  <a:pt x="-57225" y="3890537"/>
                  <a:pt x="770" y="3799530"/>
                  <a:pt x="0" y="3519865"/>
                </a:cubicBezTo>
                <a:cubicBezTo>
                  <a:pt x="-770" y="3240200"/>
                  <a:pt x="43794" y="3184035"/>
                  <a:pt x="0" y="3050945"/>
                </a:cubicBezTo>
                <a:cubicBezTo>
                  <a:pt x="-43794" y="2917855"/>
                  <a:pt x="25042" y="2569245"/>
                  <a:pt x="0" y="2415826"/>
                </a:cubicBezTo>
                <a:cubicBezTo>
                  <a:pt x="-25042" y="2262407"/>
                  <a:pt x="18967" y="1981895"/>
                  <a:pt x="0" y="1780707"/>
                </a:cubicBezTo>
                <a:cubicBezTo>
                  <a:pt x="-18967" y="1579519"/>
                  <a:pt x="33663" y="1457051"/>
                  <a:pt x="0" y="1145588"/>
                </a:cubicBezTo>
                <a:cubicBezTo>
                  <a:pt x="-33663" y="834125"/>
                  <a:pt x="55316" y="769470"/>
                  <a:pt x="0" y="593569"/>
                </a:cubicBezTo>
                <a:cubicBezTo>
                  <a:pt x="-55316" y="417668"/>
                  <a:pt x="61440" y="259373"/>
                  <a:pt x="0" y="0"/>
                </a:cubicBezTo>
                <a:close/>
              </a:path>
              <a:path w="8467293" h="4154984"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258" y="236027"/>
                  <a:pt x="8438863" y="283135"/>
                  <a:pt x="8467293" y="552019"/>
                </a:cubicBezTo>
                <a:cubicBezTo>
                  <a:pt x="8495723" y="820903"/>
                  <a:pt x="8446489" y="901323"/>
                  <a:pt x="8467293" y="1062489"/>
                </a:cubicBezTo>
                <a:cubicBezTo>
                  <a:pt x="8488097" y="1223655"/>
                  <a:pt x="8454584" y="1316378"/>
                  <a:pt x="8467293" y="1531408"/>
                </a:cubicBezTo>
                <a:cubicBezTo>
                  <a:pt x="8480002" y="1746438"/>
                  <a:pt x="8441736" y="1866574"/>
                  <a:pt x="8467293" y="2000328"/>
                </a:cubicBezTo>
                <a:cubicBezTo>
                  <a:pt x="8492850" y="2134082"/>
                  <a:pt x="8412212" y="2360021"/>
                  <a:pt x="8467293" y="2593897"/>
                </a:cubicBezTo>
                <a:cubicBezTo>
                  <a:pt x="8522374" y="2827773"/>
                  <a:pt x="8464759" y="2960999"/>
                  <a:pt x="8467293" y="3145916"/>
                </a:cubicBezTo>
                <a:cubicBezTo>
                  <a:pt x="8469827" y="3330833"/>
                  <a:pt x="8371115" y="3722748"/>
                  <a:pt x="8467293" y="4154984"/>
                </a:cubicBezTo>
                <a:cubicBezTo>
                  <a:pt x="8229243" y="4207084"/>
                  <a:pt x="8155309" y="4126733"/>
                  <a:pt x="7987480" y="4154984"/>
                </a:cubicBezTo>
                <a:cubicBezTo>
                  <a:pt x="7819651" y="4183235"/>
                  <a:pt x="7615259" y="4152913"/>
                  <a:pt x="7507666" y="4154984"/>
                </a:cubicBezTo>
                <a:cubicBezTo>
                  <a:pt x="7400073" y="4157055"/>
                  <a:pt x="7245671" y="4123173"/>
                  <a:pt x="7027853" y="4154984"/>
                </a:cubicBezTo>
                <a:cubicBezTo>
                  <a:pt x="6810035" y="4186795"/>
                  <a:pt x="6605762" y="4106222"/>
                  <a:pt x="6378694" y="4154984"/>
                </a:cubicBezTo>
                <a:cubicBezTo>
                  <a:pt x="6151626" y="4203746"/>
                  <a:pt x="5949544" y="4133547"/>
                  <a:pt x="5644862" y="4154984"/>
                </a:cubicBezTo>
                <a:cubicBezTo>
                  <a:pt x="5340180" y="4176421"/>
                  <a:pt x="5160756" y="4154536"/>
                  <a:pt x="4911030" y="4154984"/>
                </a:cubicBezTo>
                <a:cubicBezTo>
                  <a:pt x="4661304" y="4155432"/>
                  <a:pt x="4563780" y="4114375"/>
                  <a:pt x="4431217" y="4154984"/>
                </a:cubicBezTo>
                <a:cubicBezTo>
                  <a:pt x="4298654" y="4195593"/>
                  <a:pt x="4127449" y="4115552"/>
                  <a:pt x="3866730" y="4154984"/>
                </a:cubicBezTo>
                <a:cubicBezTo>
                  <a:pt x="3606011" y="4194416"/>
                  <a:pt x="3634464" y="4153452"/>
                  <a:pt x="3556263" y="4154984"/>
                </a:cubicBezTo>
                <a:cubicBezTo>
                  <a:pt x="3478062" y="4156516"/>
                  <a:pt x="3243965" y="4123986"/>
                  <a:pt x="3161123" y="4154984"/>
                </a:cubicBezTo>
                <a:cubicBezTo>
                  <a:pt x="3078281" y="4185982"/>
                  <a:pt x="2807406" y="4144121"/>
                  <a:pt x="2511964" y="4154984"/>
                </a:cubicBezTo>
                <a:cubicBezTo>
                  <a:pt x="2216522" y="4165847"/>
                  <a:pt x="2183781" y="4133387"/>
                  <a:pt x="2032150" y="4154984"/>
                </a:cubicBezTo>
                <a:cubicBezTo>
                  <a:pt x="1880519" y="4176581"/>
                  <a:pt x="1745366" y="4110835"/>
                  <a:pt x="1637010" y="4154984"/>
                </a:cubicBezTo>
                <a:cubicBezTo>
                  <a:pt x="1528654" y="4199133"/>
                  <a:pt x="1210580" y="4120974"/>
                  <a:pt x="1072524" y="4154984"/>
                </a:cubicBezTo>
                <a:cubicBezTo>
                  <a:pt x="934468" y="4188994"/>
                  <a:pt x="861312" y="4152013"/>
                  <a:pt x="762056" y="4154984"/>
                </a:cubicBezTo>
                <a:cubicBezTo>
                  <a:pt x="662800" y="4157955"/>
                  <a:pt x="303955" y="4135304"/>
                  <a:pt x="0" y="4154984"/>
                </a:cubicBezTo>
                <a:cubicBezTo>
                  <a:pt x="-56623" y="3907219"/>
                  <a:pt x="55291" y="3663418"/>
                  <a:pt x="0" y="3478315"/>
                </a:cubicBezTo>
                <a:cubicBezTo>
                  <a:pt x="-55291" y="3293212"/>
                  <a:pt x="31882" y="3117812"/>
                  <a:pt x="0" y="2801646"/>
                </a:cubicBezTo>
                <a:cubicBezTo>
                  <a:pt x="-31882" y="2485480"/>
                  <a:pt x="64991" y="2383341"/>
                  <a:pt x="0" y="2249627"/>
                </a:cubicBezTo>
                <a:cubicBezTo>
                  <a:pt x="-64991" y="2115913"/>
                  <a:pt x="34709" y="1947981"/>
                  <a:pt x="0" y="1780707"/>
                </a:cubicBezTo>
                <a:cubicBezTo>
                  <a:pt x="-34709" y="1613433"/>
                  <a:pt x="18583" y="1442077"/>
                  <a:pt x="0" y="1228688"/>
                </a:cubicBezTo>
                <a:cubicBezTo>
                  <a:pt x="-18583" y="1015299"/>
                  <a:pt x="48162" y="764236"/>
                  <a:pt x="0" y="635119"/>
                </a:cubicBezTo>
                <a:cubicBezTo>
                  <a:pt x="-48162" y="506002"/>
                  <a:pt x="50304" y="139029"/>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defRPr/>
            </a:pPr>
            <a:r>
              <a:rPr lang="vi-VN" sz="4400" b="1" dirty="0">
                <a:solidFill>
                  <a:srgbClr val="121212"/>
                </a:solidFill>
              </a:rPr>
              <a:t>Âm thanh rất cần thiết cho cuộc sống con người. Nhờ có âm thanh, con người có thể giao tiếp, trao đổi, nói chuyện, học tập, thưởng thức âm nhạc, báo hiệu,...</a:t>
            </a:r>
            <a:endParaRPr kumimoji="0" sz="44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69069" y="-59990"/>
            <a:ext cx="1646425" cy="1407977"/>
          </a:xfrm>
          <a:prstGeom prst="rect">
            <a:avLst/>
          </a:prstGeom>
        </p:spPr>
      </p:pic>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11"/>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3308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83514D-FDC2-938A-FAD4-94F0DE413A15}"/>
              </a:ext>
            </a:extLst>
          </p:cNvPr>
          <p:cNvPicPr>
            <a:picLocks noChangeAspect="1"/>
          </p:cNvPicPr>
          <p:nvPr/>
        </p:nvPicPr>
        <p:blipFill>
          <a:blip r:embed="rId2"/>
          <a:stretch>
            <a:fillRect/>
          </a:stretch>
        </p:blipFill>
        <p:spPr>
          <a:xfrm>
            <a:off x="0" y="0"/>
            <a:ext cx="12192000" cy="2126700"/>
          </a:xfrm>
          <a:prstGeom prst="rect">
            <a:avLst/>
          </a:prstGeom>
        </p:spPr>
      </p:pic>
      <p:pic>
        <p:nvPicPr>
          <p:cNvPr id="1026" name="Picture 2" descr="Máy trợ thính không dây nhỏ gọn, chính hãng, giá ưu đãi">
            <a:extLst>
              <a:ext uri="{FF2B5EF4-FFF2-40B4-BE49-F238E27FC236}">
                <a16:creationId xmlns:a16="http://schemas.microsoft.com/office/drawing/2014/main" id="{02A7C47A-0D13-B66C-C8C3-74324D9AB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378" y="2269161"/>
            <a:ext cx="6760288" cy="4506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20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123950" y="1288143"/>
            <a:ext cx="9744075" cy="2123658"/>
          </a:xfrm>
          <a:custGeom>
            <a:avLst/>
            <a:gdLst>
              <a:gd name="csX0" fmla="*/ 0 w 9744075"/>
              <a:gd name="csY0" fmla="*/ 0 h 2123658"/>
              <a:gd name="csX1" fmla="*/ 475740 w 9744075"/>
              <a:gd name="csY1" fmla="*/ 0 h 2123658"/>
              <a:gd name="csX2" fmla="*/ 1146362 w 9744075"/>
              <a:gd name="csY2" fmla="*/ 0 h 2123658"/>
              <a:gd name="csX3" fmla="*/ 1427220 w 9744075"/>
              <a:gd name="csY3" fmla="*/ 0 h 2123658"/>
              <a:gd name="csX4" fmla="*/ 1708079 w 9744075"/>
              <a:gd name="csY4" fmla="*/ 0 h 2123658"/>
              <a:gd name="csX5" fmla="*/ 1988938 w 9744075"/>
              <a:gd name="csY5" fmla="*/ 0 h 2123658"/>
              <a:gd name="csX6" fmla="*/ 2464678 w 9744075"/>
              <a:gd name="csY6" fmla="*/ 0 h 2123658"/>
              <a:gd name="csX7" fmla="*/ 3232740 w 9744075"/>
              <a:gd name="csY7" fmla="*/ 0 h 2123658"/>
              <a:gd name="csX8" fmla="*/ 3903362 w 9744075"/>
              <a:gd name="csY8" fmla="*/ 0 h 2123658"/>
              <a:gd name="csX9" fmla="*/ 4184220 w 9744075"/>
              <a:gd name="csY9" fmla="*/ 0 h 2123658"/>
              <a:gd name="csX10" fmla="*/ 4757401 w 9744075"/>
              <a:gd name="csY10" fmla="*/ 0 h 2123658"/>
              <a:gd name="csX11" fmla="*/ 5038260 w 9744075"/>
              <a:gd name="csY11" fmla="*/ 0 h 2123658"/>
              <a:gd name="csX12" fmla="*/ 5708882 w 9744075"/>
              <a:gd name="csY12" fmla="*/ 0 h 2123658"/>
              <a:gd name="csX13" fmla="*/ 6282062 w 9744075"/>
              <a:gd name="csY13" fmla="*/ 0 h 2123658"/>
              <a:gd name="csX14" fmla="*/ 6660362 w 9744075"/>
              <a:gd name="csY14" fmla="*/ 0 h 2123658"/>
              <a:gd name="csX15" fmla="*/ 7136102 w 9744075"/>
              <a:gd name="csY15" fmla="*/ 0 h 2123658"/>
              <a:gd name="csX16" fmla="*/ 7611842 w 9744075"/>
              <a:gd name="csY16" fmla="*/ 0 h 2123658"/>
              <a:gd name="csX17" fmla="*/ 7990142 w 9744075"/>
              <a:gd name="csY17" fmla="*/ 0 h 2123658"/>
              <a:gd name="csX18" fmla="*/ 8660763 w 9744075"/>
              <a:gd name="csY18" fmla="*/ 0 h 2123658"/>
              <a:gd name="csX19" fmla="*/ 9744075 w 9744075"/>
              <a:gd name="csY19" fmla="*/ 0 h 2123658"/>
              <a:gd name="csX20" fmla="*/ 9744075 w 9744075"/>
              <a:gd name="csY20" fmla="*/ 509678 h 2123658"/>
              <a:gd name="csX21" fmla="*/ 9744075 w 9744075"/>
              <a:gd name="csY21" fmla="*/ 1040592 h 2123658"/>
              <a:gd name="csX22" fmla="*/ 9744075 w 9744075"/>
              <a:gd name="csY22" fmla="*/ 1507797 h 2123658"/>
              <a:gd name="csX23" fmla="*/ 9744075 w 9744075"/>
              <a:gd name="csY23" fmla="*/ 2123658 h 2123658"/>
              <a:gd name="csX24" fmla="*/ 9365776 w 9744075"/>
              <a:gd name="csY24" fmla="*/ 2123658 h 2123658"/>
              <a:gd name="csX25" fmla="*/ 8792595 w 9744075"/>
              <a:gd name="csY25" fmla="*/ 2123658 h 2123658"/>
              <a:gd name="csX26" fmla="*/ 8219414 w 9744075"/>
              <a:gd name="csY26" fmla="*/ 2123658 h 2123658"/>
              <a:gd name="csX27" fmla="*/ 7743674 w 9744075"/>
              <a:gd name="csY27" fmla="*/ 2123658 h 2123658"/>
              <a:gd name="csX28" fmla="*/ 7073052 w 9744075"/>
              <a:gd name="csY28" fmla="*/ 2123658 h 2123658"/>
              <a:gd name="csX29" fmla="*/ 6597312 w 9744075"/>
              <a:gd name="csY29" fmla="*/ 2123658 h 2123658"/>
              <a:gd name="csX30" fmla="*/ 6121572 w 9744075"/>
              <a:gd name="csY30" fmla="*/ 2123658 h 2123658"/>
              <a:gd name="csX31" fmla="*/ 5840713 w 9744075"/>
              <a:gd name="csY31" fmla="*/ 2123658 h 2123658"/>
              <a:gd name="csX32" fmla="*/ 5267532 w 9744075"/>
              <a:gd name="csY32" fmla="*/ 2123658 h 2123658"/>
              <a:gd name="csX33" fmla="*/ 4499470 w 9744075"/>
              <a:gd name="csY33" fmla="*/ 2123658 h 2123658"/>
              <a:gd name="csX34" fmla="*/ 3828848 w 9744075"/>
              <a:gd name="csY34" fmla="*/ 2123658 h 2123658"/>
              <a:gd name="csX35" fmla="*/ 3450549 w 9744075"/>
              <a:gd name="csY35" fmla="*/ 2123658 h 2123658"/>
              <a:gd name="csX36" fmla="*/ 2974809 w 9744075"/>
              <a:gd name="csY36" fmla="*/ 2123658 h 2123658"/>
              <a:gd name="csX37" fmla="*/ 2206746 w 9744075"/>
              <a:gd name="csY37" fmla="*/ 2123658 h 2123658"/>
              <a:gd name="csX38" fmla="*/ 1536125 w 9744075"/>
              <a:gd name="csY38" fmla="*/ 2123658 h 2123658"/>
              <a:gd name="csX39" fmla="*/ 962944 w 9744075"/>
              <a:gd name="csY39" fmla="*/ 2123658 h 2123658"/>
              <a:gd name="csX40" fmla="*/ 0 w 9744075"/>
              <a:gd name="csY40" fmla="*/ 2123658 h 2123658"/>
              <a:gd name="csX41" fmla="*/ 0 w 9744075"/>
              <a:gd name="csY41" fmla="*/ 1571507 h 2123658"/>
              <a:gd name="csX42" fmla="*/ 0 w 9744075"/>
              <a:gd name="csY42" fmla="*/ 1040592 h 2123658"/>
              <a:gd name="csX43" fmla="*/ 0 w 9744075"/>
              <a:gd name="csY43" fmla="*/ 573388 h 2123658"/>
              <a:gd name="csX44" fmla="*/ 0 w 9744075"/>
              <a:gd name="csY44" fmla="*/ 0 h 21236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9744075" h="2123658" fill="none" extrusionOk="0">
                <a:moveTo>
                  <a:pt x="0" y="0"/>
                </a:moveTo>
                <a:cubicBezTo>
                  <a:pt x="152251" y="-50489"/>
                  <a:pt x="300472" y="27237"/>
                  <a:pt x="475740" y="0"/>
                </a:cubicBezTo>
                <a:cubicBezTo>
                  <a:pt x="651008" y="-27237"/>
                  <a:pt x="967862" y="47866"/>
                  <a:pt x="1146362" y="0"/>
                </a:cubicBezTo>
                <a:cubicBezTo>
                  <a:pt x="1324862" y="-47866"/>
                  <a:pt x="1319757" y="29263"/>
                  <a:pt x="1427220" y="0"/>
                </a:cubicBezTo>
                <a:cubicBezTo>
                  <a:pt x="1534683" y="-29263"/>
                  <a:pt x="1610349" y="8017"/>
                  <a:pt x="1708079" y="0"/>
                </a:cubicBezTo>
                <a:cubicBezTo>
                  <a:pt x="1805809" y="-8017"/>
                  <a:pt x="1861800" y="20082"/>
                  <a:pt x="1988938" y="0"/>
                </a:cubicBezTo>
                <a:cubicBezTo>
                  <a:pt x="2116076" y="-20082"/>
                  <a:pt x="2300882" y="41025"/>
                  <a:pt x="2464678" y="0"/>
                </a:cubicBezTo>
                <a:cubicBezTo>
                  <a:pt x="2628474" y="-41025"/>
                  <a:pt x="3007004" y="28083"/>
                  <a:pt x="3232740" y="0"/>
                </a:cubicBezTo>
                <a:cubicBezTo>
                  <a:pt x="3458476" y="-28083"/>
                  <a:pt x="3569967" y="74355"/>
                  <a:pt x="3903362" y="0"/>
                </a:cubicBezTo>
                <a:cubicBezTo>
                  <a:pt x="4236757" y="-74355"/>
                  <a:pt x="4100017" y="935"/>
                  <a:pt x="4184220" y="0"/>
                </a:cubicBezTo>
                <a:cubicBezTo>
                  <a:pt x="4268423" y="-935"/>
                  <a:pt x="4473629" y="49070"/>
                  <a:pt x="4757401" y="0"/>
                </a:cubicBezTo>
                <a:cubicBezTo>
                  <a:pt x="5041173" y="-49070"/>
                  <a:pt x="4912227" y="12407"/>
                  <a:pt x="5038260" y="0"/>
                </a:cubicBezTo>
                <a:cubicBezTo>
                  <a:pt x="5164293" y="-12407"/>
                  <a:pt x="5518413" y="44226"/>
                  <a:pt x="5708882" y="0"/>
                </a:cubicBezTo>
                <a:cubicBezTo>
                  <a:pt x="5899351" y="-44226"/>
                  <a:pt x="6161478" y="39532"/>
                  <a:pt x="6282062" y="0"/>
                </a:cubicBezTo>
                <a:cubicBezTo>
                  <a:pt x="6402646" y="-39532"/>
                  <a:pt x="6521884" y="18615"/>
                  <a:pt x="6660362" y="0"/>
                </a:cubicBezTo>
                <a:cubicBezTo>
                  <a:pt x="6798840" y="-18615"/>
                  <a:pt x="6963680" y="14656"/>
                  <a:pt x="7136102" y="0"/>
                </a:cubicBezTo>
                <a:cubicBezTo>
                  <a:pt x="7308524" y="-14656"/>
                  <a:pt x="7384401" y="31264"/>
                  <a:pt x="7611842" y="0"/>
                </a:cubicBezTo>
                <a:cubicBezTo>
                  <a:pt x="7839283" y="-31264"/>
                  <a:pt x="7883178" y="31819"/>
                  <a:pt x="7990142" y="0"/>
                </a:cubicBezTo>
                <a:cubicBezTo>
                  <a:pt x="8097106" y="-31819"/>
                  <a:pt x="8327837" y="40324"/>
                  <a:pt x="8660763" y="0"/>
                </a:cubicBezTo>
                <a:cubicBezTo>
                  <a:pt x="8993689" y="-40324"/>
                  <a:pt x="9475913" y="16173"/>
                  <a:pt x="9744075" y="0"/>
                </a:cubicBezTo>
                <a:cubicBezTo>
                  <a:pt x="9767957" y="182124"/>
                  <a:pt x="9737793" y="374858"/>
                  <a:pt x="9744075" y="509678"/>
                </a:cubicBezTo>
                <a:cubicBezTo>
                  <a:pt x="9750357" y="644498"/>
                  <a:pt x="9740966" y="888212"/>
                  <a:pt x="9744075" y="1040592"/>
                </a:cubicBezTo>
                <a:cubicBezTo>
                  <a:pt x="9747184" y="1192972"/>
                  <a:pt x="9697022" y="1358058"/>
                  <a:pt x="9744075" y="1507797"/>
                </a:cubicBezTo>
                <a:cubicBezTo>
                  <a:pt x="9791128" y="1657537"/>
                  <a:pt x="9703404" y="1940427"/>
                  <a:pt x="9744075" y="2123658"/>
                </a:cubicBezTo>
                <a:cubicBezTo>
                  <a:pt x="9578603" y="2149910"/>
                  <a:pt x="9465147" y="2101713"/>
                  <a:pt x="9365776" y="2123658"/>
                </a:cubicBezTo>
                <a:cubicBezTo>
                  <a:pt x="9266405" y="2145603"/>
                  <a:pt x="8920716" y="2109469"/>
                  <a:pt x="8792595" y="2123658"/>
                </a:cubicBezTo>
                <a:cubicBezTo>
                  <a:pt x="8664474" y="2137847"/>
                  <a:pt x="8400077" y="2110903"/>
                  <a:pt x="8219414" y="2123658"/>
                </a:cubicBezTo>
                <a:cubicBezTo>
                  <a:pt x="8038751" y="2136413"/>
                  <a:pt x="7958510" y="2083910"/>
                  <a:pt x="7743674" y="2123658"/>
                </a:cubicBezTo>
                <a:cubicBezTo>
                  <a:pt x="7528838" y="2163406"/>
                  <a:pt x="7299770" y="2049333"/>
                  <a:pt x="7073052" y="2123658"/>
                </a:cubicBezTo>
                <a:cubicBezTo>
                  <a:pt x="6846334" y="2197983"/>
                  <a:pt x="6815613" y="2114032"/>
                  <a:pt x="6597312" y="2123658"/>
                </a:cubicBezTo>
                <a:cubicBezTo>
                  <a:pt x="6379011" y="2133284"/>
                  <a:pt x="6318233" y="2082416"/>
                  <a:pt x="6121572" y="2123658"/>
                </a:cubicBezTo>
                <a:cubicBezTo>
                  <a:pt x="5924911" y="2164900"/>
                  <a:pt x="5954769" y="2101833"/>
                  <a:pt x="5840713" y="2123658"/>
                </a:cubicBezTo>
                <a:cubicBezTo>
                  <a:pt x="5726657" y="2145483"/>
                  <a:pt x="5402380" y="2122562"/>
                  <a:pt x="5267532" y="2123658"/>
                </a:cubicBezTo>
                <a:cubicBezTo>
                  <a:pt x="5132684" y="2124754"/>
                  <a:pt x="4731327" y="2084813"/>
                  <a:pt x="4499470" y="2123658"/>
                </a:cubicBezTo>
                <a:cubicBezTo>
                  <a:pt x="4267613" y="2162503"/>
                  <a:pt x="4014559" y="2065124"/>
                  <a:pt x="3828848" y="2123658"/>
                </a:cubicBezTo>
                <a:cubicBezTo>
                  <a:pt x="3643137" y="2182192"/>
                  <a:pt x="3594003" y="2112013"/>
                  <a:pt x="3450549" y="2123658"/>
                </a:cubicBezTo>
                <a:cubicBezTo>
                  <a:pt x="3307095" y="2135303"/>
                  <a:pt x="3074981" y="2099223"/>
                  <a:pt x="2974809" y="2123658"/>
                </a:cubicBezTo>
                <a:cubicBezTo>
                  <a:pt x="2874637" y="2148093"/>
                  <a:pt x="2495567" y="2093211"/>
                  <a:pt x="2206746" y="2123658"/>
                </a:cubicBezTo>
                <a:cubicBezTo>
                  <a:pt x="1917925" y="2154105"/>
                  <a:pt x="1689459" y="2096023"/>
                  <a:pt x="1536125" y="2123658"/>
                </a:cubicBezTo>
                <a:cubicBezTo>
                  <a:pt x="1382791" y="2151293"/>
                  <a:pt x="1245266" y="2066525"/>
                  <a:pt x="962944" y="2123658"/>
                </a:cubicBezTo>
                <a:cubicBezTo>
                  <a:pt x="680622" y="2180791"/>
                  <a:pt x="325541" y="2122051"/>
                  <a:pt x="0" y="2123658"/>
                </a:cubicBezTo>
                <a:cubicBezTo>
                  <a:pt x="-12980" y="1987745"/>
                  <a:pt x="57411" y="1744197"/>
                  <a:pt x="0" y="1571507"/>
                </a:cubicBezTo>
                <a:cubicBezTo>
                  <a:pt x="-57411" y="1398817"/>
                  <a:pt x="31423" y="1226429"/>
                  <a:pt x="0" y="1040592"/>
                </a:cubicBezTo>
                <a:cubicBezTo>
                  <a:pt x="-31423" y="854756"/>
                  <a:pt x="9621" y="680007"/>
                  <a:pt x="0" y="573388"/>
                </a:cubicBezTo>
                <a:cubicBezTo>
                  <a:pt x="-9621" y="466769"/>
                  <a:pt x="58201" y="273266"/>
                  <a:pt x="0" y="0"/>
                </a:cubicBezTo>
                <a:close/>
              </a:path>
              <a:path w="9744075" h="2123658"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91487" y="224421"/>
                  <a:pt x="9724630" y="316109"/>
                  <a:pt x="9744075" y="488441"/>
                </a:cubicBezTo>
                <a:cubicBezTo>
                  <a:pt x="9763520" y="660773"/>
                  <a:pt x="9711699" y="758070"/>
                  <a:pt x="9744075" y="955646"/>
                </a:cubicBezTo>
                <a:cubicBezTo>
                  <a:pt x="9776451" y="1153222"/>
                  <a:pt x="9704851" y="1318736"/>
                  <a:pt x="9744075" y="1486561"/>
                </a:cubicBezTo>
                <a:cubicBezTo>
                  <a:pt x="9783299" y="1654387"/>
                  <a:pt x="9698765" y="1837015"/>
                  <a:pt x="9744075" y="2123658"/>
                </a:cubicBezTo>
                <a:cubicBezTo>
                  <a:pt x="9513351" y="2181961"/>
                  <a:pt x="9308762" y="2117824"/>
                  <a:pt x="9170894" y="2123658"/>
                </a:cubicBezTo>
                <a:cubicBezTo>
                  <a:pt x="9033026" y="2129492"/>
                  <a:pt x="8761502" y="2077073"/>
                  <a:pt x="8402832" y="2123658"/>
                </a:cubicBezTo>
                <a:cubicBezTo>
                  <a:pt x="8044162" y="2170243"/>
                  <a:pt x="8085602" y="2119928"/>
                  <a:pt x="7927092" y="2123658"/>
                </a:cubicBezTo>
                <a:cubicBezTo>
                  <a:pt x="7768582" y="2127388"/>
                  <a:pt x="7594579" y="2071318"/>
                  <a:pt x="7451351" y="2123658"/>
                </a:cubicBezTo>
                <a:cubicBezTo>
                  <a:pt x="7308123" y="2175998"/>
                  <a:pt x="6988995" y="2104012"/>
                  <a:pt x="6780730" y="2123658"/>
                </a:cubicBezTo>
                <a:cubicBezTo>
                  <a:pt x="6572465" y="2143304"/>
                  <a:pt x="6359610" y="2065224"/>
                  <a:pt x="6012667" y="2123658"/>
                </a:cubicBezTo>
                <a:cubicBezTo>
                  <a:pt x="5665724" y="2182092"/>
                  <a:pt x="5459193" y="2099936"/>
                  <a:pt x="5244605" y="2123658"/>
                </a:cubicBezTo>
                <a:cubicBezTo>
                  <a:pt x="5030017" y="2147380"/>
                  <a:pt x="4952050" y="2119650"/>
                  <a:pt x="4768865" y="2123658"/>
                </a:cubicBezTo>
                <a:cubicBezTo>
                  <a:pt x="4585680" y="2127666"/>
                  <a:pt x="4442183" y="2094436"/>
                  <a:pt x="4195684" y="2123658"/>
                </a:cubicBezTo>
                <a:cubicBezTo>
                  <a:pt x="3949185" y="2152880"/>
                  <a:pt x="4006071" y="2090136"/>
                  <a:pt x="3914825" y="2123658"/>
                </a:cubicBezTo>
                <a:cubicBezTo>
                  <a:pt x="3823579" y="2157180"/>
                  <a:pt x="3663778" y="2086110"/>
                  <a:pt x="3536526" y="2123658"/>
                </a:cubicBezTo>
                <a:cubicBezTo>
                  <a:pt x="3409274" y="2161206"/>
                  <a:pt x="3177945" y="2068929"/>
                  <a:pt x="2865904" y="2123658"/>
                </a:cubicBezTo>
                <a:cubicBezTo>
                  <a:pt x="2553863" y="2178387"/>
                  <a:pt x="2557014" y="2117283"/>
                  <a:pt x="2390164" y="2123658"/>
                </a:cubicBezTo>
                <a:cubicBezTo>
                  <a:pt x="2223314" y="2130033"/>
                  <a:pt x="2192563" y="2118383"/>
                  <a:pt x="2011865" y="2123658"/>
                </a:cubicBezTo>
                <a:cubicBezTo>
                  <a:pt x="1831167" y="2128933"/>
                  <a:pt x="1619667" y="2104911"/>
                  <a:pt x="1438684" y="2123658"/>
                </a:cubicBezTo>
                <a:cubicBezTo>
                  <a:pt x="1257701" y="2142405"/>
                  <a:pt x="1234591" y="2116809"/>
                  <a:pt x="1157825" y="2123658"/>
                </a:cubicBezTo>
                <a:cubicBezTo>
                  <a:pt x="1081059" y="2130507"/>
                  <a:pt x="508938" y="2005849"/>
                  <a:pt x="0" y="2123658"/>
                </a:cubicBezTo>
                <a:cubicBezTo>
                  <a:pt x="-32146" y="1982658"/>
                  <a:pt x="31448" y="1805704"/>
                  <a:pt x="0" y="1550270"/>
                </a:cubicBezTo>
                <a:cubicBezTo>
                  <a:pt x="-31448" y="1294836"/>
                  <a:pt x="53506" y="1162757"/>
                  <a:pt x="0" y="976883"/>
                </a:cubicBezTo>
                <a:cubicBezTo>
                  <a:pt x="-53506" y="791009"/>
                  <a:pt x="26919" y="664050"/>
                  <a:pt x="0" y="467205"/>
                </a:cubicBezTo>
                <a:cubicBezTo>
                  <a:pt x="-26919" y="270360"/>
                  <a:pt x="49416" y="111853"/>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defRPr/>
            </a:pP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về</a:t>
            </a:r>
            <a:r>
              <a:rPr lang="en-US" sz="4400" b="1" dirty="0">
                <a:solidFill>
                  <a:srgbClr val="121212"/>
                </a:solidFill>
              </a:rPr>
              <a:t> </a:t>
            </a:r>
            <a:r>
              <a:rPr lang="en-US" sz="4400" b="1" dirty="0" err="1">
                <a:solidFill>
                  <a:srgbClr val="121212"/>
                </a:solidFill>
              </a:rPr>
              <a:t>bộ</a:t>
            </a:r>
            <a:r>
              <a:rPr lang="en-US" sz="4400" b="1" dirty="0">
                <a:solidFill>
                  <a:srgbClr val="121212"/>
                </a:solidFill>
              </a:rPr>
              <a:t> </a:t>
            </a:r>
            <a:r>
              <a:rPr lang="en-US" sz="4400" b="1" dirty="0" err="1">
                <a:solidFill>
                  <a:srgbClr val="121212"/>
                </a:solidFill>
              </a:rPr>
              <a:t>phận</a:t>
            </a:r>
            <a:r>
              <a:rPr lang="en-US" sz="4400" b="1" dirty="0">
                <a:solidFill>
                  <a:srgbClr val="121212"/>
                </a:solidFill>
              </a:rPr>
              <a:t> </a:t>
            </a:r>
            <a:r>
              <a:rPr lang="en-US" sz="4400" b="1" dirty="0" err="1">
                <a:solidFill>
                  <a:srgbClr val="121212"/>
                </a:solidFill>
              </a:rPr>
              <a:t>chính</a:t>
            </a:r>
            <a:r>
              <a:rPr lang="en-US" sz="4400" b="1" dirty="0">
                <a:solidFill>
                  <a:srgbClr val="121212"/>
                </a:solidFill>
              </a:rPr>
              <a:t> </a:t>
            </a:r>
            <a:r>
              <a:rPr lang="en-US" sz="4400" b="1" dirty="0" err="1">
                <a:solidFill>
                  <a:srgbClr val="121212"/>
                </a:solidFill>
              </a:rPr>
              <a:t>và</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r>
              <a:rPr lang="en-US" sz="4400" b="1" dirty="0" err="1">
                <a:solidFill>
                  <a:srgbClr val="121212"/>
                </a:solidFill>
              </a:rPr>
              <a:t>của</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a:t>
            </a:r>
            <a:endParaRPr kumimoji="0" lang="en-US" sz="4400" b="1" i="0" u="none" strike="noStrike" kern="1200" cap="none" spc="0" normalizeH="0" baseline="0" noProof="0" dirty="0">
              <a:ln>
                <a:noFill/>
              </a:ln>
              <a:solidFill>
                <a:srgbClr val="121212"/>
              </a:solidFill>
              <a:effectLst/>
              <a:uLnTx/>
              <a:uFillTx/>
              <a:latin typeface="Arial" panose="020B0604020202020204" pitchFamily="34" charset="0"/>
              <a:ea typeface="+mn-ea"/>
              <a:cs typeface="+mn-cs"/>
            </a:endParaRPr>
          </a:p>
        </p:txBody>
      </p:sp>
      <p:pic>
        <p:nvPicPr>
          <p:cNvPr id="4" name="Picture 3" descr="Logo&#10;&#10;Description automatically generated">
            <a:extLst>
              <a:ext uri="{FF2B5EF4-FFF2-40B4-BE49-F238E27FC236}">
                <a16:creationId xmlns:a16="http://schemas.microsoft.com/office/drawing/2014/main" id="{F9481D9A-C242-2B7A-8F6E-9AD4450A7A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6499" y="3487839"/>
            <a:ext cx="4001651" cy="3370161"/>
          </a:xfrm>
          <a:prstGeom prst="rect">
            <a:avLst/>
          </a:prstGeom>
        </p:spPr>
      </p:pic>
    </p:spTree>
    <p:extLst>
      <p:ext uri="{BB962C8B-B14F-4D97-AF65-F5344CB8AC3E}">
        <p14:creationId xmlns:p14="http://schemas.microsoft.com/office/powerpoint/2010/main" val="40198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Lựa</a:t>
            </a:r>
            <a:r>
              <a:rPr kumimoji="0" lang="en-US" sz="40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chọn</a:t>
            </a:r>
            <a:r>
              <a:rPr kumimoji="0" lang="en-US" sz="40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40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40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cần</a:t>
            </a:r>
            <a:r>
              <a:rPr kumimoji="0" lang="en-US" sz="40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tìm</a:t>
            </a:r>
            <a:r>
              <a:rPr kumimoji="0" lang="en-US" sz="40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hiểu</a:t>
            </a:r>
            <a:endParaRPr kumimoji="0" lang="en-US" sz="40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C3CCD3FA-E76F-E5D3-2DED-A06CFA403F65}"/>
              </a:ext>
            </a:extLst>
          </p:cNvPr>
          <p:cNvPicPr>
            <a:picLocks noChangeAspect="1"/>
          </p:cNvPicPr>
          <p:nvPr/>
        </p:nvPicPr>
        <p:blipFill>
          <a:blip r:embed="rId4"/>
          <a:stretch>
            <a:fillRect/>
          </a:stretch>
        </p:blipFill>
        <p:spPr>
          <a:xfrm>
            <a:off x="604248" y="2194068"/>
            <a:ext cx="5939386" cy="37443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3C0F6EEC-8DD2-1FDA-B14F-004351FFEB60}"/>
              </a:ext>
            </a:extLst>
          </p:cNvPr>
          <p:cNvPicPr>
            <a:picLocks noChangeAspect="1"/>
          </p:cNvPicPr>
          <p:nvPr/>
        </p:nvPicPr>
        <p:blipFill>
          <a:blip r:embed="rId5"/>
          <a:stretch>
            <a:fillRect/>
          </a:stretch>
        </p:blipFill>
        <p:spPr>
          <a:xfrm>
            <a:off x="6952069" y="2160656"/>
            <a:ext cx="4359778" cy="38159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9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73A03-A2C0-C8A5-6561-E61E1AE2F429}"/>
              </a:ext>
            </a:extLst>
          </p:cNvPr>
          <p:cNvPicPr>
            <a:picLocks noChangeAspect="1"/>
          </p:cNvPicPr>
          <p:nvPr/>
        </p:nvPicPr>
        <p:blipFill>
          <a:blip r:embed="rId3"/>
          <a:stretch>
            <a:fillRect/>
          </a:stretch>
        </p:blipFill>
        <p:spPr>
          <a:xfrm>
            <a:off x="1141561" y="296312"/>
            <a:ext cx="10278747" cy="1457070"/>
          </a:xfrm>
          <a:prstGeom prst="rect">
            <a:avLst/>
          </a:prstGeom>
        </p:spPr>
      </p:pic>
      <p:sp>
        <p:nvSpPr>
          <p:cNvPr id="4" name="Rectangle: Rounded Corners 3">
            <a:extLst>
              <a:ext uri="{FF2B5EF4-FFF2-40B4-BE49-F238E27FC236}">
                <a16:creationId xmlns:a16="http://schemas.microsoft.com/office/drawing/2014/main" id="{6C67AA34-FCB0-B9D3-B55A-A955A608F996}"/>
              </a:ext>
            </a:extLst>
          </p:cNvPr>
          <p:cNvSpPr/>
          <p:nvPr/>
        </p:nvSpPr>
        <p:spPr>
          <a:xfrm>
            <a:off x="472611" y="2239766"/>
            <a:ext cx="7572054" cy="2054832"/>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Trong </a:t>
            </a: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gian</a:t>
            </a:r>
            <a:r>
              <a:rPr lang="en-US" sz="3200" b="1" dirty="0">
                <a:solidFill>
                  <a:srgbClr val="002060"/>
                </a:solidFill>
                <a:latin typeface="Cambria" panose="02040503050406030204" pitchFamily="18" charset="0"/>
                <a:ea typeface="Cambria" panose="02040503050406030204" pitchFamily="18" charset="0"/>
              </a:rPr>
              <a:t> 3 </a:t>
            </a:r>
            <a:r>
              <a:rPr lang="en-US" sz="3200" b="1" dirty="0" err="1">
                <a:solidFill>
                  <a:srgbClr val="002060"/>
                </a:solidFill>
                <a:latin typeface="Cambria" panose="02040503050406030204" pitchFamily="18" charset="0"/>
                <a:ea typeface="Cambria" panose="02040503050406030204" pitchFamily="18" charset="0"/>
              </a:rPr>
              <a:t>phút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hãy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tìm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bộ</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phận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chính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âm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thanh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loại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cụ</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phiếu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tập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sau</a:t>
            </a:r>
            <a:r>
              <a:rPr lang="en-US" sz="3200" b="1" dirty="0">
                <a:solidFill>
                  <a:srgbClr val="00206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Graphic 4">
            <a:extLst>
              <a:ext uri="{FF2B5EF4-FFF2-40B4-BE49-F238E27FC236}">
                <a16:creationId xmlns:a16="http://schemas.microsoft.com/office/drawing/2014/main" id="{D9174563-0B79-53F6-B7C9-F29E009BE0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50601" y="2568540"/>
            <a:ext cx="3860208" cy="2997338"/>
          </a:xfrm>
          <a:prstGeom prst="rect">
            <a:avLst/>
          </a:prstGeom>
        </p:spPr>
      </p:pic>
      <p:graphicFrame>
        <p:nvGraphicFramePr>
          <p:cNvPr id="14" name="Table 13">
            <a:extLst>
              <a:ext uri="{FF2B5EF4-FFF2-40B4-BE49-F238E27FC236}">
                <a16:creationId xmlns:a16="http://schemas.microsoft.com/office/drawing/2014/main" id="{4E0B3FAF-8332-FF3D-A155-DF16CD77281D}"/>
              </a:ext>
            </a:extLst>
          </p:cNvPr>
          <p:cNvGraphicFramePr>
            <a:graphicFrameLocks noGrp="1"/>
          </p:cNvGraphicFramePr>
          <p:nvPr>
            <p:extLst>
              <p:ext uri="{D42A27DB-BD31-4B8C-83A1-F6EECF244321}">
                <p14:modId xmlns:p14="http://schemas.microsoft.com/office/powerpoint/2010/main" val="686569531"/>
              </p:ext>
            </p:extLst>
          </p:nvPr>
        </p:nvGraphicFramePr>
        <p:xfrm>
          <a:off x="842481" y="4600578"/>
          <a:ext cx="8157680" cy="1954334"/>
        </p:xfrm>
        <a:graphic>
          <a:graphicData uri="http://schemas.openxmlformats.org/drawingml/2006/table">
            <a:tbl>
              <a:tblPr firstRow="1" firstCol="1" bandRow="1">
                <a:tableStyleId>{F5AB1C69-6EDB-4FF4-983F-18BD219EF322}</a:tableStyleId>
              </a:tblPr>
              <a:tblGrid>
                <a:gridCol w="2178121">
                  <a:extLst>
                    <a:ext uri="{9D8B030D-6E8A-4147-A177-3AD203B41FA5}">
                      <a16:colId xmlns:a16="http://schemas.microsoft.com/office/drawing/2014/main" val="4197588660"/>
                    </a:ext>
                  </a:extLst>
                </a:gridCol>
                <a:gridCol w="3260332">
                  <a:extLst>
                    <a:ext uri="{9D8B030D-6E8A-4147-A177-3AD203B41FA5}">
                      <a16:colId xmlns:a16="http://schemas.microsoft.com/office/drawing/2014/main" val="763249063"/>
                    </a:ext>
                  </a:extLst>
                </a:gridCol>
                <a:gridCol w="2719227">
                  <a:extLst>
                    <a:ext uri="{9D8B030D-6E8A-4147-A177-3AD203B41FA5}">
                      <a16:colId xmlns:a16="http://schemas.microsoft.com/office/drawing/2014/main" val="1420550052"/>
                    </a:ext>
                  </a:extLst>
                </a:gridCol>
              </a:tblGrid>
              <a:tr h="90363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Tên nhạc cụ </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Một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số</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bộ</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phận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chính</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Cách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làm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phát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ra</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âm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thanh</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9185541"/>
                  </a:ext>
                </a:extLst>
              </a:tr>
              <a:tr h="525350">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Trống</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Thân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trống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mặt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trống</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Gõ</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vào</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trống</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2926333976"/>
                  </a:ext>
                </a:extLst>
              </a:tr>
              <a:tr h="525350">
                <a:tc>
                  <a:txBody>
                    <a:bodyPr/>
                    <a:lstStyle/>
                    <a:p>
                      <a:pPr marL="0" marR="0" algn="just">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 </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 </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 </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2970752635"/>
                  </a:ext>
                </a:extLst>
              </a:tr>
            </a:tbl>
          </a:graphicData>
        </a:graphic>
      </p:graphicFrame>
    </p:spTree>
    <p:extLst>
      <p:ext uri="{BB962C8B-B14F-4D97-AF65-F5344CB8AC3E}">
        <p14:creationId xmlns:p14="http://schemas.microsoft.com/office/powerpoint/2010/main" val="349329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3p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37792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03465" y="2066831"/>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4E0B3FAF-8332-FF3D-A155-DF16CD77281D}"/>
              </a:ext>
            </a:extLst>
          </p:cNvPr>
          <p:cNvGraphicFramePr>
            <a:graphicFrameLocks noGrp="1"/>
          </p:cNvGraphicFramePr>
          <p:nvPr>
            <p:extLst>
              <p:ext uri="{D42A27DB-BD31-4B8C-83A1-F6EECF244321}">
                <p14:modId xmlns:p14="http://schemas.microsoft.com/office/powerpoint/2010/main" val="1842830121"/>
              </p:ext>
            </p:extLst>
          </p:nvPr>
        </p:nvGraphicFramePr>
        <p:xfrm>
          <a:off x="1017142" y="573108"/>
          <a:ext cx="10859784" cy="5769991"/>
        </p:xfrm>
        <a:graphic>
          <a:graphicData uri="http://schemas.openxmlformats.org/drawingml/2006/table">
            <a:tbl>
              <a:tblPr firstRow="1" firstCol="1" bandRow="1">
                <a:tableStyleId>{F5AB1C69-6EDB-4FF4-983F-18BD219EF322}</a:tableStyleId>
              </a:tblPr>
              <a:tblGrid>
                <a:gridCol w="2899590">
                  <a:extLst>
                    <a:ext uri="{9D8B030D-6E8A-4147-A177-3AD203B41FA5}">
                      <a16:colId xmlns:a16="http://schemas.microsoft.com/office/drawing/2014/main" val="4197588660"/>
                    </a:ext>
                  </a:extLst>
                </a:gridCol>
                <a:gridCol w="4340266">
                  <a:extLst>
                    <a:ext uri="{9D8B030D-6E8A-4147-A177-3AD203B41FA5}">
                      <a16:colId xmlns:a16="http://schemas.microsoft.com/office/drawing/2014/main" val="763249063"/>
                    </a:ext>
                  </a:extLst>
                </a:gridCol>
                <a:gridCol w="3619928">
                  <a:extLst>
                    <a:ext uri="{9D8B030D-6E8A-4147-A177-3AD203B41FA5}">
                      <a16:colId xmlns:a16="http://schemas.microsoft.com/office/drawing/2014/main" val="1420550052"/>
                    </a:ext>
                  </a:extLst>
                </a:gridCol>
              </a:tblGrid>
              <a:tr h="740962">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Tên nhạc cụ </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Một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số</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bộ</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phận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chính</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Cách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làm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phát</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ra</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âm</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thanh</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9185541"/>
                  </a:ext>
                </a:extLst>
              </a:tr>
              <a:tr h="1233154">
                <a:tc>
                  <a:txBody>
                    <a:bodyPr/>
                    <a:lstStyle/>
                    <a:p>
                      <a:pPr marL="0" marR="0" algn="ctr">
                        <a:lnSpc>
                          <a:spcPct val="120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Trống</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ctr">
                        <a:lnSpc>
                          <a:spcPct val="120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Thân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trống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mặt</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trống</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ctr">
                        <a:lnSpc>
                          <a:spcPct val="120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Gõ</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vào</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trống</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2926333976"/>
                  </a:ext>
                </a:extLst>
              </a:tr>
              <a:tr h="1233154">
                <a:tc>
                  <a:txBody>
                    <a:bodyPr/>
                    <a:lstStyle/>
                    <a:p>
                      <a:pPr marL="0" marR="0" algn="just">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3203908672"/>
                  </a:ext>
                </a:extLst>
              </a:tr>
              <a:tr h="1233154">
                <a:tc>
                  <a:txBody>
                    <a:bodyPr/>
                    <a:lstStyle/>
                    <a:p>
                      <a:pPr marL="0" marR="0" algn="just">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2882686716"/>
                  </a:ext>
                </a:extLst>
              </a:tr>
              <a:tr h="1233154">
                <a:tc>
                  <a:txBody>
                    <a:bodyPr/>
                    <a:lstStyle/>
                    <a:p>
                      <a:pPr marL="0" marR="0" algn="just">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 </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 </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 </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2970752635"/>
                  </a:ext>
                </a:extLst>
              </a:tr>
            </a:tbl>
          </a:graphicData>
        </a:graphic>
      </p:graphicFrame>
      <p:sp>
        <p:nvSpPr>
          <p:cNvPr id="2" name="TextBox 1">
            <a:extLst>
              <a:ext uri="{FF2B5EF4-FFF2-40B4-BE49-F238E27FC236}">
                <a16:creationId xmlns:a16="http://schemas.microsoft.com/office/drawing/2014/main" id="{C3E173C2-4E65-58C0-3804-070896FFF57D}"/>
              </a:ext>
            </a:extLst>
          </p:cNvPr>
          <p:cNvSpPr txBox="1"/>
          <p:nvPr/>
        </p:nvSpPr>
        <p:spPr>
          <a:xfrm>
            <a:off x="1387012" y="2784296"/>
            <a:ext cx="2506894"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Sáo</a:t>
            </a:r>
            <a:endParaRPr lang="en-US" sz="4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A756A36-1F58-B485-59CC-B5005C281A57}"/>
              </a:ext>
            </a:extLst>
          </p:cNvPr>
          <p:cNvSpPr txBox="1"/>
          <p:nvPr/>
        </p:nvSpPr>
        <p:spPr>
          <a:xfrm>
            <a:off x="4027471" y="2599361"/>
            <a:ext cx="3883632" cy="1077218"/>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Thân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sáo</a:t>
            </a:r>
            <a:endParaRPr lang="en-US" sz="32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99AE23D-8F96-D345-4FDE-3908C43255E1}"/>
              </a:ext>
            </a:extLst>
          </p:cNvPr>
          <p:cNvSpPr txBox="1"/>
          <p:nvPr/>
        </p:nvSpPr>
        <p:spPr>
          <a:xfrm>
            <a:off x="8126858" y="2599361"/>
            <a:ext cx="3945277" cy="1077218"/>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Dùng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miệng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sáo</a:t>
            </a:r>
            <a:endParaRPr lang="en-US" sz="3200" b="1"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1204D2E2-5411-0476-C7D7-1DEB0869B3F0}"/>
              </a:ext>
            </a:extLst>
          </p:cNvPr>
          <p:cNvSpPr txBox="1"/>
          <p:nvPr/>
        </p:nvSpPr>
        <p:spPr>
          <a:xfrm>
            <a:off x="1335641" y="4119936"/>
            <a:ext cx="2506894"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Sáo</a:t>
            </a:r>
            <a:endParaRPr lang="en-US" sz="40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A0C1668-39F5-91E3-C0CB-4053AE323370}"/>
              </a:ext>
            </a:extLst>
          </p:cNvPr>
          <p:cNvSpPr txBox="1"/>
          <p:nvPr/>
        </p:nvSpPr>
        <p:spPr>
          <a:xfrm>
            <a:off x="3976100" y="3935001"/>
            <a:ext cx="3883632" cy="1077218"/>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Thân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sáo</a:t>
            </a:r>
            <a:endParaRPr lang="en-US" sz="32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C3FED277-89C6-6840-9FD8-7DE86E24A395}"/>
              </a:ext>
            </a:extLst>
          </p:cNvPr>
          <p:cNvSpPr txBox="1"/>
          <p:nvPr/>
        </p:nvSpPr>
        <p:spPr>
          <a:xfrm>
            <a:off x="8075487" y="3935001"/>
            <a:ext cx="3945277" cy="1077218"/>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Dùng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miệng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sáo</a:t>
            </a:r>
            <a:endParaRPr lang="en-US" sz="3200" b="1" dirty="0">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0CD6D7F-626B-EDD7-5ABE-FD58668D4288}"/>
              </a:ext>
            </a:extLst>
          </p:cNvPr>
          <p:cNvSpPr txBox="1"/>
          <p:nvPr/>
        </p:nvSpPr>
        <p:spPr>
          <a:xfrm>
            <a:off x="1335641" y="5322012"/>
            <a:ext cx="2506894" cy="1077218"/>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Đàn</a:t>
            </a:r>
            <a:r>
              <a:rPr lang="en-US" sz="3200" b="1" dirty="0">
                <a:solidFill>
                  <a:srgbClr val="002060"/>
                </a:solidFill>
                <a:latin typeface="Cambria" panose="02040503050406030204" pitchFamily="18" charset="0"/>
                <a:ea typeface="Cambria" panose="02040503050406030204" pitchFamily="18" charset="0"/>
              </a:rPr>
              <a:t> Xylophone </a:t>
            </a:r>
          </a:p>
        </p:txBody>
      </p:sp>
      <p:sp>
        <p:nvSpPr>
          <p:cNvPr id="12" name="TextBox 11">
            <a:extLst>
              <a:ext uri="{FF2B5EF4-FFF2-40B4-BE49-F238E27FC236}">
                <a16:creationId xmlns:a16="http://schemas.microsoft.com/office/drawing/2014/main" id="{00FC6B63-5CEF-A60E-1DFE-E7C3C765666B}"/>
              </a:ext>
            </a:extLst>
          </p:cNvPr>
          <p:cNvSpPr txBox="1"/>
          <p:nvPr/>
        </p:nvSpPr>
        <p:spPr>
          <a:xfrm>
            <a:off x="3986374" y="5383656"/>
            <a:ext cx="3883632" cy="584775"/>
          </a:xfrm>
          <a:prstGeom prst="rect">
            <a:avLst/>
          </a:prstGeom>
          <a:noFill/>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Các phím đàn</a:t>
            </a:r>
            <a:endParaRPr lang="en-US" sz="32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841000E-D1D5-535E-032D-934CC098E0A0}"/>
              </a:ext>
            </a:extLst>
          </p:cNvPr>
          <p:cNvSpPr txBox="1"/>
          <p:nvPr/>
        </p:nvSpPr>
        <p:spPr>
          <a:xfrm>
            <a:off x="8568648" y="5137077"/>
            <a:ext cx="3154166" cy="1077218"/>
          </a:xfrm>
          <a:prstGeom prst="rect">
            <a:avLst/>
          </a:prstGeom>
          <a:noFill/>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Gõ lên các phím đàn</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902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barn(inVertical)">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barn(inVertical)">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barn(inVertical)">
                                      <p:cBhvr>
                                        <p:cTn id="47" dur="500"/>
                                        <p:tgtEl>
                                          <p:spTgt spid="1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barn(inVertical)">
                                      <p:cBhvr>
                                        <p:cTn id="5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22" descr="Ảnh có chứa mẫu họa&#10;&#10;Mô tả được tạo tự động">
            <a:extLst>
              <a:ext uri="{FF2B5EF4-FFF2-40B4-BE49-F238E27FC236}">
                <a16:creationId xmlns:a16="http://schemas.microsoft.com/office/drawing/2014/main" id="{87A62682-DAB3-B650-0A0A-5C1F1C0EF9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grpSp>
        <p:nvGrpSpPr>
          <p:cNvPr id="8" name="Group 7">
            <a:extLst>
              <a:ext uri="{FF2B5EF4-FFF2-40B4-BE49-F238E27FC236}">
                <a16:creationId xmlns:a16="http://schemas.microsoft.com/office/drawing/2014/main" id="{C2D0DC03-6E74-7426-382A-34D6B6EECACA}"/>
              </a:ext>
            </a:extLst>
          </p:cNvPr>
          <p:cNvGrpSpPr/>
          <p:nvPr/>
        </p:nvGrpSpPr>
        <p:grpSpPr>
          <a:xfrm>
            <a:off x="1353456" y="528494"/>
            <a:ext cx="10520907" cy="2089494"/>
            <a:chOff x="761086" y="2540001"/>
            <a:chExt cx="10520907" cy="1949367"/>
          </a:xfrm>
        </p:grpSpPr>
        <p:grpSp>
          <p:nvGrpSpPr>
            <p:cNvPr id="9" name="Group 8">
              <a:extLst>
                <a:ext uri="{FF2B5EF4-FFF2-40B4-BE49-F238E27FC236}">
                  <a16:creationId xmlns:a16="http://schemas.microsoft.com/office/drawing/2014/main" id="{5068ECC3-09CF-4EFC-B4A4-15CF796DB2EC}"/>
                </a:ext>
              </a:extLst>
            </p:cNvPr>
            <p:cNvGrpSpPr/>
            <p:nvPr/>
          </p:nvGrpSpPr>
          <p:grpSpPr>
            <a:xfrm>
              <a:off x="1062408" y="2540001"/>
              <a:ext cx="10219585" cy="1949367"/>
              <a:chOff x="986208" y="774700"/>
              <a:chExt cx="10219585" cy="5533688"/>
            </a:xfrm>
          </p:grpSpPr>
          <p:grpSp>
            <p:nvGrpSpPr>
              <p:cNvPr id="13" name="Group 12">
                <a:extLst>
                  <a:ext uri="{FF2B5EF4-FFF2-40B4-BE49-F238E27FC236}">
                    <a16:creationId xmlns:a16="http://schemas.microsoft.com/office/drawing/2014/main" id="{32EF8A06-90B8-DCA7-5F58-33C5F531CAC0}"/>
                  </a:ext>
                </a:extLst>
              </p:cNvPr>
              <p:cNvGrpSpPr/>
              <p:nvPr/>
            </p:nvGrpSpPr>
            <p:grpSpPr>
              <a:xfrm>
                <a:off x="986208" y="774700"/>
                <a:ext cx="10219585" cy="5533688"/>
                <a:chOff x="986208" y="774700"/>
                <a:chExt cx="10219585" cy="5533688"/>
              </a:xfrm>
            </p:grpSpPr>
            <p:sp>
              <p:nvSpPr>
                <p:cNvPr id="15" name="Rectangle: Rounded Corners 14">
                  <a:extLst>
                    <a:ext uri="{FF2B5EF4-FFF2-40B4-BE49-F238E27FC236}">
                      <a16:creationId xmlns:a16="http://schemas.microsoft.com/office/drawing/2014/main" id="{C89A6D26-C2FA-A603-912B-B15512BA3882}"/>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E41D285B-0079-986A-ECB4-CD8767A09C23}"/>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4" name="标题 1">
                <a:extLst>
                  <a:ext uri="{FF2B5EF4-FFF2-40B4-BE49-F238E27FC236}">
                    <a16:creationId xmlns:a16="http://schemas.microsoft.com/office/drawing/2014/main" id="{35BDE2AE-0FA4-A456-45ED-F4B3441386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11" name="Picture 2" descr="Dấu chấm hỏi png | PNGEgg">
              <a:extLst>
                <a:ext uri="{FF2B5EF4-FFF2-40B4-BE49-F238E27FC236}">
                  <a16:creationId xmlns:a16="http://schemas.microsoft.com/office/drawing/2014/main" id="{21DE99E7-A4A3-1AA6-1B7E-83E84E0E320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162F3B3-60DD-C296-3A36-7127118DCD1B}"/>
                </a:ext>
              </a:extLst>
            </p:cNvPr>
            <p:cNvSpPr/>
            <p:nvPr/>
          </p:nvSpPr>
          <p:spPr>
            <a:xfrm>
              <a:off x="2288520" y="2674750"/>
              <a:ext cx="8608079" cy="146439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Ngoài các loại nhạc cụ vừa học, em hãy kể thêm các loại nhạc cụ và cách làm phát ra âm thanh của loại nhạc cụ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37588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ea typeface="+mn-ea"/>
                <a:cs typeface="+mn-cs"/>
              </a:rPr>
              <a:t>KHỞI ĐỘNG</a:t>
            </a: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hita">
            <a:hlinkClick r:id="" action="ppaction://media"/>
            <a:extLst>
              <a:ext uri="{FF2B5EF4-FFF2-40B4-BE49-F238E27FC236}">
                <a16:creationId xmlns:a16="http://schemas.microsoft.com/office/drawing/2014/main" id="{B28E2474-DB33-64AC-E585-49E80651B18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8610" y="613411"/>
            <a:ext cx="3098800" cy="5681910"/>
          </a:xfrm>
          <a:prstGeom prst="rect">
            <a:avLst/>
          </a:prstGeom>
        </p:spPr>
      </p:pic>
      <p:pic>
        <p:nvPicPr>
          <p:cNvPr id="5" name="trống">
            <a:hlinkClick r:id="" action="ppaction://media"/>
            <a:extLst>
              <a:ext uri="{FF2B5EF4-FFF2-40B4-BE49-F238E27FC236}">
                <a16:creationId xmlns:a16="http://schemas.microsoft.com/office/drawing/2014/main" id="{00AD8121-6881-5FC2-5E2D-54F17A6D948C}"/>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973195" y="585470"/>
            <a:ext cx="3860800" cy="5699760"/>
          </a:xfrm>
          <a:prstGeom prst="rect">
            <a:avLst/>
          </a:prstGeom>
        </p:spPr>
      </p:pic>
      <p:pic>
        <p:nvPicPr>
          <p:cNvPr id="6" name="sáo">
            <a:hlinkClick r:id="" action="ppaction://media"/>
            <a:extLst>
              <a:ext uri="{FF2B5EF4-FFF2-40B4-BE49-F238E27FC236}">
                <a16:creationId xmlns:a16="http://schemas.microsoft.com/office/drawing/2014/main" id="{72F9F7B8-9DC2-BC4A-3A70-D417F9171B35}"/>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372475" y="657224"/>
            <a:ext cx="3494405" cy="5657851"/>
          </a:xfrm>
          <a:prstGeom prst="rect">
            <a:avLst/>
          </a:prstGeom>
        </p:spPr>
      </p:pic>
    </p:spTree>
    <p:extLst>
      <p:ext uri="{BB962C8B-B14F-4D97-AF65-F5344CB8AC3E}">
        <p14:creationId xmlns:p14="http://schemas.microsoft.com/office/powerpoint/2010/main" val="5175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3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22" descr="Ảnh có chứa mẫu họa&#10;&#10;Mô tả được tạo tự động">
            <a:extLst>
              <a:ext uri="{FF2B5EF4-FFF2-40B4-BE49-F238E27FC236}">
                <a16:creationId xmlns:a16="http://schemas.microsoft.com/office/drawing/2014/main" id="{87A62682-DAB3-B650-0A0A-5C1F1C0EF9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grpSp>
        <p:nvGrpSpPr>
          <p:cNvPr id="8" name="Group 7">
            <a:extLst>
              <a:ext uri="{FF2B5EF4-FFF2-40B4-BE49-F238E27FC236}">
                <a16:creationId xmlns:a16="http://schemas.microsoft.com/office/drawing/2014/main" id="{C2D0DC03-6E74-7426-382A-34D6B6EECACA}"/>
              </a:ext>
            </a:extLst>
          </p:cNvPr>
          <p:cNvGrpSpPr/>
          <p:nvPr/>
        </p:nvGrpSpPr>
        <p:grpSpPr>
          <a:xfrm>
            <a:off x="1353456" y="528494"/>
            <a:ext cx="10520907" cy="2089494"/>
            <a:chOff x="761086" y="2540001"/>
            <a:chExt cx="10520907" cy="1949367"/>
          </a:xfrm>
        </p:grpSpPr>
        <p:grpSp>
          <p:nvGrpSpPr>
            <p:cNvPr id="9" name="Group 8">
              <a:extLst>
                <a:ext uri="{FF2B5EF4-FFF2-40B4-BE49-F238E27FC236}">
                  <a16:creationId xmlns:a16="http://schemas.microsoft.com/office/drawing/2014/main" id="{5068ECC3-09CF-4EFC-B4A4-15CF796DB2EC}"/>
                </a:ext>
              </a:extLst>
            </p:cNvPr>
            <p:cNvGrpSpPr/>
            <p:nvPr/>
          </p:nvGrpSpPr>
          <p:grpSpPr>
            <a:xfrm>
              <a:off x="1062408" y="2540001"/>
              <a:ext cx="10219585" cy="1949367"/>
              <a:chOff x="986208" y="774700"/>
              <a:chExt cx="10219585" cy="5533688"/>
            </a:xfrm>
          </p:grpSpPr>
          <p:grpSp>
            <p:nvGrpSpPr>
              <p:cNvPr id="13" name="Group 12">
                <a:extLst>
                  <a:ext uri="{FF2B5EF4-FFF2-40B4-BE49-F238E27FC236}">
                    <a16:creationId xmlns:a16="http://schemas.microsoft.com/office/drawing/2014/main" id="{32EF8A06-90B8-DCA7-5F58-33C5F531CAC0}"/>
                  </a:ext>
                </a:extLst>
              </p:cNvPr>
              <p:cNvGrpSpPr/>
              <p:nvPr/>
            </p:nvGrpSpPr>
            <p:grpSpPr>
              <a:xfrm>
                <a:off x="986208" y="774700"/>
                <a:ext cx="10219585" cy="5533688"/>
                <a:chOff x="986208" y="774700"/>
                <a:chExt cx="10219585" cy="5533688"/>
              </a:xfrm>
            </p:grpSpPr>
            <p:sp>
              <p:nvSpPr>
                <p:cNvPr id="15" name="Rectangle: Rounded Corners 14">
                  <a:extLst>
                    <a:ext uri="{FF2B5EF4-FFF2-40B4-BE49-F238E27FC236}">
                      <a16:creationId xmlns:a16="http://schemas.microsoft.com/office/drawing/2014/main" id="{C89A6D26-C2FA-A603-912B-B15512BA3882}"/>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E41D285B-0079-986A-ECB4-CD8767A09C23}"/>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4" name="标题 1">
                <a:extLst>
                  <a:ext uri="{FF2B5EF4-FFF2-40B4-BE49-F238E27FC236}">
                    <a16:creationId xmlns:a16="http://schemas.microsoft.com/office/drawing/2014/main" id="{35BDE2AE-0FA4-A456-45ED-F4B3441386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11" name="Picture 2" descr="Dấu chấm hỏi png | PNGEgg">
              <a:extLst>
                <a:ext uri="{FF2B5EF4-FFF2-40B4-BE49-F238E27FC236}">
                  <a16:creationId xmlns:a16="http://schemas.microsoft.com/office/drawing/2014/main" id="{21DE99E7-A4A3-1AA6-1B7E-83E84E0E320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162F3B3-60DD-C296-3A36-7127118DCD1B}"/>
                </a:ext>
              </a:extLst>
            </p:cNvPr>
            <p:cNvSpPr/>
            <p:nvPr/>
          </p:nvSpPr>
          <p:spPr>
            <a:xfrm>
              <a:off x="2288520" y="2674750"/>
              <a:ext cx="8608079" cy="146439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Nhận xét, so sánh về bộ phận chính  của các nhạc cụ và cách làm phát ra âm thanh của các nhạc cụ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TextBox 1">
            <a:extLst>
              <a:ext uri="{FF2B5EF4-FFF2-40B4-BE49-F238E27FC236}">
                <a16:creationId xmlns:a16="http://schemas.microsoft.com/office/drawing/2014/main" id="{0EEC67FA-E4CF-8DB4-EC44-4FBAAEC8F570}"/>
              </a:ext>
            </a:extLst>
          </p:cNvPr>
          <p:cNvSpPr txBox="1"/>
          <p:nvPr/>
        </p:nvSpPr>
        <p:spPr>
          <a:xfrm>
            <a:off x="3380198" y="3501870"/>
            <a:ext cx="8486454" cy="1940957"/>
          </a:xfrm>
          <a:custGeom>
            <a:avLst/>
            <a:gdLst>
              <a:gd name="csX0" fmla="*/ 0 w 8486454"/>
              <a:gd name="csY0" fmla="*/ 323499 h 1940957"/>
              <a:gd name="csX1" fmla="*/ 323499 w 8486454"/>
              <a:gd name="csY1" fmla="*/ 0 h 1940957"/>
              <a:gd name="csX2" fmla="*/ 8162955 w 8486454"/>
              <a:gd name="csY2" fmla="*/ 0 h 1940957"/>
              <a:gd name="csX3" fmla="*/ 8486454 w 8486454"/>
              <a:gd name="csY3" fmla="*/ 323499 h 1940957"/>
              <a:gd name="csX4" fmla="*/ 8486454 w 8486454"/>
              <a:gd name="csY4" fmla="*/ 1617458 h 1940957"/>
              <a:gd name="csX5" fmla="*/ 8162955 w 8486454"/>
              <a:gd name="csY5" fmla="*/ 1940957 h 1940957"/>
              <a:gd name="csX6" fmla="*/ 323499 w 8486454"/>
              <a:gd name="csY6" fmla="*/ 1940957 h 1940957"/>
              <a:gd name="csX7" fmla="*/ 0 w 8486454"/>
              <a:gd name="csY7" fmla="*/ 1617458 h 1940957"/>
              <a:gd name="csX8" fmla="*/ 0 w 8486454"/>
              <a:gd name="csY8" fmla="*/ 323499 h 19409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86454" h="1940957" fill="none" extrusionOk="0">
                <a:moveTo>
                  <a:pt x="0" y="323499"/>
                </a:moveTo>
                <a:cubicBezTo>
                  <a:pt x="14024" y="144628"/>
                  <a:pt x="155846" y="-2993"/>
                  <a:pt x="323499" y="0"/>
                </a:cubicBezTo>
                <a:cubicBezTo>
                  <a:pt x="1438530" y="-92648"/>
                  <a:pt x="6560479" y="-63196"/>
                  <a:pt x="8162955" y="0"/>
                </a:cubicBezTo>
                <a:cubicBezTo>
                  <a:pt x="8363129" y="18580"/>
                  <a:pt x="8483905" y="127979"/>
                  <a:pt x="8486454" y="323499"/>
                </a:cubicBezTo>
                <a:cubicBezTo>
                  <a:pt x="8561327" y="850319"/>
                  <a:pt x="8601438" y="1318334"/>
                  <a:pt x="8486454" y="1617458"/>
                </a:cubicBezTo>
                <a:cubicBezTo>
                  <a:pt x="8500658" y="1823821"/>
                  <a:pt x="8338358" y="1953570"/>
                  <a:pt x="8162955" y="1940957"/>
                </a:cubicBezTo>
                <a:cubicBezTo>
                  <a:pt x="4999665" y="1908464"/>
                  <a:pt x="3488322" y="1820984"/>
                  <a:pt x="323499" y="1940957"/>
                </a:cubicBezTo>
                <a:cubicBezTo>
                  <a:pt x="150579" y="1954153"/>
                  <a:pt x="25383" y="1787398"/>
                  <a:pt x="0" y="1617458"/>
                </a:cubicBezTo>
                <a:cubicBezTo>
                  <a:pt x="-108274" y="1019793"/>
                  <a:pt x="21026" y="832321"/>
                  <a:pt x="0" y="323499"/>
                </a:cubicBezTo>
                <a:close/>
              </a:path>
              <a:path w="8486454" h="1940957" stroke="0" extrusionOk="0">
                <a:moveTo>
                  <a:pt x="0" y="323499"/>
                </a:moveTo>
                <a:cubicBezTo>
                  <a:pt x="9526" y="145932"/>
                  <a:pt x="158432" y="-12041"/>
                  <a:pt x="323499" y="0"/>
                </a:cubicBezTo>
                <a:cubicBezTo>
                  <a:pt x="3661648" y="-3130"/>
                  <a:pt x="5891411" y="101176"/>
                  <a:pt x="8162955" y="0"/>
                </a:cubicBezTo>
                <a:cubicBezTo>
                  <a:pt x="8358113" y="31459"/>
                  <a:pt x="8505264" y="169689"/>
                  <a:pt x="8486454" y="323499"/>
                </a:cubicBezTo>
                <a:cubicBezTo>
                  <a:pt x="8436474" y="454954"/>
                  <a:pt x="8429548" y="1301059"/>
                  <a:pt x="8486454" y="1617458"/>
                </a:cubicBezTo>
                <a:cubicBezTo>
                  <a:pt x="8486686" y="1789633"/>
                  <a:pt x="8324296" y="1916330"/>
                  <a:pt x="8162955" y="1940957"/>
                </a:cubicBezTo>
                <a:cubicBezTo>
                  <a:pt x="5815125" y="1779712"/>
                  <a:pt x="3706419" y="1897197"/>
                  <a:pt x="323499" y="1940957"/>
                </a:cubicBezTo>
                <a:cubicBezTo>
                  <a:pt x="132130" y="1948845"/>
                  <a:pt x="26828" y="1800017"/>
                  <a:pt x="0" y="1617458"/>
                </a:cubicBezTo>
                <a:cubicBezTo>
                  <a:pt x="-69551" y="1442296"/>
                  <a:pt x="6937" y="718530"/>
                  <a:pt x="0" y="323499"/>
                </a:cubicBezTo>
                <a:close/>
              </a:path>
            </a:pathLst>
          </a:custGeom>
          <a:ln>
            <a:extLst>
              <a:ext uri="{C807C97D-BFC1-408E-A445-0C87EB9F89A2}">
                <ask:lineSketchStyleProps xmlns:ask="http://schemas.microsoft.com/office/drawing/2018/sketchyshapes" sd="4194945536">
                  <a:prstGeom prst="roundRect">
                    <a:avLst/>
                  </a:prstGeom>
                  <ask:type>
                    <ask:lineSketchCurve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571500" lvl="0" indent="-571500" algn="just">
              <a:buFont typeface="Arial" panose="020B0604020202020204" pitchFamily="34" charset="0"/>
              <a:buChar char="•"/>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Mỗi loại nhạc cụ đều có các bộ ph</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ậ</a:t>
            </a: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n chính và cách làm phát ra âm thanh khác nhau.</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Freeform: Shape 34">
            <a:extLst>
              <a:ext uri="{FF2B5EF4-FFF2-40B4-BE49-F238E27FC236}">
                <a16:creationId xmlns:a16="http://schemas.microsoft.com/office/drawing/2014/main" id="{DC62012A-BB66-3868-0F2E-E46262B5EE0A}"/>
              </a:ext>
            </a:extLst>
          </p:cNvPr>
          <p:cNvSpPr/>
          <p:nvPr/>
        </p:nvSpPr>
        <p:spPr>
          <a:xfrm>
            <a:off x="2529804" y="263538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02007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bg/>
                                          </p:spTgt>
                                        </p:tgtEl>
                                        <p:attrNameLst>
                                          <p:attrName>style.visibility</p:attrName>
                                        </p:attrNameLst>
                                      </p:cBhvr>
                                      <p:to>
                                        <p:strVal val="visible"/>
                                      </p:to>
                                    </p:set>
                                    <p:animEffect transition="in" filter="wipe(left)">
                                      <p:cBhvr>
                                        <p:cTn id="19" dur="1000"/>
                                        <p:tgtEl>
                                          <p:spTgt spid="2">
                                            <p:bg/>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left)">
                                      <p:cBhvr>
                                        <p:cTn id="24"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785652"/>
          </a:xfrm>
          <a:custGeom>
            <a:avLst/>
            <a:gdLst>
              <a:gd name="csX0" fmla="*/ 0 w 8467293"/>
              <a:gd name="csY0" fmla="*/ 0 h 3785652"/>
              <a:gd name="csX1" fmla="*/ 564486 w 8467293"/>
              <a:gd name="csY1" fmla="*/ 0 h 3785652"/>
              <a:gd name="csX2" fmla="*/ 874954 w 8467293"/>
              <a:gd name="csY2" fmla="*/ 0 h 3785652"/>
              <a:gd name="csX3" fmla="*/ 1354767 w 8467293"/>
              <a:gd name="csY3" fmla="*/ 0 h 3785652"/>
              <a:gd name="csX4" fmla="*/ 2088599 w 8467293"/>
              <a:gd name="csY4" fmla="*/ 0 h 3785652"/>
              <a:gd name="csX5" fmla="*/ 2737758 w 8467293"/>
              <a:gd name="csY5" fmla="*/ 0 h 3785652"/>
              <a:gd name="csX6" fmla="*/ 3048225 w 8467293"/>
              <a:gd name="csY6" fmla="*/ 0 h 3785652"/>
              <a:gd name="csX7" fmla="*/ 3612712 w 8467293"/>
              <a:gd name="csY7" fmla="*/ 0 h 3785652"/>
              <a:gd name="csX8" fmla="*/ 3923179 w 8467293"/>
              <a:gd name="csY8" fmla="*/ 0 h 3785652"/>
              <a:gd name="csX9" fmla="*/ 4572338 w 8467293"/>
              <a:gd name="csY9" fmla="*/ 0 h 3785652"/>
              <a:gd name="csX10" fmla="*/ 5136824 w 8467293"/>
              <a:gd name="csY10" fmla="*/ 0 h 3785652"/>
              <a:gd name="csX11" fmla="*/ 5531965 w 8467293"/>
              <a:gd name="csY11" fmla="*/ 0 h 3785652"/>
              <a:gd name="csX12" fmla="*/ 6011778 w 8467293"/>
              <a:gd name="csY12" fmla="*/ 0 h 3785652"/>
              <a:gd name="csX13" fmla="*/ 6491591 w 8467293"/>
              <a:gd name="csY13" fmla="*/ 0 h 3785652"/>
              <a:gd name="csX14" fmla="*/ 6886732 w 8467293"/>
              <a:gd name="csY14" fmla="*/ 0 h 3785652"/>
              <a:gd name="csX15" fmla="*/ 7535891 w 8467293"/>
              <a:gd name="csY15" fmla="*/ 0 h 3785652"/>
              <a:gd name="csX16" fmla="*/ 8467293 w 8467293"/>
              <a:gd name="csY16" fmla="*/ 0 h 3785652"/>
              <a:gd name="csX17" fmla="*/ 8467293 w 8467293"/>
              <a:gd name="csY17" fmla="*/ 502951 h 3785652"/>
              <a:gd name="csX18" fmla="*/ 8467293 w 8467293"/>
              <a:gd name="csY18" fmla="*/ 1043758 h 3785652"/>
              <a:gd name="csX19" fmla="*/ 8467293 w 8467293"/>
              <a:gd name="csY19" fmla="*/ 1470996 h 3785652"/>
              <a:gd name="csX20" fmla="*/ 8467293 w 8467293"/>
              <a:gd name="csY20" fmla="*/ 2011804 h 3785652"/>
              <a:gd name="csX21" fmla="*/ 8467293 w 8467293"/>
              <a:gd name="csY21" fmla="*/ 2476898 h 3785652"/>
              <a:gd name="csX22" fmla="*/ 8467293 w 8467293"/>
              <a:gd name="csY22" fmla="*/ 2941992 h 3785652"/>
              <a:gd name="csX23" fmla="*/ 8467293 w 8467293"/>
              <a:gd name="csY23" fmla="*/ 3785652 h 3785652"/>
              <a:gd name="csX24" fmla="*/ 7902807 w 8467293"/>
              <a:gd name="csY24" fmla="*/ 3785652 h 3785652"/>
              <a:gd name="csX25" fmla="*/ 7253648 w 8467293"/>
              <a:gd name="csY25" fmla="*/ 3785652 h 3785652"/>
              <a:gd name="csX26" fmla="*/ 6773834 w 8467293"/>
              <a:gd name="csY26" fmla="*/ 3785652 h 3785652"/>
              <a:gd name="csX27" fmla="*/ 6294021 w 8467293"/>
              <a:gd name="csY27" fmla="*/ 3785652 h 3785652"/>
              <a:gd name="csX28" fmla="*/ 5983554 w 8467293"/>
              <a:gd name="csY28" fmla="*/ 3785652 h 3785652"/>
              <a:gd name="csX29" fmla="*/ 5419068 w 8467293"/>
              <a:gd name="csY29" fmla="*/ 3785652 h 3785652"/>
              <a:gd name="csX30" fmla="*/ 4685235 w 8467293"/>
              <a:gd name="csY30" fmla="*/ 3785652 h 3785652"/>
              <a:gd name="csX31" fmla="*/ 4036076 w 8467293"/>
              <a:gd name="csY31" fmla="*/ 3785652 h 3785652"/>
              <a:gd name="csX32" fmla="*/ 3640936 w 8467293"/>
              <a:gd name="csY32" fmla="*/ 3785652 h 3785652"/>
              <a:gd name="csX33" fmla="*/ 3161123 w 8467293"/>
              <a:gd name="csY33" fmla="*/ 3785652 h 3785652"/>
              <a:gd name="csX34" fmla="*/ 2427291 w 8467293"/>
              <a:gd name="csY34" fmla="*/ 3785652 h 3785652"/>
              <a:gd name="csX35" fmla="*/ 1778132 w 8467293"/>
              <a:gd name="csY35" fmla="*/ 3785652 h 3785652"/>
              <a:gd name="csX36" fmla="*/ 1213645 w 8467293"/>
              <a:gd name="csY36" fmla="*/ 3785652 h 3785652"/>
              <a:gd name="csX37" fmla="*/ 733832 w 8467293"/>
              <a:gd name="csY37" fmla="*/ 3785652 h 3785652"/>
              <a:gd name="csX38" fmla="*/ 0 w 8467293"/>
              <a:gd name="csY38" fmla="*/ 3785652 h 3785652"/>
              <a:gd name="csX39" fmla="*/ 0 w 8467293"/>
              <a:gd name="csY39" fmla="*/ 3206988 h 3785652"/>
              <a:gd name="csX40" fmla="*/ 0 w 8467293"/>
              <a:gd name="csY40" fmla="*/ 2779750 h 3785652"/>
              <a:gd name="csX41" fmla="*/ 0 w 8467293"/>
              <a:gd name="csY41" fmla="*/ 2201086 h 3785652"/>
              <a:gd name="csX42" fmla="*/ 0 w 8467293"/>
              <a:gd name="csY42" fmla="*/ 1622422 h 3785652"/>
              <a:gd name="csX43" fmla="*/ 0 w 8467293"/>
              <a:gd name="csY43" fmla="*/ 1043758 h 3785652"/>
              <a:gd name="csX44" fmla="*/ 0 w 8467293"/>
              <a:gd name="csY44" fmla="*/ 540807 h 3785652"/>
              <a:gd name="csX45" fmla="*/ 0 w 8467293"/>
              <a:gd name="csY45" fmla="*/ 0 h 37856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4000" b="1" i="0" u="none" strike="noStrike" kern="1200" cap="none" spc="0" normalizeH="0" baseline="0" noProof="0" dirty="0">
                <a:ln>
                  <a:noFill/>
                </a:ln>
                <a:solidFill>
                  <a:srgbClr val="121212"/>
                </a:solidFill>
                <a:effectLst/>
                <a:uLnTx/>
                <a:uFillTx/>
                <a:latin typeface="Arial" panose="020B0604020202020204" pitchFamily="34" charset="0"/>
                <a:ea typeface="+mn-ea"/>
                <a:cs typeface="+mn-cs"/>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9"/>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11198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4" name="Graphic 200">
            <a:extLst>
              <a:ext uri="{FF2B5EF4-FFF2-40B4-BE49-F238E27FC236}">
                <a16:creationId xmlns:a16="http://schemas.microsoft.com/office/drawing/2014/main"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a:extLst>
              <a:ext uri="{FF2B5EF4-FFF2-40B4-BE49-F238E27FC236}">
                <a16:creationId xmlns:a16="http://schemas.microsoft.com/office/drawing/2014/main" id="{E2130ADE-C4B8-4BAC-AC60-F7413B1855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37971" y="3668240"/>
            <a:ext cx="2143304" cy="3000626"/>
          </a:xfrm>
          <a:prstGeom prst="rect">
            <a:avLst/>
          </a:prstGeom>
        </p:spPr>
      </p:pic>
      <p:pic>
        <p:nvPicPr>
          <p:cNvPr id="178" name="Graphic 177">
            <a:extLst>
              <a:ext uri="{FF2B5EF4-FFF2-40B4-BE49-F238E27FC236}">
                <a16:creationId xmlns:a16="http://schemas.microsoft.com/office/drawing/2014/main" id="{64078804-9DEF-4477-890F-A13E99EA63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813" y="4791695"/>
            <a:ext cx="1090936" cy="511137"/>
          </a:xfrm>
          <a:prstGeom prst="rect">
            <a:avLst/>
          </a:prstGeom>
        </p:spPr>
      </p:pic>
      <p:pic>
        <p:nvPicPr>
          <p:cNvPr id="5" name="Picture 4">
            <a:extLst>
              <a:ext uri="{FF2B5EF4-FFF2-40B4-BE49-F238E27FC236}">
                <a16:creationId xmlns:a16="http://schemas.microsoft.com/office/drawing/2014/main" id="{DCE05EF3-813A-C34B-C5A8-B6FD2434330A}"/>
              </a:ext>
            </a:extLst>
          </p:cNvPr>
          <p:cNvPicPr>
            <a:picLocks noChangeAspect="1"/>
          </p:cNvPicPr>
          <p:nvPr/>
        </p:nvPicPr>
        <p:blipFill>
          <a:blip r:embed="rId8"/>
          <a:stretch>
            <a:fillRect/>
          </a:stretch>
        </p:blipFill>
        <p:spPr>
          <a:xfrm>
            <a:off x="4300414" y="2944686"/>
            <a:ext cx="7248772" cy="2139881"/>
          </a:xfrm>
          <a:prstGeom prst="rect">
            <a:avLst/>
          </a:prstGeom>
        </p:spPr>
      </p:pic>
    </p:spTree>
    <p:extLst>
      <p:ext uri="{BB962C8B-B14F-4D97-AF65-F5344CB8AC3E}">
        <p14:creationId xmlns:p14="http://schemas.microsoft.com/office/powerpoint/2010/main" val="33932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7685EA-A299-A17B-5F23-C8C16B5A4C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8" b="99091" l="190" r="97722">
                        <a14:foregroundMark x1="10000" y1="5391" x2="9810" y2="21684"/>
                        <a14:foregroundMark x1="81392" y1="43549" x2="85127" y2="61236"/>
                        <a14:foregroundMark x1="64684" y1="66021" x2="79430" y2="62689"/>
                        <a14:foregroundMark x1="9367" y1="42096" x2="27848" y2="70442"/>
                        <a14:foregroundMark x1="84684" y1="42096" x2="87278" y2="51847"/>
                        <a14:foregroundMark x1="37215" y1="78982" x2="57468" y2="83343"/>
                        <a14:foregroundMark x1="16962" y1="50636" x2="23734" y2="53967"/>
                        <a14:foregroundMark x1="12405" y1="54573" x2="19177" y2="61054"/>
                        <a14:foregroundMark x1="71392" y1="18534" x2="78354" y2="27680"/>
                        <a14:foregroundMark x1="72468" y1="67898" x2="80759" y2="62689"/>
                        <a14:foregroundMark x1="87278" y1="56027" x2="92532" y2="50394"/>
                        <a14:foregroundMark x1="8924" y1="21684" x2="8924" y2="21684"/>
                      </a14:backgroundRemoval>
                    </a14:imgEffect>
                  </a14:imgLayer>
                </a14:imgProps>
              </a:ext>
              <a:ext uri="{28A0092B-C50C-407E-A947-70E740481C1C}">
                <a14:useLocalDpi xmlns:a14="http://schemas.microsoft.com/office/drawing/2010/main" val="0"/>
              </a:ext>
            </a:extLst>
          </a:blip>
          <a:stretch>
            <a:fillRect/>
          </a:stretch>
        </p:blipFill>
        <p:spPr>
          <a:xfrm>
            <a:off x="6322911" y="3200401"/>
            <a:ext cx="3336998" cy="3486149"/>
          </a:xfrm>
          <a:prstGeom prst="rect">
            <a:avLst/>
          </a:prstGeom>
        </p:spPr>
      </p:pic>
      <p:pic>
        <p:nvPicPr>
          <p:cNvPr id="5" name="Picture 4">
            <a:extLst>
              <a:ext uri="{FF2B5EF4-FFF2-40B4-BE49-F238E27FC236}">
                <a16:creationId xmlns:a16="http://schemas.microsoft.com/office/drawing/2014/main" id="{78B557A5-FBBC-C8D1-0245-4424FC21D98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8727" l="700" r="98155">
                        <a14:foregroundMark x1="10305" y1="46028" x2="26908" y2="25834"/>
                        <a14:foregroundMark x1="19720" y1="27896" x2="5280" y2="43966"/>
                        <a14:foregroundMark x1="85687" y1="29351" x2="97265" y2="31474"/>
                        <a14:foregroundMark x1="93957" y1="32929" x2="85242" y2="54154"/>
                        <a14:foregroundMark x1="97074" y1="34384" x2="97074" y2="43966"/>
                        <a14:foregroundMark x1="53372" y1="74773" x2="65585" y2="78108"/>
                        <a14:foregroundMark x1="52226" y1="31898" x2="52226" y2="53123"/>
                      </a14:backgroundRemoval>
                    </a14:imgEffect>
                  </a14:imgLayer>
                </a14:imgProps>
              </a:ext>
              <a:ext uri="{28A0092B-C50C-407E-A947-70E740481C1C}">
                <a14:useLocalDpi xmlns:a14="http://schemas.microsoft.com/office/drawing/2010/main" val="0"/>
              </a:ext>
            </a:extLst>
          </a:blip>
          <a:stretch>
            <a:fillRect/>
          </a:stretch>
        </p:blipFill>
        <p:spPr>
          <a:xfrm flipH="1">
            <a:off x="3386138" y="3386138"/>
            <a:ext cx="2936773" cy="3300412"/>
          </a:xfrm>
          <a:prstGeom prst="rect">
            <a:avLst/>
          </a:prstGeom>
        </p:spPr>
      </p:pic>
      <p:sp>
        <p:nvSpPr>
          <p:cNvPr id="6" name="TextBox 5">
            <a:extLst>
              <a:ext uri="{FF2B5EF4-FFF2-40B4-BE49-F238E27FC236}">
                <a16:creationId xmlns:a16="http://schemas.microsoft.com/office/drawing/2014/main" id="{76F06865-D2B7-93FA-AA79-91A424B88BED}"/>
              </a:ext>
            </a:extLst>
          </p:cNvPr>
          <p:cNvSpPr txBox="1"/>
          <p:nvPr/>
        </p:nvSpPr>
        <p:spPr>
          <a:xfrm>
            <a:off x="1821656" y="1362518"/>
            <a:ext cx="9829238" cy="2062103"/>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Luật chơi: </a:t>
            </a:r>
            <a:r>
              <a:rPr lang="vi-VN" sz="3200" dirty="0">
                <a:solidFill>
                  <a:srgbClr val="002060"/>
                </a:solidFill>
                <a:latin typeface="Cambria" panose="02040503050406030204" pitchFamily="18" charset="0"/>
                <a:ea typeface="Cambria" panose="02040503050406030204" pitchFamily="18" charset="0"/>
              </a:rPr>
              <a:t>Nghe âm thanh và đoán xem, âm thanh đó thuộc loại nhạc cụ nào. Bạn nào giơ tay nhanh nhất sẽ dành được quyền trả lời. Trả lời đúng sẽ được phần thưởng.</a:t>
            </a:r>
            <a:endParaRPr lang="en-GB" sz="3200" dirty="0">
              <a:solidFill>
                <a:srgbClr val="00206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7FF84C7E-612A-06C2-715C-57FEC51514EC}"/>
              </a:ext>
            </a:extLst>
          </p:cNvPr>
          <p:cNvPicPr>
            <a:picLocks noChangeAspect="1"/>
          </p:cNvPicPr>
          <p:nvPr/>
        </p:nvPicPr>
        <p:blipFill>
          <a:blip r:embed="rId6"/>
          <a:stretch>
            <a:fillRect/>
          </a:stretch>
        </p:blipFill>
        <p:spPr>
          <a:xfrm>
            <a:off x="206499" y="122327"/>
            <a:ext cx="2943225" cy="1085850"/>
          </a:xfrm>
          <a:prstGeom prst="rect">
            <a:avLst/>
          </a:prstGeom>
        </p:spPr>
      </p:pic>
      <p:pic>
        <p:nvPicPr>
          <p:cNvPr id="11" name="Picture 10">
            <a:extLst>
              <a:ext uri="{FF2B5EF4-FFF2-40B4-BE49-F238E27FC236}">
                <a16:creationId xmlns:a16="http://schemas.microsoft.com/office/drawing/2014/main" id="{BE8CCC06-2A82-E531-7332-775543F1CD60}"/>
              </a:ext>
            </a:extLst>
          </p:cNvPr>
          <p:cNvPicPr>
            <a:picLocks noChangeAspect="1"/>
          </p:cNvPicPr>
          <p:nvPr/>
        </p:nvPicPr>
        <p:blipFill>
          <a:blip r:embed="rId7"/>
          <a:stretch>
            <a:fillRect/>
          </a:stretch>
        </p:blipFill>
        <p:spPr>
          <a:xfrm>
            <a:off x="3454534" y="0"/>
            <a:ext cx="6639119" cy="1639966"/>
          </a:xfrm>
          <a:prstGeom prst="rect">
            <a:avLst/>
          </a:prstGeom>
        </p:spPr>
      </p:pic>
    </p:spTree>
    <p:extLst>
      <p:ext uri="{BB962C8B-B14F-4D97-AF65-F5344CB8AC3E}">
        <p14:creationId xmlns:p14="http://schemas.microsoft.com/office/powerpoint/2010/main" val="21254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946" y="721357"/>
            <a:ext cx="1723597" cy="807559"/>
          </a:xfrm>
          <a:prstGeom prst="rect">
            <a:avLst/>
          </a:prstGeom>
        </p:spPr>
      </p:pic>
      <p:grpSp>
        <p:nvGrpSpPr>
          <p:cNvPr id="2" name="Group 1">
            <a:extLst>
              <a:ext uri="{FF2B5EF4-FFF2-40B4-BE49-F238E27FC236}">
                <a16:creationId xmlns:a16="http://schemas.microsoft.com/office/drawing/2014/main"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67976"/>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Tiếng</a:t>
              </a:r>
              <a:r>
                <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66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sáo</a:t>
              </a:r>
              <a:endParaRPr kumimoji="0" lang="en-US" sz="13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5" name="Nhac-chuong-tieng-sao-thoi-www_tiengdong_com">
            <a:hlinkClick r:id="" action="ppaction://media"/>
            <a:extLst>
              <a:ext uri="{FF2B5EF4-FFF2-40B4-BE49-F238E27FC236}">
                <a16:creationId xmlns:a16="http://schemas.microsoft.com/office/drawing/2014/main" id="{96331690-2AF8-ED79-1CC0-94E5C8A723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44089" y="3463246"/>
            <a:ext cx="2809412" cy="2809412"/>
          </a:xfrm>
          <a:prstGeom prst="rect">
            <a:avLst/>
          </a:prstGeom>
        </p:spPr>
      </p:pic>
    </p:spTree>
    <p:extLst>
      <p:ext uri="{BB962C8B-B14F-4D97-AF65-F5344CB8AC3E}">
        <p14:creationId xmlns:p14="http://schemas.microsoft.com/office/powerpoint/2010/main" val="167992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5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946" y="721357"/>
            <a:ext cx="1723597" cy="807559"/>
          </a:xfrm>
          <a:prstGeom prst="rect">
            <a:avLst/>
          </a:prstGeom>
        </p:spPr>
      </p:pic>
      <p:grpSp>
        <p:nvGrpSpPr>
          <p:cNvPr id="2" name="Group 1">
            <a:extLst>
              <a:ext uri="{FF2B5EF4-FFF2-40B4-BE49-F238E27FC236}">
                <a16:creationId xmlns:a16="http://schemas.microsoft.com/office/drawing/2014/main"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67976"/>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Tiếng</a:t>
              </a:r>
              <a:r>
                <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Guitar</a:t>
              </a:r>
              <a:endParaRPr kumimoji="0" lang="en-US" sz="13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Nhac-nen-video-danh-dan-guitar-ngan-hay-www_tiengdong_com">
            <a:hlinkClick r:id="" action="ppaction://media"/>
            <a:extLst>
              <a:ext uri="{FF2B5EF4-FFF2-40B4-BE49-F238E27FC236}">
                <a16:creationId xmlns:a16="http://schemas.microsoft.com/office/drawing/2014/main" id="{C9D1CB90-BC09-EA26-0FF2-BBBB5D37C94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20798" y="3000910"/>
            <a:ext cx="2768315" cy="2768315"/>
          </a:xfrm>
          <a:prstGeom prst="rect">
            <a:avLst/>
          </a:prstGeom>
        </p:spPr>
      </p:pic>
    </p:spTree>
    <p:extLst>
      <p:ext uri="{BB962C8B-B14F-4D97-AF65-F5344CB8AC3E}">
        <p14:creationId xmlns:p14="http://schemas.microsoft.com/office/powerpoint/2010/main" val="39327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2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946" y="721357"/>
            <a:ext cx="1723597" cy="807559"/>
          </a:xfrm>
          <a:prstGeom prst="rect">
            <a:avLst/>
          </a:prstGeom>
        </p:spPr>
      </p:pic>
      <p:grpSp>
        <p:nvGrpSpPr>
          <p:cNvPr id="2" name="Group 1">
            <a:extLst>
              <a:ext uri="{FF2B5EF4-FFF2-40B4-BE49-F238E27FC236}">
                <a16:creationId xmlns:a16="http://schemas.microsoft.com/office/drawing/2014/main"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67976"/>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Tiếng</a:t>
              </a:r>
              <a:r>
                <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66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trống</a:t>
              </a:r>
              <a:endParaRPr kumimoji="0" lang="en-US" sz="13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5" name="Tieng-trong-www_tiengdong_com">
            <a:hlinkClick r:id="" action="ppaction://media"/>
            <a:extLst>
              <a:ext uri="{FF2B5EF4-FFF2-40B4-BE49-F238E27FC236}">
                <a16:creationId xmlns:a16="http://schemas.microsoft.com/office/drawing/2014/main" id="{18478B73-5E91-AEA7-801D-AE6E5246C7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2850" y="3093377"/>
            <a:ext cx="2984072" cy="2984072"/>
          </a:xfrm>
          <a:prstGeom prst="rect">
            <a:avLst/>
          </a:prstGeom>
        </p:spPr>
      </p:pic>
    </p:spTree>
    <p:extLst>
      <p:ext uri="{BB962C8B-B14F-4D97-AF65-F5344CB8AC3E}">
        <p14:creationId xmlns:p14="http://schemas.microsoft.com/office/powerpoint/2010/main" val="158005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946" y="721357"/>
            <a:ext cx="1723597" cy="807559"/>
          </a:xfrm>
          <a:prstGeom prst="rect">
            <a:avLst/>
          </a:prstGeom>
        </p:spPr>
      </p:pic>
      <p:grpSp>
        <p:nvGrpSpPr>
          <p:cNvPr id="2" name="Group 1">
            <a:extLst>
              <a:ext uri="{FF2B5EF4-FFF2-40B4-BE49-F238E27FC236}">
                <a16:creationId xmlns:a16="http://schemas.microsoft.com/office/drawing/2014/main"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67976"/>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Tiếng</a:t>
              </a:r>
              <a:r>
                <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66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kèn</a:t>
              </a:r>
              <a:endParaRPr kumimoji="0" lang="en-US" sz="13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Tieng-ken-keu-www_tiengdong_com">
            <a:hlinkClick r:id="" action="ppaction://media"/>
            <a:extLst>
              <a:ext uri="{FF2B5EF4-FFF2-40B4-BE49-F238E27FC236}">
                <a16:creationId xmlns:a16="http://schemas.microsoft.com/office/drawing/2014/main" id="{7276A373-17AD-250B-910C-AC3C5A01B71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2719" y="2826250"/>
            <a:ext cx="2984072" cy="2984072"/>
          </a:xfrm>
          <a:prstGeom prst="rect">
            <a:avLst/>
          </a:prstGeom>
        </p:spPr>
      </p:pic>
    </p:spTree>
    <p:extLst>
      <p:ext uri="{BB962C8B-B14F-4D97-AF65-F5344CB8AC3E}">
        <p14:creationId xmlns:p14="http://schemas.microsoft.com/office/powerpoint/2010/main" val="152689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4" name="Graphic 200">
            <a:extLst>
              <a:ext uri="{FF2B5EF4-FFF2-40B4-BE49-F238E27FC236}">
                <a16:creationId xmlns:a16="http://schemas.microsoft.com/office/drawing/2014/main"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a:extLst>
              <a:ext uri="{FF2B5EF4-FFF2-40B4-BE49-F238E27FC236}">
                <a16:creationId xmlns:a16="http://schemas.microsoft.com/office/drawing/2014/main" id="{E2130ADE-C4B8-4BAC-AC60-F7413B1855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a16="http://schemas.microsoft.com/office/drawing/2014/main" id="{6E07A595-DA80-4FAA-921E-28CF554196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a16="http://schemas.microsoft.com/office/drawing/2014/main" id="{64078804-9DEF-4477-890F-A13E99EA63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813" y="4791695"/>
            <a:ext cx="1090936" cy="511137"/>
          </a:xfrm>
          <a:prstGeom prst="rect">
            <a:avLst/>
          </a:prstGeom>
        </p:spPr>
      </p:pic>
      <p:pic>
        <p:nvPicPr>
          <p:cNvPr id="2" name="Picture 1">
            <a:extLst>
              <a:ext uri="{FF2B5EF4-FFF2-40B4-BE49-F238E27FC236}">
                <a16:creationId xmlns:a16="http://schemas.microsoft.com/office/drawing/2014/main" id="{35CA15A1-7505-C71C-CCD7-2844BC6ADFCB}"/>
              </a:ext>
            </a:extLst>
          </p:cNvPr>
          <p:cNvPicPr>
            <a:picLocks noChangeAspect="1"/>
          </p:cNvPicPr>
          <p:nvPr/>
        </p:nvPicPr>
        <p:blipFill>
          <a:blip r:embed="rId8"/>
          <a:stretch>
            <a:fillRect/>
          </a:stretch>
        </p:blipFill>
        <p:spPr>
          <a:xfrm>
            <a:off x="2873905" y="2004121"/>
            <a:ext cx="8272989" cy="3712786"/>
          </a:xfrm>
          <a:prstGeom prst="rect">
            <a:avLst/>
          </a:prstGeom>
        </p:spPr>
      </p:pic>
    </p:spTree>
    <p:extLst>
      <p:ext uri="{BB962C8B-B14F-4D97-AF65-F5344CB8AC3E}">
        <p14:creationId xmlns:p14="http://schemas.microsoft.com/office/powerpoint/2010/main" val="47904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Âm thanh cuộc sống">
            <a:hlinkClick r:id="" action="ppaction://media"/>
            <a:extLst>
              <a:ext uri="{FF2B5EF4-FFF2-40B4-BE49-F238E27FC236}">
                <a16:creationId xmlns:a16="http://schemas.microsoft.com/office/drawing/2014/main" id="{415CAC9E-931A-8238-8858-3E28E32B45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0805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0" name="Group 29"/>
          <p:cNvGrpSpPr/>
          <p:nvPr/>
        </p:nvGrpSpPr>
        <p:grpSpPr>
          <a:xfrm>
            <a:off x="1597306" y="770276"/>
            <a:ext cx="8889357" cy="1787989"/>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TextBox 28"/>
            <p:cNvSpPr txBox="1"/>
            <p:nvPr/>
          </p:nvSpPr>
          <p:spPr>
            <a:xfrm>
              <a:off x="1933600" y="979638"/>
              <a:ext cx="8532303" cy="1323439"/>
            </a:xfrm>
            <a:prstGeom prst="rect">
              <a:avLst/>
            </a:prstGeom>
            <a:noFill/>
          </p:spPr>
          <p:txBody>
            <a:bodyPr wrap="square" rtlCol="0">
              <a:spAutoFit/>
            </a:bodyPr>
            <a:lstStyle/>
            <a:p>
              <a:pPr marL="0" marR="0" algn="ctr">
                <a:spcBef>
                  <a:spcPts val="0"/>
                </a:spcBef>
                <a:spcAft>
                  <a:spcPts val="1000"/>
                </a:spcAft>
              </a:pPr>
              <a:r>
                <a:rPr lang="en-US" sz="40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Qua </a:t>
              </a:r>
              <a:r>
                <a:rPr lang="en-US" sz="40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40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học</a:t>
              </a:r>
              <a:r>
                <a:rPr lang="en-US" sz="40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này</a:t>
              </a:r>
              <a:r>
                <a:rPr lang="en-US" sz="40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em</a:t>
              </a:r>
              <a:r>
                <a:rPr lang="en-US" sz="40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40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khám</a:t>
              </a:r>
              <a:r>
                <a:rPr lang="en-US" sz="40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phá</a:t>
              </a:r>
              <a:r>
                <a:rPr lang="en-US" sz="40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40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40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40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gì</a:t>
              </a:r>
              <a:r>
                <a:rPr lang="en-US" sz="40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346B547C-1927-F9A8-5EA6-6C4352308C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97365" y="2482624"/>
            <a:ext cx="4982956" cy="47962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FEB92F7-1A6E-826A-F09B-B18F0FEF1384}"/>
              </a:ext>
            </a:extLst>
          </p:cNvPr>
          <p:cNvSpPr txBox="1"/>
          <p:nvPr/>
        </p:nvSpPr>
        <p:spPr>
          <a:xfrm>
            <a:off x="3380198" y="3501870"/>
            <a:ext cx="8178229" cy="2281476"/>
          </a:xfrm>
          <a:custGeom>
            <a:avLst/>
            <a:gdLst>
              <a:gd name="csX0" fmla="*/ 0 w 8178229"/>
              <a:gd name="csY0" fmla="*/ 380254 h 2281476"/>
              <a:gd name="csX1" fmla="*/ 380254 w 8178229"/>
              <a:gd name="csY1" fmla="*/ 0 h 2281476"/>
              <a:gd name="csX2" fmla="*/ 7797975 w 8178229"/>
              <a:gd name="csY2" fmla="*/ 0 h 2281476"/>
              <a:gd name="csX3" fmla="*/ 8178229 w 8178229"/>
              <a:gd name="csY3" fmla="*/ 380254 h 2281476"/>
              <a:gd name="csX4" fmla="*/ 8178229 w 8178229"/>
              <a:gd name="csY4" fmla="*/ 1901222 h 2281476"/>
              <a:gd name="csX5" fmla="*/ 7797975 w 8178229"/>
              <a:gd name="csY5" fmla="*/ 2281476 h 2281476"/>
              <a:gd name="csX6" fmla="*/ 380254 w 8178229"/>
              <a:gd name="csY6" fmla="*/ 2281476 h 2281476"/>
              <a:gd name="csX7" fmla="*/ 0 w 8178229"/>
              <a:gd name="csY7" fmla="*/ 1901222 h 2281476"/>
              <a:gd name="csX8" fmla="*/ 0 w 8178229"/>
              <a:gd name="csY8" fmla="*/ 380254 h 22814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178229" h="2281476" fill="none" extrusionOk="0">
                <a:moveTo>
                  <a:pt x="0" y="380254"/>
                </a:moveTo>
                <a:cubicBezTo>
                  <a:pt x="16512" y="170002"/>
                  <a:pt x="183142" y="-3505"/>
                  <a:pt x="380254" y="0"/>
                </a:cubicBezTo>
                <a:cubicBezTo>
                  <a:pt x="3198815" y="-92648"/>
                  <a:pt x="5006662" y="-63196"/>
                  <a:pt x="7797975" y="0"/>
                </a:cubicBezTo>
                <a:cubicBezTo>
                  <a:pt x="8033752" y="22258"/>
                  <a:pt x="8172074" y="129547"/>
                  <a:pt x="8178229" y="380254"/>
                </a:cubicBezTo>
                <a:cubicBezTo>
                  <a:pt x="8282769" y="1124024"/>
                  <a:pt x="8285969" y="1216305"/>
                  <a:pt x="8178229" y="1901222"/>
                </a:cubicBezTo>
                <a:cubicBezTo>
                  <a:pt x="8194410" y="2142784"/>
                  <a:pt x="8000053" y="2312149"/>
                  <a:pt x="7797975" y="2281476"/>
                </a:cubicBezTo>
                <a:cubicBezTo>
                  <a:pt x="6156604" y="2248983"/>
                  <a:pt x="3843332" y="2161503"/>
                  <a:pt x="380254" y="2281476"/>
                </a:cubicBezTo>
                <a:cubicBezTo>
                  <a:pt x="182598" y="2309855"/>
                  <a:pt x="29218" y="2101188"/>
                  <a:pt x="0" y="1901222"/>
                </a:cubicBezTo>
                <a:cubicBezTo>
                  <a:pt x="-23037" y="1521052"/>
                  <a:pt x="-117899" y="863621"/>
                  <a:pt x="0" y="380254"/>
                </a:cubicBezTo>
                <a:close/>
              </a:path>
              <a:path w="8178229" h="2281476" stroke="0" extrusionOk="0">
                <a:moveTo>
                  <a:pt x="0" y="380254"/>
                </a:moveTo>
                <a:cubicBezTo>
                  <a:pt x="13461" y="171797"/>
                  <a:pt x="200253" y="-26572"/>
                  <a:pt x="380254" y="0"/>
                </a:cubicBezTo>
                <a:cubicBezTo>
                  <a:pt x="2891523" y="-3130"/>
                  <a:pt x="5307203" y="101176"/>
                  <a:pt x="7797975" y="0"/>
                </a:cubicBezTo>
                <a:cubicBezTo>
                  <a:pt x="8025820" y="34021"/>
                  <a:pt x="8185568" y="179942"/>
                  <a:pt x="8178229" y="380254"/>
                </a:cubicBezTo>
                <a:cubicBezTo>
                  <a:pt x="8200413" y="664235"/>
                  <a:pt x="8294497" y="1656353"/>
                  <a:pt x="8178229" y="1901222"/>
                </a:cubicBezTo>
                <a:cubicBezTo>
                  <a:pt x="8178847" y="2093982"/>
                  <a:pt x="7990061" y="2255998"/>
                  <a:pt x="7797975" y="2281476"/>
                </a:cubicBezTo>
                <a:cubicBezTo>
                  <a:pt x="6299316" y="2120231"/>
                  <a:pt x="3553320" y="2237716"/>
                  <a:pt x="380254" y="2281476"/>
                </a:cubicBezTo>
                <a:cubicBezTo>
                  <a:pt x="148583" y="2294926"/>
                  <a:pt x="22809" y="2114542"/>
                  <a:pt x="0" y="1901222"/>
                </a:cubicBezTo>
                <a:cubicBezTo>
                  <a:pt x="17586" y="1392864"/>
                  <a:pt x="-73186" y="569895"/>
                  <a:pt x="0" y="380254"/>
                </a:cubicBezTo>
                <a:close/>
              </a:path>
            </a:pathLst>
          </a:custGeom>
          <a:solidFill>
            <a:srgbClr val="EFE6A3"/>
          </a:solidFill>
          <a:ln>
            <a:extLst>
              <a:ext uri="{C807C97D-BFC1-408E-A445-0C87EB9F89A2}">
                <ask:lineSketchStyleProps xmlns:ask="http://schemas.microsoft.com/office/drawing/2018/sketchyshapes" sd="4194945536">
                  <a:prstGeom prst="roundRect">
                    <a:avLst/>
                  </a:prstGeom>
                  <ask:type>
                    <ask:lineSketchCurve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571500" lvl="0" indent="-571500" algn="just">
              <a:buFont typeface="Arial" panose="020B0604020202020204" pitchFamily="34" charset="0"/>
              <a:buChar char="•"/>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Biết được những lợi ích của âm thanh trong cuộc sống, biết được một số bộ phận chính và cách  làm phát ra âm thanh của các loại nhạc cụ.</a:t>
            </a:r>
            <a:endPar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Freeform: Shape 34">
            <a:extLst>
              <a:ext uri="{FF2B5EF4-FFF2-40B4-BE49-F238E27FC236}">
                <a16:creationId xmlns:a16="http://schemas.microsoft.com/office/drawing/2014/main" id="{E20283EB-5380-68B0-23D3-22D301F31F65}"/>
              </a:ext>
            </a:extLst>
          </p:cNvPr>
          <p:cNvSpPr/>
          <p:nvPr/>
        </p:nvSpPr>
        <p:spPr>
          <a:xfrm>
            <a:off x="2529804" y="263538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3180986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bg/>
                                          </p:spTgt>
                                        </p:tgtEl>
                                        <p:attrNameLst>
                                          <p:attrName>style.visibility</p:attrName>
                                        </p:attrNameLst>
                                      </p:cBhvr>
                                      <p:to>
                                        <p:strVal val="visible"/>
                                      </p:to>
                                    </p:set>
                                    <p:animEffect transition="in" filter="wipe(left)">
                                      <p:cBhvr>
                                        <p:cTn id="17" dur="1000"/>
                                        <p:tgtEl>
                                          <p:spTgt spid="2">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left)">
                                      <p:cBhvr>
                                        <p:cTn id="22"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0288" y="1825033"/>
            <a:ext cx="10489914" cy="2366823"/>
          </a:xfrm>
          <a:prstGeom prst="roundRect">
            <a:avLst/>
          </a:prstGeom>
          <a:solidFill>
            <a:srgbClr val="EFE6A3">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p:cNvGrpSpPr/>
          <p:nvPr/>
        </p:nvGrpSpPr>
        <p:grpSpPr>
          <a:xfrm>
            <a:off x="850712" y="1865350"/>
            <a:ext cx="10276200" cy="2004667"/>
            <a:chOff x="5926146" y="3498940"/>
            <a:chExt cx="10276200" cy="2004667"/>
          </a:xfrm>
        </p:grpSpPr>
        <p:sp>
          <p:nvSpPr>
            <p:cNvPr id="4" name="TextBox 3"/>
            <p:cNvSpPr txBox="1"/>
            <p:nvPr/>
          </p:nvSpPr>
          <p:spPr>
            <a:xfrm>
              <a:off x="7009101" y="3687725"/>
              <a:ext cx="919324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dirty="0">
                  <a:solidFill>
                    <a:srgbClr val="002060"/>
                  </a:solidFill>
                  <a:effectLst/>
                  <a:latin typeface="Cambria" panose="02040503050406030204" pitchFamily="18" charset="0"/>
                  <a:ea typeface="Cambria" panose="02040503050406030204" pitchFamily="18" charset="0"/>
                </a:rPr>
                <a:t>Về nhà</a:t>
              </a:r>
              <a:r>
                <a:rPr lang="en-US" sz="2800" b="1" dirty="0">
                  <a:solidFill>
                    <a:srgbClr val="002060"/>
                  </a:solidFill>
                  <a:effectLst/>
                  <a:latin typeface="Cambria" panose="02040503050406030204" pitchFamily="18" charset="0"/>
                  <a:ea typeface="Cambria" panose="02040503050406030204" pitchFamily="18" charset="0"/>
                </a:rPr>
                <a:t>:</a:t>
              </a:r>
              <a:r>
                <a:rPr lang="vi-VN" sz="2800" b="1" dirty="0">
                  <a:solidFill>
                    <a:srgbClr val="002060"/>
                  </a:solidFill>
                  <a:effectLst/>
                  <a:latin typeface="Cambria" panose="02040503050406030204" pitchFamily="18" charset="0"/>
                  <a:ea typeface="Cambria" panose="02040503050406030204" pitchFamily="18" charset="0"/>
                </a:rPr>
                <a:t> tìm hiểu thêm những âm thanh trong cuộc sống và lợi ích của chúng (bằng cách hỏi ông bà, cha mẹ hoặc để ý quan sát nhiều hơn khi ở nhà, khi ra đường) tiết sau chia sẻ.</a:t>
              </a:r>
              <a:endPar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6146" y="3498940"/>
              <a:ext cx="1082956" cy="1082956"/>
            </a:xfrm>
            <a:prstGeom prst="rect">
              <a:avLst/>
            </a:prstGeom>
          </p:spPr>
        </p:pic>
      </p:grpSp>
      <p:pic>
        <p:nvPicPr>
          <p:cNvPr id="12" name="Picture 11"/>
          <p:cNvPicPr>
            <a:picLocks noChangeAspect="1"/>
          </p:cNvPicPr>
          <p:nvPr/>
        </p:nvPicPr>
        <p:blipFill>
          <a:blip r:embed="rId4"/>
          <a:stretch>
            <a:fillRect/>
          </a:stretch>
        </p:blipFill>
        <p:spPr>
          <a:xfrm>
            <a:off x="3670516" y="-194536"/>
            <a:ext cx="7017104" cy="2353260"/>
          </a:xfrm>
          <a:prstGeom prst="rect">
            <a:avLst/>
          </a:prstGeom>
        </p:spPr>
      </p:pic>
    </p:spTree>
    <p:extLst>
      <p:ext uri="{BB962C8B-B14F-4D97-AF65-F5344CB8AC3E}">
        <p14:creationId xmlns:p14="http://schemas.microsoft.com/office/powerpoint/2010/main" val="4247965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a typeface="+mn-ea"/>
                  <a:cs typeface="+mn-cs"/>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E2DB"/>
                  </a:solidFill>
                  <a:effectLst/>
                  <a:uLnTx/>
                  <a:uFillTx/>
                  <a:latin typeface="UTM Showcard" panose="02040603050506020204" pitchFamily="18" charset="0"/>
                  <a:ea typeface="+mn-ea"/>
                  <a:cs typeface="+mn-cs"/>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a typeface="+mn-ea"/>
                  <a:cs typeface="+mn-cs"/>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a typeface="+mn-ea"/>
                  <a:cs typeface="+mn-cs"/>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ea typeface="+mn-ea"/>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pic>
        <p:nvPicPr>
          <p:cNvPr id="40" name="Picture 39">
            <a:extLst>
              <a:ext uri="{FF2B5EF4-FFF2-40B4-BE49-F238E27FC236}">
                <a16:creationId xmlns:a16="http://schemas.microsoft.com/office/drawing/2014/main" id="{98BDD2BB-8157-BA78-695F-9ABD57D278C8}"/>
              </a:ext>
            </a:extLst>
          </p:cNvPr>
          <p:cNvPicPr>
            <a:picLocks noChangeAspect="1"/>
          </p:cNvPicPr>
          <p:nvPr/>
        </p:nvPicPr>
        <p:blipFill>
          <a:blip r:embed="rId21"/>
          <a:stretch>
            <a:fillRect/>
          </a:stretch>
        </p:blipFill>
        <p:spPr>
          <a:xfrm>
            <a:off x="1848518" y="1397737"/>
            <a:ext cx="8083997" cy="4596782"/>
          </a:xfrm>
          <a:prstGeom prst="rect">
            <a:avLst/>
          </a:prstGeom>
        </p:spPr>
      </p:pic>
    </p:spTree>
    <p:extLst>
      <p:ext uri="{BB962C8B-B14F-4D97-AF65-F5344CB8AC3E}">
        <p14:creationId xmlns:p14="http://schemas.microsoft.com/office/powerpoint/2010/main" val="3441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770530AB-2A7F-16B2-B58F-268F91FD9BC4}"/>
              </a:ext>
            </a:extLst>
          </p:cNvPr>
          <p:cNvSpPr/>
          <p:nvPr/>
        </p:nvSpPr>
        <p:spPr>
          <a:xfrm rot="10800000" flipH="1">
            <a:off x="1085850" y="476247"/>
            <a:ext cx="9201150" cy="17049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4" name="Hộp Văn bản 23">
            <a:extLst>
              <a:ext uri="{FF2B5EF4-FFF2-40B4-BE49-F238E27FC236}">
                <a16:creationId xmlns:a16="http://schemas.microsoft.com/office/drawing/2014/main" id="{41A16393-4949-CF13-4D08-F3A05C71053C}"/>
              </a:ext>
            </a:extLst>
          </p:cNvPr>
          <p:cNvSpPr txBox="1"/>
          <p:nvPr/>
        </p:nvSpPr>
        <p:spPr>
          <a:xfrm>
            <a:off x="963355" y="636521"/>
            <a:ext cx="8418770" cy="1446550"/>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Trong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hát</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nhắc</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đến</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âm</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thanh</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w="0"/>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Hình ảnh 22" descr="Ảnh có chứa mẫu họa&#10;&#10;Mô tả được tạo tự động">
            <a:extLst>
              <a:ext uri="{FF2B5EF4-FFF2-40B4-BE49-F238E27FC236}">
                <a16:creationId xmlns:a16="http://schemas.microsoft.com/office/drawing/2014/main" id="{87A62682-DAB3-B650-0A0A-5C1F1C0EF9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sp>
        <p:nvSpPr>
          <p:cNvPr id="3" name="椭圆 31">
            <a:extLst>
              <a:ext uri="{FF2B5EF4-FFF2-40B4-BE49-F238E27FC236}">
                <a16:creationId xmlns:a16="http://schemas.microsoft.com/office/drawing/2014/main" id="{34366767-9F8E-063B-7623-8052C485BA37}"/>
              </a:ext>
            </a:extLst>
          </p:cNvPr>
          <p:cNvSpPr/>
          <p:nvPr/>
        </p:nvSpPr>
        <p:spPr>
          <a:xfrm rot="10800000" flipH="1">
            <a:off x="2895600" y="2847972"/>
            <a:ext cx="8601075" cy="17049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0" name="Hộp Văn bản 23">
            <a:extLst>
              <a:ext uri="{FF2B5EF4-FFF2-40B4-BE49-F238E27FC236}">
                <a16:creationId xmlns:a16="http://schemas.microsoft.com/office/drawing/2014/main" id="{AB7F2244-6A1F-1C48-91C0-298D6F1E18CA}"/>
              </a:ext>
            </a:extLst>
          </p:cNvPr>
          <p:cNvSpPr txBox="1"/>
          <p:nvPr/>
        </p:nvSpPr>
        <p:spPr>
          <a:xfrm>
            <a:off x="2954080" y="2960621"/>
            <a:ext cx="7869720" cy="1446550"/>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Hãy</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kể</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tên</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âm</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thanh</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mà</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thích</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không</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thích</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w="0"/>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48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pic>
        <p:nvPicPr>
          <p:cNvPr id="2" name="Picture 1">
            <a:extLst>
              <a:ext uri="{FF2B5EF4-FFF2-40B4-BE49-F238E27FC236}">
                <a16:creationId xmlns:a16="http://schemas.microsoft.com/office/drawing/2014/main" id="{B973AD4F-D375-2399-2E06-4643D50AEEDE}"/>
              </a:ext>
            </a:extLst>
          </p:cNvPr>
          <p:cNvPicPr>
            <a:picLocks noChangeAspect="1"/>
          </p:cNvPicPr>
          <p:nvPr/>
        </p:nvPicPr>
        <p:blipFill>
          <a:blip r:embed="rId18"/>
          <a:stretch>
            <a:fillRect/>
          </a:stretch>
        </p:blipFill>
        <p:spPr>
          <a:xfrm>
            <a:off x="2644237" y="1403465"/>
            <a:ext cx="6541575" cy="3212870"/>
          </a:xfrm>
          <a:prstGeom prst="rect">
            <a:avLst/>
          </a:prstGeom>
        </p:spPr>
      </p:pic>
    </p:spTree>
    <p:extLst>
      <p:ext uri="{BB962C8B-B14F-4D97-AF65-F5344CB8AC3E}">
        <p14:creationId xmlns:p14="http://schemas.microsoft.com/office/powerpoint/2010/main" val="251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497518" y="1822400"/>
            <a:ext cx="8824879" cy="1569660"/>
          </a:xfrm>
          <a:custGeom>
            <a:avLst/>
            <a:gdLst>
              <a:gd name="csX0" fmla="*/ 0 w 8824879"/>
              <a:gd name="csY0" fmla="*/ 0 h 1569660"/>
              <a:gd name="csX1" fmla="*/ 764823 w 8824879"/>
              <a:gd name="csY1" fmla="*/ 0 h 1569660"/>
              <a:gd name="csX2" fmla="*/ 1264899 w 8824879"/>
              <a:gd name="csY2" fmla="*/ 0 h 1569660"/>
              <a:gd name="csX3" fmla="*/ 1676727 w 8824879"/>
              <a:gd name="csY3" fmla="*/ 0 h 1569660"/>
              <a:gd name="csX4" fmla="*/ 2000306 w 8824879"/>
              <a:gd name="csY4" fmla="*/ 0 h 1569660"/>
              <a:gd name="csX5" fmla="*/ 2412134 w 8824879"/>
              <a:gd name="csY5" fmla="*/ 0 h 1569660"/>
              <a:gd name="csX6" fmla="*/ 2735712 w 8824879"/>
              <a:gd name="csY6" fmla="*/ 0 h 1569660"/>
              <a:gd name="csX7" fmla="*/ 3412287 w 8824879"/>
              <a:gd name="csY7" fmla="*/ 0 h 1569660"/>
              <a:gd name="csX8" fmla="*/ 3735865 w 8824879"/>
              <a:gd name="csY8" fmla="*/ 0 h 1569660"/>
              <a:gd name="csX9" fmla="*/ 4059444 w 8824879"/>
              <a:gd name="csY9" fmla="*/ 0 h 1569660"/>
              <a:gd name="csX10" fmla="*/ 4383023 w 8824879"/>
              <a:gd name="csY10" fmla="*/ 0 h 1569660"/>
              <a:gd name="csX11" fmla="*/ 4883100 w 8824879"/>
              <a:gd name="csY11" fmla="*/ 0 h 1569660"/>
              <a:gd name="csX12" fmla="*/ 5647923 w 8824879"/>
              <a:gd name="csY12" fmla="*/ 0 h 1569660"/>
              <a:gd name="csX13" fmla="*/ 6324497 w 8824879"/>
              <a:gd name="csY13" fmla="*/ 0 h 1569660"/>
              <a:gd name="csX14" fmla="*/ 6648076 w 8824879"/>
              <a:gd name="csY14" fmla="*/ 0 h 1569660"/>
              <a:gd name="csX15" fmla="*/ 7236401 w 8824879"/>
              <a:gd name="csY15" fmla="*/ 0 h 1569660"/>
              <a:gd name="csX16" fmla="*/ 7559980 w 8824879"/>
              <a:gd name="csY16" fmla="*/ 0 h 1569660"/>
              <a:gd name="csX17" fmla="*/ 8236554 w 8824879"/>
              <a:gd name="csY17" fmla="*/ 0 h 1569660"/>
              <a:gd name="csX18" fmla="*/ 8824879 w 8824879"/>
              <a:gd name="csY18" fmla="*/ 0 h 1569660"/>
              <a:gd name="csX19" fmla="*/ 8824879 w 8824879"/>
              <a:gd name="csY19" fmla="*/ 491827 h 1569660"/>
              <a:gd name="csX20" fmla="*/ 8824879 w 8824879"/>
              <a:gd name="csY20" fmla="*/ 1046440 h 1569660"/>
              <a:gd name="csX21" fmla="*/ 8824879 w 8824879"/>
              <a:gd name="csY21" fmla="*/ 1569660 h 1569660"/>
              <a:gd name="csX22" fmla="*/ 8413051 w 8824879"/>
              <a:gd name="csY22" fmla="*/ 1569660 h 1569660"/>
              <a:gd name="csX23" fmla="*/ 7736477 w 8824879"/>
              <a:gd name="csY23" fmla="*/ 1569660 h 1569660"/>
              <a:gd name="csX24" fmla="*/ 7059903 w 8824879"/>
              <a:gd name="csY24" fmla="*/ 1569660 h 1569660"/>
              <a:gd name="csX25" fmla="*/ 6736324 w 8824879"/>
              <a:gd name="csY25" fmla="*/ 1569660 h 1569660"/>
              <a:gd name="csX26" fmla="*/ 5971501 w 8824879"/>
              <a:gd name="csY26" fmla="*/ 1569660 h 1569660"/>
              <a:gd name="csX27" fmla="*/ 5471425 w 8824879"/>
              <a:gd name="csY27" fmla="*/ 1569660 h 1569660"/>
              <a:gd name="csX28" fmla="*/ 5059597 w 8824879"/>
              <a:gd name="csY28" fmla="*/ 1569660 h 1569660"/>
              <a:gd name="csX29" fmla="*/ 4647770 w 8824879"/>
              <a:gd name="csY29" fmla="*/ 1569660 h 1569660"/>
              <a:gd name="csX30" fmla="*/ 4059444 w 8824879"/>
              <a:gd name="csY30" fmla="*/ 1569660 h 1569660"/>
              <a:gd name="csX31" fmla="*/ 3471119 w 8824879"/>
              <a:gd name="csY31" fmla="*/ 1569660 h 1569660"/>
              <a:gd name="csX32" fmla="*/ 2971043 w 8824879"/>
              <a:gd name="csY32" fmla="*/ 1569660 h 1569660"/>
              <a:gd name="csX33" fmla="*/ 2294469 w 8824879"/>
              <a:gd name="csY33" fmla="*/ 1569660 h 1569660"/>
              <a:gd name="csX34" fmla="*/ 1794392 w 8824879"/>
              <a:gd name="csY34" fmla="*/ 1569660 h 1569660"/>
              <a:gd name="csX35" fmla="*/ 1294316 w 8824879"/>
              <a:gd name="csY35" fmla="*/ 1569660 h 1569660"/>
              <a:gd name="csX36" fmla="*/ 970737 w 8824879"/>
              <a:gd name="csY36" fmla="*/ 1569660 h 1569660"/>
              <a:gd name="csX37" fmla="*/ 0 w 8824879"/>
              <a:gd name="csY37" fmla="*/ 1569660 h 1569660"/>
              <a:gd name="csX38" fmla="*/ 0 w 8824879"/>
              <a:gd name="csY38" fmla="*/ 1015047 h 1569660"/>
              <a:gd name="csX39" fmla="*/ 0 w 8824879"/>
              <a:gd name="csY39" fmla="*/ 538917 h 1569660"/>
              <a:gd name="csX40" fmla="*/ 0 w 8824879"/>
              <a:gd name="csY40" fmla="*/ 0 h 15696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defRPr/>
            </a:pP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a:t>
            </a:r>
            <a:r>
              <a:rPr lang="en-US" sz="4800" b="1" dirty="0" err="1">
                <a:solidFill>
                  <a:srgbClr val="121212"/>
                </a:solidFill>
              </a:rPr>
              <a:t>Tìm</a:t>
            </a:r>
            <a:r>
              <a:rPr lang="en-US" sz="4800" b="1" dirty="0">
                <a:solidFill>
                  <a:srgbClr val="121212"/>
                </a:solidFill>
              </a:rPr>
              <a:t> </a:t>
            </a:r>
            <a:r>
              <a:rPr lang="en-US" sz="4800" b="1" dirty="0" err="1">
                <a:solidFill>
                  <a:srgbClr val="121212"/>
                </a:solidFill>
              </a:rPr>
              <a:t>hiểu</a:t>
            </a:r>
            <a:r>
              <a:rPr lang="en-US" sz="4800" b="1" dirty="0">
                <a:solidFill>
                  <a:srgbClr val="121212"/>
                </a:solidFill>
              </a:rPr>
              <a:t> </a:t>
            </a:r>
            <a:r>
              <a:rPr lang="en-US" sz="4800" b="1" dirty="0" err="1">
                <a:solidFill>
                  <a:srgbClr val="121212"/>
                </a:solidFill>
              </a:rPr>
              <a:t>lợi</a:t>
            </a:r>
            <a:r>
              <a:rPr lang="en-US" sz="4800" b="1" dirty="0">
                <a:solidFill>
                  <a:srgbClr val="121212"/>
                </a:solidFill>
              </a:rPr>
              <a:t> </a:t>
            </a:r>
            <a:r>
              <a:rPr lang="en-US" sz="4800" b="1" dirty="0" err="1">
                <a:solidFill>
                  <a:srgbClr val="121212"/>
                </a:solidFill>
              </a:rPr>
              <a:t>ích</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mn-cs"/>
            </a:endParaRPr>
          </a:p>
        </p:txBody>
      </p:sp>
      <p:pic>
        <p:nvPicPr>
          <p:cNvPr id="2" name="Picture 1" descr="A picture containing toy, doll&#10;&#10;Description automatically generated">
            <a:extLst>
              <a:ext uri="{FF2B5EF4-FFF2-40B4-BE49-F238E27FC236}">
                <a16:creationId xmlns:a16="http://schemas.microsoft.com/office/drawing/2014/main" id="{FADD1A2F-7C13-6146-9602-25CB293B65F9}"/>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3766387" y="2981325"/>
            <a:ext cx="4081309" cy="4081309"/>
          </a:xfrm>
          <a:prstGeom prst="rect">
            <a:avLst/>
          </a:prstGeom>
        </p:spPr>
      </p:pic>
    </p:spTree>
    <p:extLst>
      <p:ext uri="{BB962C8B-B14F-4D97-AF65-F5344CB8AC3E}">
        <p14:creationId xmlns:p14="http://schemas.microsoft.com/office/powerpoint/2010/main" val="33645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Dựa vào những gợi ý dưới đây, cho biết âm thanh có ích lợi gì trong cuộc sống.</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6C0FE8E2-17E5-1D2D-D752-C8B589E29E45}"/>
              </a:ext>
            </a:extLst>
          </p:cNvPr>
          <p:cNvPicPr>
            <a:picLocks noChangeAspect="1"/>
          </p:cNvPicPr>
          <p:nvPr/>
        </p:nvPicPr>
        <p:blipFill>
          <a:blip r:embed="rId5"/>
          <a:stretch>
            <a:fillRect/>
          </a:stretch>
        </p:blipFill>
        <p:spPr>
          <a:xfrm>
            <a:off x="1993024" y="1715649"/>
            <a:ext cx="7848600" cy="4772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1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226032"/>
            <a:ext cx="11837503" cy="6254282"/>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1A96CF0-6A9C-3469-61C6-5234AA971A60}"/>
              </a:ext>
            </a:extLst>
          </p:cNvPr>
          <p:cNvPicPr>
            <a:picLocks noChangeAspect="1"/>
          </p:cNvPicPr>
          <p:nvPr/>
        </p:nvPicPr>
        <p:blipFill>
          <a:blip r:embed="rId2"/>
          <a:stretch>
            <a:fillRect/>
          </a:stretch>
        </p:blipFill>
        <p:spPr>
          <a:xfrm>
            <a:off x="6074007" y="431515"/>
            <a:ext cx="5145373" cy="5949477"/>
          </a:xfrm>
          <a:prstGeom prst="rect">
            <a:avLst/>
          </a:prstGeom>
        </p:spPr>
      </p:pic>
      <p:pic>
        <p:nvPicPr>
          <p:cNvPr id="11" name="Picture 10">
            <a:extLst>
              <a:ext uri="{FF2B5EF4-FFF2-40B4-BE49-F238E27FC236}">
                <a16:creationId xmlns:a16="http://schemas.microsoft.com/office/drawing/2014/main" id="{8732708A-B760-CED4-678C-7274C6E7CF82}"/>
              </a:ext>
            </a:extLst>
          </p:cNvPr>
          <p:cNvPicPr>
            <a:picLocks noChangeAspect="1"/>
          </p:cNvPicPr>
          <p:nvPr/>
        </p:nvPicPr>
        <p:blipFill>
          <a:blip r:embed="rId3"/>
          <a:stretch>
            <a:fillRect/>
          </a:stretch>
        </p:blipFill>
        <p:spPr>
          <a:xfrm>
            <a:off x="558291" y="2511826"/>
            <a:ext cx="4465772" cy="3168747"/>
          </a:xfrm>
          <a:prstGeom prst="rect">
            <a:avLst/>
          </a:prstGeom>
        </p:spPr>
      </p:pic>
      <p:sp>
        <p:nvSpPr>
          <p:cNvPr id="12" name="TextBox 11">
            <a:extLst>
              <a:ext uri="{FF2B5EF4-FFF2-40B4-BE49-F238E27FC236}">
                <a16:creationId xmlns:a16="http://schemas.microsoft.com/office/drawing/2014/main" id="{9FF77EDD-912D-6C59-5BA2-0AD22110926B}"/>
              </a:ext>
            </a:extLst>
          </p:cNvPr>
          <p:cNvSpPr txBox="1"/>
          <p:nvPr/>
        </p:nvSpPr>
        <p:spPr>
          <a:xfrm>
            <a:off x="791111" y="1428108"/>
            <a:ext cx="444871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Hoàn </a:t>
            </a:r>
            <a:r>
              <a:rPr lang="en-US" sz="2800" b="1" dirty="0" err="1">
                <a:solidFill>
                  <a:srgbClr val="002060"/>
                </a:solidFill>
                <a:latin typeface="Cambria" panose="02040503050406030204" pitchFamily="18" charset="0"/>
                <a:ea typeface="Cambria" panose="02040503050406030204" pitchFamily="18" charset="0"/>
              </a:rPr>
              <a:t>thành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phiếu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bài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tập</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10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975</Words>
  <Application>Microsoft Office PowerPoint</Application>
  <PresentationFormat>Widescreen</PresentationFormat>
  <Paragraphs>101</Paragraphs>
  <Slides>42</Slides>
  <Notes>24</Notes>
  <HiddenSlides>0</HiddenSlides>
  <MMClips>10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42</vt:i4>
      </vt:variant>
    </vt:vector>
  </HeadingPairs>
  <TitlesOfParts>
    <vt:vector size="59" baseType="lpstr">
      <vt:lpstr>等线</vt:lpstr>
      <vt:lpstr>微软雅黑</vt:lpstr>
      <vt:lpstr>#9Slide03 Arima Madurai Medium</vt:lpstr>
      <vt:lpstr>Arial</vt:lpstr>
      <vt:lpstr>Calibri</vt:lpstr>
      <vt:lpstr>Calibri Light</vt:lpstr>
      <vt:lpstr>Cambria</vt:lpstr>
      <vt:lpstr>Georgia</vt:lpstr>
      <vt:lpstr>Times New Roman</vt:lpstr>
      <vt:lpstr>UTM American Sans</vt:lpstr>
      <vt:lpstr>UTM Showcard</vt:lpstr>
      <vt:lpstr>Wingdings</vt:lpstr>
      <vt:lpstr>1_Office Theme</vt:lpstr>
      <vt:lpstr>Office Theme</vt:lpstr>
      <vt:lpstr>1_Simple Light</vt:lpstr>
      <vt:lpstr>千图网海量PPT模板www.58pic.com ​​</vt:lpstr>
      <vt:lpstr>1_千图网海量PPT模板www.58pic.com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Yen Le</cp:lastModifiedBy>
  <cp:revision>46</cp:revision>
  <dcterms:created xsi:type="dcterms:W3CDTF">2023-10-19T03:56:45Z</dcterms:created>
  <dcterms:modified xsi:type="dcterms:W3CDTF">2025-12-10T01:38:29Z</dcterms:modified>
</cp:coreProperties>
</file>