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notesSlides/notesSlide6.xml" ContentType="application/vnd.openxmlformats-officedocument.presentationml.notesSlide+xml"/>
  <Override PartName="/ppt/tags/tag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6" r:id="rId4"/>
  </p:sldMasterIdLst>
  <p:notesMasterIdLst>
    <p:notesMasterId r:id="rId34"/>
  </p:notesMasterIdLst>
  <p:sldIdLst>
    <p:sldId id="257" r:id="rId5"/>
    <p:sldId id="288" r:id="rId6"/>
    <p:sldId id="280" r:id="rId7"/>
    <p:sldId id="260" r:id="rId8"/>
    <p:sldId id="293" r:id="rId9"/>
    <p:sldId id="337" r:id="rId10"/>
    <p:sldId id="338" r:id="rId11"/>
    <p:sldId id="294" r:id="rId12"/>
    <p:sldId id="262" r:id="rId13"/>
    <p:sldId id="295" r:id="rId14"/>
    <p:sldId id="298" r:id="rId15"/>
    <p:sldId id="299" r:id="rId16"/>
    <p:sldId id="339" r:id="rId17"/>
    <p:sldId id="343" r:id="rId18"/>
    <p:sldId id="303" r:id="rId19"/>
    <p:sldId id="301" r:id="rId20"/>
    <p:sldId id="302" r:id="rId21"/>
    <p:sldId id="309" r:id="rId22"/>
    <p:sldId id="306" r:id="rId23"/>
    <p:sldId id="307" r:id="rId24"/>
    <p:sldId id="308" r:id="rId25"/>
    <p:sldId id="304" r:id="rId26"/>
    <p:sldId id="310" r:id="rId27"/>
    <p:sldId id="340" r:id="rId28"/>
    <p:sldId id="341" r:id="rId29"/>
    <p:sldId id="342" r:id="rId30"/>
    <p:sldId id="311" r:id="rId31"/>
    <p:sldId id="344" r:id="rId32"/>
    <p:sldId id="33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1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FD6EC-CBA0-40A0-8615-68A85B90A48B}"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204F4-6CCB-4186-85A5-3CF7CB5C0999}" type="slidenum">
              <a:rPr lang="en-US" smtClean="0"/>
              <a:t>‹#›</a:t>
            </a:fld>
            <a:endParaRPr lang="en-US"/>
          </a:p>
        </p:txBody>
      </p:sp>
    </p:spTree>
    <p:extLst>
      <p:ext uri="{BB962C8B-B14F-4D97-AF65-F5344CB8AC3E}">
        <p14:creationId xmlns:p14="http://schemas.microsoft.com/office/powerpoint/2010/main" val="134961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93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36556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01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157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19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Bấm</a:t>
            </a:r>
            <a:r>
              <a:rPr lang="vi-VN" baseline="0" dirty="0"/>
              <a:t> chọn vào các đồ vật cần sắp xếp, sau khi sắp xếp xong hết thì bấm vào hình ảnh bé gái để chuyển tới slide tiếp 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7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a:t>
            </a:r>
            <a:r>
              <a:rPr lang="vi-VN" baseline="0" dirty="0"/>
              <a:t> khi trả lời xong thì bấm vào hình bé gái để trở về silde trước.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4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6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3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a:t>
            </a:r>
            <a:r>
              <a:rPr lang="vi-VN" baseline="0" dirty="0"/>
              <a:t> khi trả lời xong thì bấm vào hình bé gái để trở về silde trước.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9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57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A2C5-23CB-A191-CBD7-8CCFB48AF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B88ED-51B5-541F-A4C4-D0E13B0FC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35EF6E-4BD2-7D89-B25B-B58B3D7471B3}"/>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4E735D30-A47D-E18F-23BC-92BED41E8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8E061-2251-D8BB-D1C3-DD369F52DA0D}"/>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58852962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10BD-0D91-BABC-98D5-232EF44DC4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8DF485-68ED-EC1C-B6E9-A36B5BB64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F0B0B-396D-51CC-BE4E-AD5716E25A8D}"/>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B57762E4-E24C-1AF5-7005-1DAC14EBD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699FF-4D54-4859-7513-473BFB32F151}"/>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7528104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CF131-04D9-460B-8187-1E47D20D05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5983A-C559-CE4B-6129-4BDA4A3EE8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9508E-F567-177C-E7DD-617AA5D89F8B}"/>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9C0FB956-0B2E-6C8E-A3C7-3F0B3F017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1AD69-D993-7017-ACE5-BE6F13C79732}"/>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32630452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6084212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71935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936486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047607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10/12/2025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278717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10/12/2025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773145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10/12/2025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9356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988463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0EEB-84B4-01E6-F424-4D98C0C1A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F018D-7867-2E45-6D6C-080814726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89BD8-2370-A689-D1DB-B8C227B1E723}"/>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3E91D78B-06AB-0E29-FEF1-8FE945879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89FFB-8B6E-30BA-8B46-414173797F19}"/>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97229608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063273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9119338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2246809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4224544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1987028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4862337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3142912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0761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0878913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03162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1E27-30F8-CE19-B180-8EBDC8D7F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F29072-0205-3D38-B681-4A1CDCB69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B55DA-75CF-604F-30C0-0B4B72B9125A}"/>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F157484B-B9A9-E8B8-2885-A898D81CE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4D4A7-0E52-A70E-E254-1F7EAE6AD5FD}"/>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8393304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796998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3168632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29888778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682032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59351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32589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0629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6400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0948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718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FA9F-D511-FC4B-0DF7-4D68A5470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4CCD44-DC7E-3C52-7423-D69B5C41D9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71CA37-5C87-CE02-3EF0-525152B537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2A926-FCAA-15E3-F1F5-ECB75C6E44B5}"/>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6" name="Footer Placeholder 5">
            <a:extLst>
              <a:ext uri="{FF2B5EF4-FFF2-40B4-BE49-F238E27FC236}">
                <a16:creationId xmlns:a16="http://schemas.microsoft.com/office/drawing/2014/main" id="{86324752-47F7-4ED4-F7AF-0F289EFBB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2B7C4-9458-60EC-B4ED-2FEA209084FB}"/>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62018064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580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2025/12/10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5867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25367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04166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633701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987687"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1134800"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8013628" y="27538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6227233" y="2317333"/>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987687"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987687"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1134800"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8013628" y="43794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8013628" y="4989067"/>
            <a:ext cx="2804000" cy="72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867"/>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6227233" y="4561128"/>
            <a:ext cx="1614400" cy="96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6267">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987687"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8013628" y="2144267"/>
            <a:ext cx="2804000" cy="57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3333">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4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7704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DEA2-525C-C924-7B46-422320043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D0B6B-910B-9B07-2E62-45713DCA2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318565-3859-EF5D-FAD0-477C13432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40F3B-AFB4-F815-7048-A87199D90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A8559E-DE40-CCC5-D21A-09E96A3A6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0A2D1F-C869-F692-73E7-F36095D81462}"/>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8" name="Footer Placeholder 7">
            <a:extLst>
              <a:ext uri="{FF2B5EF4-FFF2-40B4-BE49-F238E27FC236}">
                <a16:creationId xmlns:a16="http://schemas.microsoft.com/office/drawing/2014/main" id="{B2C3078D-EB66-CDFA-D78D-F92F10B8F5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7ED25-E2D3-07DE-0014-6122E866399B}"/>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7728570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18F0-1B9B-63BA-D6D4-233CB02D8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676D0-AC85-0C21-A964-CEF1F34F3513}"/>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4" name="Footer Placeholder 3">
            <a:extLst>
              <a:ext uri="{FF2B5EF4-FFF2-40B4-BE49-F238E27FC236}">
                <a16:creationId xmlns:a16="http://schemas.microsoft.com/office/drawing/2014/main" id="{EF0FA816-B173-1190-5791-BDBD0A2F77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063F53-7F36-A2F5-D362-5BC8A715791A}"/>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2743313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AA882-687C-D1A5-C319-4592991808FC}"/>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3" name="Footer Placeholder 2">
            <a:extLst>
              <a:ext uri="{FF2B5EF4-FFF2-40B4-BE49-F238E27FC236}">
                <a16:creationId xmlns:a16="http://schemas.microsoft.com/office/drawing/2014/main" id="{FCF94EF0-E117-C97A-F43D-BCA1A53AA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FC2ED-AD6E-3A07-9CB6-4DCDC82479F4}"/>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4517798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D600-B9C5-8099-41EB-96D6EA093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6538A-D98E-E754-995A-3B90A72B4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94FD0E-B5E3-2B5B-B99E-94784F912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D73C2-9501-6B96-2A92-5E2936E3F279}"/>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6" name="Footer Placeholder 5">
            <a:extLst>
              <a:ext uri="{FF2B5EF4-FFF2-40B4-BE49-F238E27FC236}">
                <a16:creationId xmlns:a16="http://schemas.microsoft.com/office/drawing/2014/main" id="{35779967-3513-D8F6-64FA-1685B7583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3A2E2-6590-2676-F8B5-8155625E88EA}"/>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20791567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2969C-5AC1-4722-DFE9-C1A9D0DFF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5CBF6-1ADC-C2C5-86CF-3137866F2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4A28D-8123-8A68-3449-3C068D0EC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73965-B6FD-D102-D91B-E462ACE09C0D}"/>
              </a:ext>
            </a:extLst>
          </p:cNvPr>
          <p:cNvSpPr>
            <a:spLocks noGrp="1"/>
          </p:cNvSpPr>
          <p:nvPr>
            <p:ph type="dt" sz="half" idx="10"/>
          </p:nvPr>
        </p:nvSpPr>
        <p:spPr/>
        <p:txBody>
          <a:bodyPr/>
          <a:lstStyle/>
          <a:p>
            <a:fld id="{EA06E41A-D674-4204-9820-BB04C1557D1B}" type="datetimeFigureOut">
              <a:rPr lang="en-US" smtClean="0"/>
              <a:t>12/10/2025</a:t>
            </a:fld>
            <a:endParaRPr lang="en-US"/>
          </a:p>
        </p:txBody>
      </p:sp>
      <p:sp>
        <p:nvSpPr>
          <p:cNvPr id="6" name="Footer Placeholder 5">
            <a:extLst>
              <a:ext uri="{FF2B5EF4-FFF2-40B4-BE49-F238E27FC236}">
                <a16:creationId xmlns:a16="http://schemas.microsoft.com/office/drawing/2014/main" id="{72778506-13DB-86C5-7C8F-AABF390A7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C2299-400D-1E40-6441-7DC498FC53D7}"/>
              </a:ext>
            </a:extLst>
          </p:cNvPr>
          <p:cNvSpPr>
            <a:spLocks noGrp="1"/>
          </p:cNvSpPr>
          <p:nvPr>
            <p:ph type="sldNum" sz="quarter" idx="12"/>
          </p:nvPr>
        </p:nvSpPr>
        <p:spPr/>
        <p:txBody>
          <a:bodyPr/>
          <a:lstStyle/>
          <a:p>
            <a:fld id="{B61F5704-51FA-403E-A000-39DCFAFF81FB}" type="slidenum">
              <a:rPr lang="en-US" smtClean="0"/>
              <a:t>‹#›</a:t>
            </a:fld>
            <a:endParaRPr lang="en-US"/>
          </a:p>
        </p:txBody>
      </p:sp>
    </p:spTree>
    <p:extLst>
      <p:ext uri="{BB962C8B-B14F-4D97-AF65-F5344CB8AC3E}">
        <p14:creationId xmlns:p14="http://schemas.microsoft.com/office/powerpoint/2010/main" val="18452091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4.xml"/><Relationship Id="rId2" Type="http://schemas.openxmlformats.org/officeDocument/2006/relationships/slideLayout" Target="../slideLayouts/slideLayout35.xml"/><Relationship Id="rId16" Type="http://schemas.openxmlformats.org/officeDocument/2006/relationships/tags" Target="../tags/tag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2.xml"/><Relationship Id="rId10" Type="http://schemas.openxmlformats.org/officeDocument/2006/relationships/slideLayout" Target="../slideLayouts/slideLayout43.xml"/><Relationship Id="rId19" Type="http://schemas.openxmlformats.org/officeDocument/2006/relationships/tags" Target="../tags/tag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1C960-8986-E675-56E2-C7AEDBD5C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E3D1D-D505-1E88-30AF-6CA50022D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D0127-456B-B116-9135-2CB9CB7FB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6E41A-D674-4204-9820-BB04C1557D1B}" type="datetimeFigureOut">
              <a:rPr lang="en-US" smtClean="0"/>
              <a:t>12/10/2025</a:t>
            </a:fld>
            <a:endParaRPr lang="en-US"/>
          </a:p>
        </p:txBody>
      </p:sp>
      <p:sp>
        <p:nvSpPr>
          <p:cNvPr id="5" name="Footer Placeholder 4">
            <a:extLst>
              <a:ext uri="{FF2B5EF4-FFF2-40B4-BE49-F238E27FC236}">
                <a16:creationId xmlns:a16="http://schemas.microsoft.com/office/drawing/2014/main" id="{FBA0A591-0EE9-C619-714C-ECADBEBC4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6E7CA-13D4-1742-4D9C-710A41D80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F5704-51FA-403E-A000-39DCFAFF81F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5CD011D2-1A4B-19AB-D02D-3ABC5561E6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3211" y="245646"/>
            <a:ext cx="1374607" cy="1374607"/>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FA6FE1C-9376-593B-B759-395A98B80F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990" y="8218572"/>
            <a:ext cx="1374607" cy="1374607"/>
          </a:xfrm>
          <a:prstGeom prst="rect">
            <a:avLst/>
          </a:prstGeom>
        </p:spPr>
      </p:pic>
    </p:spTree>
    <p:extLst>
      <p:ext uri="{BB962C8B-B14F-4D97-AF65-F5344CB8AC3E}">
        <p14:creationId xmlns:p14="http://schemas.microsoft.com/office/powerpoint/2010/main" val="2247546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10/12/2025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266091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2025/12/10</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D69883D3-1E3B-EAF2-B4C9-521781E6DA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3905" y="233916"/>
            <a:ext cx="1280559" cy="1280559"/>
          </a:xfrm>
          <a:prstGeom prst="rect">
            <a:avLst/>
          </a:prstGeom>
        </p:spPr>
      </p:pic>
    </p:spTree>
    <p:extLst>
      <p:ext uri="{BB962C8B-B14F-4D97-AF65-F5344CB8AC3E}">
        <p14:creationId xmlns:p14="http://schemas.microsoft.com/office/powerpoint/2010/main" val="3776109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2025/12/10</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4"/>
    </p:custDataLst>
    <p:extLst>
      <p:ext uri="{BB962C8B-B14F-4D97-AF65-F5344CB8AC3E}">
        <p14:creationId xmlns:p14="http://schemas.microsoft.com/office/powerpoint/2010/main" val="1811464083"/>
      </p:ext>
    </p:extLst>
  </p:cSld>
  <p:clrMap bg1="lt1" tx1="dk1" bg2="lt2" tx2="dk2" accent1="accent1" accent2="accent2" accent3="accent3" accent4="accent4" accent5="accent5" accent6="accent6" hlink="hlink" folHlink="folHlink"/>
  <p:sldLayoutIdLst>
    <p:sldLayoutId id="2147483727" r:id="rId1"/>
    <p:sldLayoutId id="2147483741" r:id="rId2"/>
    <p:sldLayoutId id="2147483759" r:id="rId3"/>
    <p:sldLayoutId id="2147483760" r:id="rId4"/>
    <p:sldLayoutId id="2147483761" r:id="rId5"/>
    <p:sldLayoutId id="2147483762" r:id="rId6"/>
    <p:sldLayoutId id="2147483763" r:id="rId7"/>
    <p:sldLayoutId id="2147483766" r:id="rId8"/>
    <p:sldLayoutId id="2147483767" r:id="rId9"/>
    <p:sldLayoutId id="2147483768" r:id="rId10"/>
    <p:sldLayoutId id="2147483769" r:id="rId11"/>
    <p:sldLayoutId id="214748377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95sTwXWz8w"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4.xml"/><Relationship Id="rId18" Type="http://schemas.microsoft.com/office/2007/relationships/hdphoto" Target="../media/hdphoto4.wdp"/><Relationship Id="rId3" Type="http://schemas.openxmlformats.org/officeDocument/2006/relationships/slideLayout" Target="../slideLayouts/slideLayout35.xml"/><Relationship Id="rId21" Type="http://schemas.microsoft.com/office/2007/relationships/hdphoto" Target="../media/hdphoto5.wdp"/><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slide" Target="slide7.xml"/><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slide" Target="slide5.xml"/><Relationship Id="rId24" Type="http://schemas.microsoft.com/office/2007/relationships/hdphoto" Target="../media/hdphoto6.wdp"/><Relationship Id="rId5" Type="http://schemas.openxmlformats.org/officeDocument/2006/relationships/image" Target="../media/image12.jpeg"/><Relationship Id="rId15" Type="http://schemas.microsoft.com/office/2007/relationships/hdphoto" Target="../media/hdphoto3.wdp"/><Relationship Id="rId23" Type="http://schemas.openxmlformats.org/officeDocument/2006/relationships/image" Target="../media/image20.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6.png"/><Relationship Id="rId22"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7.wdp"/><Relationship Id="rId3" Type="http://schemas.openxmlformats.org/officeDocument/2006/relationships/notesSlide" Target="../notesSlides/notesSlide4.xml"/><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slideLayout" Target="../slideLayouts/slideLayout34.xml"/><Relationship Id="rId16" Type="http://schemas.openxmlformats.org/officeDocument/2006/relationships/image" Target="../media/image29.png"/><Relationship Id="rId1" Type="http://schemas.openxmlformats.org/officeDocument/2006/relationships/tags" Target="../tags/tag63.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14.png"/><Relationship Id="rId2" Type="http://schemas.openxmlformats.org/officeDocument/2006/relationships/slideLayout" Target="../slideLayouts/slideLayout34.xml"/><Relationship Id="rId16" Type="http://schemas.openxmlformats.org/officeDocument/2006/relationships/slide" Target="slide3.xml"/><Relationship Id="rId1" Type="http://schemas.openxmlformats.org/officeDocument/2006/relationships/tags" Target="../tags/tag64.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microsoft.com/office/2007/relationships/hdphoto" Target="../media/hdphoto1.wdp"/><Relationship Id="rId10" Type="http://schemas.microsoft.com/office/2007/relationships/hdphoto" Target="../media/hdphoto7.wdp"/><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34.xml"/><Relationship Id="rId16" Type="http://schemas.microsoft.com/office/2007/relationships/hdphoto" Target="../media/hdphoto2.wdp"/><Relationship Id="rId1" Type="http://schemas.openxmlformats.org/officeDocument/2006/relationships/tags" Target="../tags/tag65.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14.png"/><Relationship Id="rId10" Type="http://schemas.microsoft.com/office/2007/relationships/hdphoto" Target="../media/hdphoto7.wdp"/><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7.wdp"/><Relationship Id="rId3" Type="http://schemas.openxmlformats.org/officeDocument/2006/relationships/notesSlide" Target="../notesSlides/notesSlide7.xml"/><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slideLayout" Target="../slideLayouts/slideLayout34.xml"/><Relationship Id="rId16" Type="http://schemas.openxmlformats.org/officeDocument/2006/relationships/image" Target="../media/image29.png"/><Relationship Id="rId1" Type="http://schemas.openxmlformats.org/officeDocument/2006/relationships/tags" Target="../tags/tag66.x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2A77281-87A3-3680-B1A8-AD3DFA478428}"/>
              </a:ext>
            </a:extLst>
          </p:cNvPr>
          <p:cNvPicPr>
            <a:picLocks noChangeAspect="1"/>
          </p:cNvPicPr>
          <p:nvPr/>
        </p:nvPicPr>
        <p:blipFill>
          <a:blip r:embed="rId4"/>
          <a:stretch>
            <a:fillRect/>
          </a:stretch>
        </p:blipFill>
        <p:spPr>
          <a:xfrm>
            <a:off x="3399807" y="1061804"/>
            <a:ext cx="5468586" cy="981541"/>
          </a:xfrm>
          <a:prstGeom prst="rect">
            <a:avLst/>
          </a:prstGeom>
        </p:spPr>
      </p:pic>
      <p:sp>
        <p:nvSpPr>
          <p:cNvPr id="19" name="TextBox 18">
            <a:extLst>
              <a:ext uri="{FF2B5EF4-FFF2-40B4-BE49-F238E27FC236}">
                <a16:creationId xmlns:a16="http://schemas.microsoft.com/office/drawing/2014/main" id="{29C9B56A-3834-D5C0-90F8-E7B99A43581D}"/>
              </a:ext>
            </a:extLst>
          </p:cNvPr>
          <p:cNvSpPr txBox="1"/>
          <p:nvPr/>
        </p:nvSpPr>
        <p:spPr>
          <a:xfrm>
            <a:off x="5095875" y="3657600"/>
            <a:ext cx="2400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(TIẾT 2)</a:t>
            </a:r>
          </a:p>
        </p:txBody>
      </p:sp>
      <p:pic>
        <p:nvPicPr>
          <p:cNvPr id="21" name="Picture 20">
            <a:extLst>
              <a:ext uri="{FF2B5EF4-FFF2-40B4-BE49-F238E27FC236}">
                <a16:creationId xmlns:a16="http://schemas.microsoft.com/office/drawing/2014/main" id="{65D99BD9-BEC3-9AD4-11D5-D1D6B222C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a:extLst>
              <a:ext uri="{FF2B5EF4-FFF2-40B4-BE49-F238E27FC236}">
                <a16:creationId xmlns:a16="http://schemas.microsoft.com/office/drawing/2014/main" id="{9EC3C086-3AB2-16BD-0D05-6A138EAE1A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pic>
        <p:nvPicPr>
          <p:cNvPr id="4" name="Picture 3">
            <a:extLst>
              <a:ext uri="{FF2B5EF4-FFF2-40B4-BE49-F238E27FC236}">
                <a16:creationId xmlns:a16="http://schemas.microsoft.com/office/drawing/2014/main" id="{F3C011D5-B3EE-3D14-D7B1-19C4B6A572B4}"/>
              </a:ext>
            </a:extLst>
          </p:cNvPr>
          <p:cNvPicPr>
            <a:picLocks noChangeAspect="1"/>
          </p:cNvPicPr>
          <p:nvPr/>
        </p:nvPicPr>
        <p:blipFill>
          <a:blip r:embed="rId7"/>
          <a:stretch>
            <a:fillRect/>
          </a:stretch>
        </p:blipFill>
        <p:spPr>
          <a:xfrm>
            <a:off x="1909192" y="2192211"/>
            <a:ext cx="8754615" cy="1444877"/>
          </a:xfrm>
          <a:prstGeom prst="rect">
            <a:avLst/>
          </a:prstGeom>
        </p:spPr>
      </p:pic>
    </p:spTree>
    <p:extLst>
      <p:ext uri="{BB962C8B-B14F-4D97-AF65-F5344CB8AC3E}">
        <p14:creationId xmlns:p14="http://schemas.microsoft.com/office/powerpoint/2010/main" val="16077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285750" y="131693"/>
            <a:ext cx="11906250" cy="1173126"/>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554805" y="297594"/>
            <a:ext cx="11496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342900" indent="-342900" algn="just">
              <a:lnSpc>
                <a:spcPct val="100000"/>
              </a:lnSpc>
              <a:spcBef>
                <a:spcPct val="0"/>
              </a:spcBef>
              <a:defRPr/>
            </a:pPr>
            <a:r>
              <a:rPr lang="en-US" altLang="zh-CN" sz="2400" b="1" noProof="1">
                <a:solidFill>
                  <a:srgbClr val="FF6000"/>
                </a:solidFill>
                <a:latin typeface="Arial" panose="020B0604020202020204" pitchFamily="34" charset="0"/>
                <a:cs typeface="Arial" panose="020B0604020202020204" pitchFamily="34" charset="0"/>
                <a:sym typeface="+mn-lt"/>
              </a:rPr>
              <a:t>Quan sát hình 3, e</a:t>
            </a:r>
            <a:r>
              <a:rPr lang="vi-VN" altLang="zh-CN" sz="2400" b="1" noProof="1">
                <a:solidFill>
                  <a:srgbClr val="FF6000"/>
                </a:solidFill>
                <a:latin typeface="Arial" panose="020B0604020202020204" pitchFamily="34" charset="0"/>
                <a:cs typeface="Arial" panose="020B0604020202020204" pitchFamily="34" charset="0"/>
                <a:sym typeface="+mn-lt"/>
              </a:rPr>
              <a:t>m hãy mô tả một số hoạt động trong sản xuất lúa nước</a:t>
            </a:r>
            <a:r>
              <a:rPr lang="en-US" altLang="zh-CN" sz="2400" b="1" noProof="1">
                <a:solidFill>
                  <a:srgbClr val="FF6000"/>
                </a:solidFill>
                <a:latin typeface="Arial" panose="020B0604020202020204" pitchFamily="34" charset="0"/>
                <a:cs typeface="Arial" panose="020B0604020202020204" pitchFamily="34" charset="0"/>
                <a:sym typeface="+mn-lt"/>
              </a:rPr>
              <a:t>.</a:t>
            </a:r>
          </a:p>
          <a:p>
            <a:pPr marL="342900" indent="-342900" algn="just">
              <a:lnSpc>
                <a:spcPct val="100000"/>
              </a:lnSpc>
              <a:spcBef>
                <a:spcPct val="0"/>
              </a:spcBef>
              <a:defRPr/>
            </a:pPr>
            <a:r>
              <a:rPr lang="vi-VN" altLang="zh-CN" sz="2400" b="1" noProof="1">
                <a:solidFill>
                  <a:srgbClr val="FF6000"/>
                </a:solidFill>
                <a:latin typeface="Arial" panose="020B0604020202020204" pitchFamily="34" charset="0"/>
                <a:cs typeface="Arial" panose="020B0604020202020204" pitchFamily="34" charset="0"/>
                <a:sym typeface="+mn-lt"/>
              </a:rPr>
              <a:t>Em có nhận xét gì về việc sản xuất lúa nước của người nông dân?</a:t>
            </a:r>
            <a:endParaRPr kumimoji="0" lang="en-US" altLang="zh-CN" sz="24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9" name="Picture 8">
            <a:extLst>
              <a:ext uri="{FF2B5EF4-FFF2-40B4-BE49-F238E27FC236}">
                <a16:creationId xmlns:a16="http://schemas.microsoft.com/office/drawing/2014/main" id="{8BD33005-CE55-8F46-EC28-3B92802FAB3E}"/>
              </a:ext>
            </a:extLst>
          </p:cNvPr>
          <p:cNvPicPr>
            <a:picLocks noChangeAspect="1"/>
          </p:cNvPicPr>
          <p:nvPr/>
        </p:nvPicPr>
        <p:blipFill>
          <a:blip r:embed="rId3"/>
          <a:stretch>
            <a:fillRect/>
          </a:stretch>
        </p:blipFill>
        <p:spPr>
          <a:xfrm>
            <a:off x="3606229" y="1417631"/>
            <a:ext cx="5753527" cy="5204223"/>
          </a:xfrm>
          <a:prstGeom prst="rect">
            <a:avLst/>
          </a:prstGeom>
        </p:spPr>
      </p:pic>
    </p:spTree>
    <p:extLst>
      <p:ext uri="{BB962C8B-B14F-4D97-AF65-F5344CB8AC3E}">
        <p14:creationId xmlns:p14="http://schemas.microsoft.com/office/powerpoint/2010/main" val="1949683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F4D452-FFDD-0AC6-9E00-110DDD196464}"/>
              </a:ext>
            </a:extLst>
          </p:cNvPr>
          <p:cNvPicPr>
            <a:picLocks noChangeAspect="1"/>
          </p:cNvPicPr>
          <p:nvPr/>
        </p:nvPicPr>
        <p:blipFill>
          <a:blip r:embed="rId3"/>
          <a:stretch>
            <a:fillRect/>
          </a:stretch>
        </p:blipFill>
        <p:spPr>
          <a:xfrm>
            <a:off x="3372974" y="534952"/>
            <a:ext cx="2733675" cy="1781175"/>
          </a:xfrm>
          <a:prstGeom prst="rect">
            <a:avLst/>
          </a:prstGeom>
        </p:spPr>
      </p:pic>
      <p:pic>
        <p:nvPicPr>
          <p:cNvPr id="11" name="Picture 10">
            <a:extLst>
              <a:ext uri="{FF2B5EF4-FFF2-40B4-BE49-F238E27FC236}">
                <a16:creationId xmlns:a16="http://schemas.microsoft.com/office/drawing/2014/main" id="{AB62C8A9-D37E-DFED-AD30-BC142FFD037E}"/>
              </a:ext>
            </a:extLst>
          </p:cNvPr>
          <p:cNvPicPr>
            <a:picLocks noChangeAspect="1"/>
          </p:cNvPicPr>
          <p:nvPr/>
        </p:nvPicPr>
        <p:blipFill>
          <a:blip r:embed="rId4"/>
          <a:stretch>
            <a:fillRect/>
          </a:stretch>
        </p:blipFill>
        <p:spPr>
          <a:xfrm>
            <a:off x="6182795" y="577815"/>
            <a:ext cx="2990850" cy="1695450"/>
          </a:xfrm>
          <a:prstGeom prst="rect">
            <a:avLst/>
          </a:prstGeom>
        </p:spPr>
      </p:pic>
      <p:pic>
        <p:nvPicPr>
          <p:cNvPr id="13" name="Picture 12">
            <a:extLst>
              <a:ext uri="{FF2B5EF4-FFF2-40B4-BE49-F238E27FC236}">
                <a16:creationId xmlns:a16="http://schemas.microsoft.com/office/drawing/2014/main" id="{D4FD7B0E-6B88-5F0A-A26F-09923A61925D}"/>
              </a:ext>
            </a:extLst>
          </p:cNvPr>
          <p:cNvPicPr>
            <a:picLocks noChangeAspect="1"/>
          </p:cNvPicPr>
          <p:nvPr/>
        </p:nvPicPr>
        <p:blipFill>
          <a:blip r:embed="rId5"/>
          <a:stretch>
            <a:fillRect/>
          </a:stretch>
        </p:blipFill>
        <p:spPr>
          <a:xfrm>
            <a:off x="6555447" y="2314842"/>
            <a:ext cx="2800350" cy="2105025"/>
          </a:xfrm>
          <a:prstGeom prst="rect">
            <a:avLst/>
          </a:prstGeom>
        </p:spPr>
      </p:pic>
      <p:pic>
        <p:nvPicPr>
          <p:cNvPr id="15" name="Picture 14">
            <a:extLst>
              <a:ext uri="{FF2B5EF4-FFF2-40B4-BE49-F238E27FC236}">
                <a16:creationId xmlns:a16="http://schemas.microsoft.com/office/drawing/2014/main" id="{B466D26D-E759-7754-C06D-F3DE3EC2F216}"/>
              </a:ext>
            </a:extLst>
          </p:cNvPr>
          <p:cNvPicPr>
            <a:picLocks noChangeAspect="1"/>
          </p:cNvPicPr>
          <p:nvPr/>
        </p:nvPicPr>
        <p:blipFill>
          <a:blip r:embed="rId6"/>
          <a:stretch>
            <a:fillRect/>
          </a:stretch>
        </p:blipFill>
        <p:spPr>
          <a:xfrm>
            <a:off x="6697787" y="4426556"/>
            <a:ext cx="2762250" cy="2114550"/>
          </a:xfrm>
          <a:prstGeom prst="rect">
            <a:avLst/>
          </a:prstGeom>
        </p:spPr>
      </p:pic>
      <p:pic>
        <p:nvPicPr>
          <p:cNvPr id="17" name="Picture 16">
            <a:extLst>
              <a:ext uri="{FF2B5EF4-FFF2-40B4-BE49-F238E27FC236}">
                <a16:creationId xmlns:a16="http://schemas.microsoft.com/office/drawing/2014/main" id="{3FBFC1B0-813F-6FB9-9B93-3DFE307DCADF}"/>
              </a:ext>
            </a:extLst>
          </p:cNvPr>
          <p:cNvPicPr>
            <a:picLocks noChangeAspect="1"/>
          </p:cNvPicPr>
          <p:nvPr/>
        </p:nvPicPr>
        <p:blipFill>
          <a:blip r:embed="rId7"/>
          <a:stretch>
            <a:fillRect/>
          </a:stretch>
        </p:blipFill>
        <p:spPr>
          <a:xfrm>
            <a:off x="3615005" y="4820292"/>
            <a:ext cx="3009900" cy="1676400"/>
          </a:xfrm>
          <a:prstGeom prst="rect">
            <a:avLst/>
          </a:prstGeom>
        </p:spPr>
      </p:pic>
      <p:sp>
        <p:nvSpPr>
          <p:cNvPr id="18" name="TextBox 17">
            <a:extLst>
              <a:ext uri="{FF2B5EF4-FFF2-40B4-BE49-F238E27FC236}">
                <a16:creationId xmlns:a16="http://schemas.microsoft.com/office/drawing/2014/main" id="{02517580-1CD1-5AA7-5F3F-A11FEC7E867D}"/>
              </a:ext>
            </a:extLst>
          </p:cNvPr>
          <p:cNvSpPr txBox="1"/>
          <p:nvPr/>
        </p:nvSpPr>
        <p:spPr>
          <a:xfrm>
            <a:off x="729465" y="1797978"/>
            <a:ext cx="2250041" cy="3416320"/>
          </a:xfrm>
          <a:prstGeom prst="rect">
            <a:avLst/>
          </a:prstGeom>
          <a:noFill/>
        </p:spPr>
        <p:txBody>
          <a:bodyPr wrap="square" rtlCol="0">
            <a:spAutoFit/>
          </a:bodyPr>
          <a:lstStyle/>
          <a:p>
            <a:pPr algn="ctr"/>
            <a:r>
              <a:rPr lang="en-US" altLang="zh-CN" sz="3600" b="1" noProof="1">
                <a:solidFill>
                  <a:srgbClr val="FF6000"/>
                </a:solidFill>
                <a:latin typeface="Arial" panose="020B0604020202020204" pitchFamily="34" charset="0"/>
                <a:cs typeface="Arial" panose="020B0604020202020204" pitchFamily="34" charset="0"/>
                <a:sym typeface="+mn-lt"/>
              </a:rPr>
              <a:t>M</a:t>
            </a:r>
            <a:r>
              <a:rPr lang="vi-VN" altLang="zh-CN" sz="3600" b="1" noProof="1">
                <a:solidFill>
                  <a:srgbClr val="FF6000"/>
                </a:solidFill>
                <a:latin typeface="Arial" panose="020B0604020202020204" pitchFamily="34" charset="0"/>
                <a:cs typeface="Arial" panose="020B0604020202020204" pitchFamily="34" charset="0"/>
                <a:sym typeface="+mn-lt"/>
              </a:rPr>
              <a:t>ột số hoạt động trong sản xuất lúa nước</a:t>
            </a:r>
            <a:endParaRPr lang="en-US" sz="3600" dirty="0"/>
          </a:p>
        </p:txBody>
      </p:sp>
    </p:spTree>
    <p:extLst>
      <p:ext uri="{BB962C8B-B14F-4D97-AF65-F5344CB8AC3E}">
        <p14:creationId xmlns:p14="http://schemas.microsoft.com/office/powerpoint/2010/main" val="425003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0448925" cy="1077218"/>
          </a:xfrm>
          <a:custGeom>
            <a:avLst/>
            <a:gdLst>
              <a:gd name="csX0" fmla="*/ 0 w 10448925"/>
              <a:gd name="csY0" fmla="*/ 0 h 1077218"/>
              <a:gd name="csX1" fmla="*/ 10448925 w 10448925"/>
              <a:gd name="csY1" fmla="*/ 0 h 1077218"/>
              <a:gd name="csX2" fmla="*/ 10448925 w 10448925"/>
              <a:gd name="csY2" fmla="*/ 1077218 h 1077218"/>
              <a:gd name="csX3" fmla="*/ 0 w 10448925"/>
              <a:gd name="csY3" fmla="*/ 1077218 h 1077218"/>
              <a:gd name="csX4" fmla="*/ 0 w 10448925"/>
              <a:gd name="csY4" fmla="*/ 0 h 1077218"/>
            </a:gdLst>
            <a:ahLst/>
            <a:cxnLst>
              <a:cxn ang="0">
                <a:pos x="csX0" y="csY0"/>
              </a:cxn>
              <a:cxn ang="0">
                <a:pos x="csX1" y="csY1"/>
              </a:cxn>
              <a:cxn ang="0">
                <a:pos x="csX2" y="csY2"/>
              </a:cxn>
              <a:cxn ang="0">
                <a:pos x="csX3" y="csY3"/>
              </a:cxn>
              <a:cxn ang="0">
                <a:pos x="csX4" y="cs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Trồng lúa nước là hoạt động sản xuất truyền thống của người dân ở vùng Đồng bằng Bắc Bộ.</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iến đổi khí hậu gây nhiều áp lực cho nghề trồng lúa nước">
            <a:extLst>
              <a:ext uri="{FF2B5EF4-FFF2-40B4-BE49-F238E27FC236}">
                <a16:creationId xmlns:a16="http://schemas.microsoft.com/office/drawing/2014/main" id="{F831DFBA-F01A-BBB4-1F3F-C522C6345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13" y="2024117"/>
            <a:ext cx="5362620" cy="3431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 - Mùa gặt">
            <a:extLst>
              <a:ext uri="{FF2B5EF4-FFF2-40B4-BE49-F238E27FC236}">
                <a16:creationId xmlns:a16="http://schemas.microsoft.com/office/drawing/2014/main" id="{93B4904B-8E44-BB6A-05E7-0DDD8AF3A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090" y="2047125"/>
            <a:ext cx="5028772"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2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1036373" cy="1477328"/>
          </a:xfrm>
          <a:custGeom>
            <a:avLst/>
            <a:gdLst>
              <a:gd name="csX0" fmla="*/ 0 w 11036373"/>
              <a:gd name="csY0" fmla="*/ 0 h 1477328"/>
              <a:gd name="csX1" fmla="*/ 11036373 w 11036373"/>
              <a:gd name="csY1" fmla="*/ 0 h 1477328"/>
              <a:gd name="csX2" fmla="*/ 11036373 w 11036373"/>
              <a:gd name="csY2" fmla="*/ 1477328 h 1477328"/>
              <a:gd name="csX3" fmla="*/ 0 w 11036373"/>
              <a:gd name="csY3" fmla="*/ 1477328 h 1477328"/>
              <a:gd name="csX4" fmla="*/ 0 w 11036373"/>
              <a:gd name="csY4" fmla="*/ 0 h 1477328"/>
            </a:gdLst>
            <a:ahLst/>
            <a:cxnLst>
              <a:cxn ang="0">
                <a:pos x="csX0" y="csY0"/>
              </a:cxn>
              <a:cxn ang="0">
                <a:pos x="csX1" y="csY1"/>
              </a:cxn>
              <a:cxn ang="0">
                <a:pos x="csX2" y="csY2"/>
              </a:cxn>
              <a:cxn ang="0">
                <a:pos x="csX3" y="csY3"/>
              </a:cxn>
              <a:cxn ang="0">
                <a:pos x="csX4" y="csY4"/>
              </a:cxn>
            </a:cxnLst>
            <a:rect l="l" t="t" r="r" b="b"/>
            <a:pathLst>
              <a:path w="11036373" h="1477328" fill="none" extrusionOk="0">
                <a:moveTo>
                  <a:pt x="0" y="0"/>
                </a:moveTo>
                <a:cubicBezTo>
                  <a:pt x="3542777" y="5222"/>
                  <a:pt x="7877777" y="24918"/>
                  <a:pt x="11036373" y="0"/>
                </a:cubicBezTo>
                <a:cubicBezTo>
                  <a:pt x="10945217" y="320082"/>
                  <a:pt x="11114320" y="1065308"/>
                  <a:pt x="11036373" y="1477328"/>
                </a:cubicBezTo>
                <a:cubicBezTo>
                  <a:pt x="9640394" y="1312567"/>
                  <a:pt x="1580157" y="1595478"/>
                  <a:pt x="0" y="1477328"/>
                </a:cubicBezTo>
                <a:cubicBezTo>
                  <a:pt x="82230" y="1187081"/>
                  <a:pt x="68940" y="453578"/>
                  <a:pt x="0" y="0"/>
                </a:cubicBezTo>
                <a:close/>
              </a:path>
              <a:path w="11036373" h="1477328" stroke="0" extrusionOk="0">
                <a:moveTo>
                  <a:pt x="0" y="0"/>
                </a:moveTo>
                <a:cubicBezTo>
                  <a:pt x="1563679" y="11849"/>
                  <a:pt x="9565356" y="-161459"/>
                  <a:pt x="11036373" y="0"/>
                </a:cubicBezTo>
                <a:cubicBezTo>
                  <a:pt x="10953021" y="726235"/>
                  <a:pt x="10965626" y="911198"/>
                  <a:pt x="11036373" y="1477328"/>
                </a:cubicBezTo>
                <a:cubicBezTo>
                  <a:pt x="7358375" y="1331468"/>
                  <a:pt x="4636874" y="1399004"/>
                  <a:pt x="0" y="1477328"/>
                </a:cubicBezTo>
                <a:cubicBezTo>
                  <a:pt x="-128948" y="947153"/>
                  <a:pt x="38857" y="59100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000" dirty="0">
                <a:solidFill>
                  <a:prstClr val="black"/>
                </a:solidFill>
                <a:cs typeface="Arial" panose="020B0604020202020204" pitchFamily="34" charset="0"/>
              </a:rPr>
              <a:t>Nhờ có diện tích lớn, đất phù sa màu mỡ, nguồn nước dồi dào, người dân có nhiều kinh nghiệm trồng lúa nên Đồng bằng Bắc Bộ đã trở thành vùng sản xuất lúa lớn thứ hai của nước ta.</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Đồng bằng sông Cửu Long: 46 năm vựa lúa chuyển mình">
            <a:extLst>
              <a:ext uri="{FF2B5EF4-FFF2-40B4-BE49-F238E27FC236}">
                <a16:creationId xmlns:a16="http://schemas.microsoft.com/office/drawing/2014/main" id="{78E16EE4-9C90-F421-CC24-1C7BE6BAE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09" y="2113748"/>
            <a:ext cx="7656998" cy="401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AC0B5A4-3C86-5BB3-9249-27574B60C326}"/>
              </a:ext>
            </a:extLst>
          </p:cNvPr>
          <p:cNvPicPr>
            <a:picLocks noChangeAspect="1"/>
          </p:cNvPicPr>
          <p:nvPr/>
        </p:nvPicPr>
        <p:blipFill>
          <a:blip r:embed="rId3"/>
          <a:stretch>
            <a:fillRect/>
          </a:stretch>
        </p:blipFill>
        <p:spPr>
          <a:xfrm>
            <a:off x="2103259" y="412089"/>
            <a:ext cx="8067675" cy="5972175"/>
          </a:xfrm>
          <a:prstGeom prst="rect">
            <a:avLst/>
          </a:prstGeom>
        </p:spPr>
      </p:pic>
    </p:spTree>
    <p:extLst>
      <p:ext uri="{BB962C8B-B14F-4D97-AF65-F5344CB8AC3E}">
        <p14:creationId xmlns:p14="http://schemas.microsoft.com/office/powerpoint/2010/main" val="3109879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74601"/>
            <a:ext cx="7925121" cy="5946056"/>
            <a:chOff x="1062408" y="2324926"/>
            <a:chExt cx="10219585" cy="2307583"/>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324926"/>
              <a:ext cx="9532552" cy="2307583"/>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có được những hạt thóc ngon, người nông dân phải trải qua nhiều công đoạn lao động vất vả. Vì vậy Các em phải biết trân quý hạt gạo cũng như các sản phẩm nông nghiệp khác; phải biết tiết kiệm, không lãng phí đồ ăn. Khi sử dụng đồ ăn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3800788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1153"/>
            <a:ext cx="12483101" cy="4676412"/>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3071974" y="1164778"/>
            <a:ext cx="63695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2: </a:t>
            </a:r>
            <a:r>
              <a:rPr lang="en-US" sz="4000" b="1" dirty="0" err="1">
                <a:solidFill>
                  <a:prstClr val="black"/>
                </a:solidFill>
                <a:latin typeface="Calibri" panose="020F0502020204030204" pitchFamily="34" charset="0"/>
                <a:cs typeface="Calibri" panose="020F0502020204030204" pitchFamily="34" charset="0"/>
              </a:rPr>
              <a:t>Tìm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hiểu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nghề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thủ</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truyền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thống</a:t>
            </a:r>
            <a:r>
              <a:rPr lang="en-US" sz="4000" b="1" dirty="0">
                <a:solidFill>
                  <a:prstClr val="black"/>
                </a:solidFill>
                <a:latin typeface="Calibri" panose="020F0502020204030204" pitchFamily="34" charset="0"/>
                <a:cs typeface="Calibri" panose="020F0502020204030204" pitchFamily="34" charset="0"/>
              </a:rPr>
              <a:t> ở </a:t>
            </a:r>
            <a:r>
              <a:rPr lang="en-US" sz="4000" b="1" dirty="0" err="1">
                <a:solidFill>
                  <a:prstClr val="black"/>
                </a:solidFill>
                <a:latin typeface="Calibri" panose="020F0502020204030204" pitchFamily="34" charset="0"/>
                <a:cs typeface="Calibri" panose="020F0502020204030204" pitchFamily="34" charset="0"/>
              </a:rPr>
              <a:t>vùng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bằng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Bắc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Bộ</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9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192748" y="219450"/>
            <a:ext cx="11906250" cy="1157287"/>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483554" y="333981"/>
            <a:ext cx="11136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defRPr/>
            </a:pPr>
            <a:r>
              <a:rPr lang="en-US" altLang="zh-CN" sz="3200" b="1" noProof="1">
                <a:solidFill>
                  <a:srgbClr val="FF6000"/>
                </a:solidFill>
                <a:latin typeface="Arial" panose="020B0604020202020204" pitchFamily="34" charset="0"/>
                <a:cs typeface="Arial" panose="020B0604020202020204" pitchFamily="34" charset="0"/>
                <a:sym typeface="+mn-lt"/>
              </a:rPr>
              <a:t>Đọc thông tin và quan sát hình 4, em hãy mô tả về nghề thủ công ở vùng Đồng bằng Bắc Bộ.</a:t>
            </a:r>
          </a:p>
        </p:txBody>
      </p:sp>
      <p:pic>
        <p:nvPicPr>
          <p:cNvPr id="10" name="Picture 9">
            <a:extLst>
              <a:ext uri="{FF2B5EF4-FFF2-40B4-BE49-F238E27FC236}">
                <a16:creationId xmlns:a16="http://schemas.microsoft.com/office/drawing/2014/main" id="{D1DAD3B5-0AD6-D594-983D-9427350A1EF2}"/>
              </a:ext>
            </a:extLst>
          </p:cNvPr>
          <p:cNvPicPr>
            <a:picLocks noChangeAspect="1"/>
          </p:cNvPicPr>
          <p:nvPr/>
        </p:nvPicPr>
        <p:blipFill>
          <a:blip r:embed="rId3"/>
          <a:stretch>
            <a:fillRect/>
          </a:stretch>
        </p:blipFill>
        <p:spPr>
          <a:xfrm>
            <a:off x="2838181" y="1779142"/>
            <a:ext cx="6130736" cy="4467546"/>
          </a:xfrm>
          <a:prstGeom prst="rect">
            <a:avLst/>
          </a:prstGeom>
        </p:spPr>
      </p:pic>
    </p:spTree>
    <p:extLst>
      <p:ext uri="{BB962C8B-B14F-4D97-AF65-F5344CB8AC3E}">
        <p14:creationId xmlns:p14="http://schemas.microsoft.com/office/powerpoint/2010/main" val="2416987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13">
            <a:extLst>
              <a:ext uri="{FF2B5EF4-FFF2-40B4-BE49-F238E27FC236}">
                <a16:creationId xmlns:a16="http://schemas.microsoft.com/office/drawing/2014/main" id="{3CC8C22B-04C8-2FC0-409D-F4EF5D29901B}"/>
              </a:ext>
            </a:extLst>
          </p:cNvPr>
          <p:cNvGrpSpPr/>
          <p:nvPr/>
        </p:nvGrpSpPr>
        <p:grpSpPr>
          <a:xfrm>
            <a:off x="933451" y="888695"/>
            <a:ext cx="10382250" cy="5312079"/>
            <a:chOff x="2531495" y="1032417"/>
            <a:chExt cx="6577454" cy="3685128"/>
          </a:xfrm>
        </p:grpSpPr>
        <p:pic>
          <p:nvPicPr>
            <p:cNvPr id="9" name="图片 7">
              <a:extLst>
                <a:ext uri="{FF2B5EF4-FFF2-40B4-BE49-F238E27FC236}">
                  <a16:creationId xmlns:a16="http://schemas.microsoft.com/office/drawing/2014/main" id="{F0C76763-BC45-8826-1911-2F48A0FF6719}"/>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C37EB10-10A3-8EC6-5499-0AC76E651D57}"/>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1760EAD6-CA3D-8E24-65F5-380BE051631A}"/>
              </a:ext>
            </a:extLst>
          </p:cNvPr>
          <p:cNvSpPr txBox="1"/>
          <p:nvPr/>
        </p:nvSpPr>
        <p:spPr>
          <a:xfrm>
            <a:off x="1390650" y="1457325"/>
            <a:ext cx="9220200" cy="4031873"/>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Đồng bằng Bắc Bộ là vùng có rất nhiều nghề thủ công khác nhau. Nhiều nghề đạt mức độ tinh xảo, tạo nên những sản phẩm nổi tiếng trong và ngoài nước như: </a:t>
            </a:r>
            <a:r>
              <a:rPr lang="vi-VN" sz="3200" b="1" dirty="0">
                <a:solidFill>
                  <a:prstClr val="black"/>
                </a:solidFill>
                <a:latin typeface="Cambria" panose="02040503050406030204" pitchFamily="18" charset="0"/>
                <a:ea typeface="Cambria" panose="02040503050406030204" pitchFamily="18" charset="0"/>
              </a:rPr>
              <a:t>lụa Vạn Phúc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gốm sứ Bát Tràng </a:t>
            </a:r>
            <a:r>
              <a:rPr lang="vi-VN" sz="3200" dirty="0">
                <a:solidFill>
                  <a:prstClr val="black"/>
                </a:solidFill>
                <a:latin typeface="Cambria" panose="02040503050406030204" pitchFamily="18" charset="0"/>
                <a:ea typeface="Cambria" panose="02040503050406030204" pitchFamily="18" charset="0"/>
              </a:rPr>
              <a:t>(thành phố Hà Nội), </a:t>
            </a:r>
            <a:r>
              <a:rPr lang="vi-VN" sz="3200" b="1" dirty="0">
                <a:solidFill>
                  <a:prstClr val="black"/>
                </a:solidFill>
                <a:latin typeface="Cambria" panose="02040503050406030204" pitchFamily="18" charset="0"/>
                <a:ea typeface="Cambria" panose="02040503050406030204" pitchFamily="18" charset="0"/>
              </a:rPr>
              <a:t>đồ gỗ Đồng Kỵ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đúc đồng Đại Bá</a:t>
            </a:r>
            <a:r>
              <a:rPr lang="vi-VN" sz="3200" dirty="0">
                <a:solidFill>
                  <a:prstClr val="black"/>
                </a:solidFill>
                <a:latin typeface="Cambria" panose="02040503050406030204" pitchFamily="18" charset="0"/>
                <a:ea typeface="Cambria" panose="02040503050406030204" pitchFamily="18" charset="0"/>
              </a:rPr>
              <a:t>i (tỉnh Bắc Ninh), </a:t>
            </a:r>
            <a:r>
              <a:rPr lang="vi-VN" sz="3200" b="1" dirty="0">
                <a:solidFill>
                  <a:prstClr val="black"/>
                </a:solidFill>
                <a:latin typeface="Cambria" panose="02040503050406030204" pitchFamily="18" charset="0"/>
                <a:ea typeface="Cambria" panose="02040503050406030204" pitchFamily="18" charset="0"/>
              </a:rPr>
              <a:t>chạm bạc Đồng Xâm </a:t>
            </a:r>
            <a:r>
              <a:rPr lang="vi-VN" sz="3200" dirty="0">
                <a:solidFill>
                  <a:prstClr val="black"/>
                </a:solidFill>
                <a:latin typeface="Cambria" panose="02040503050406030204" pitchFamily="18" charset="0"/>
                <a:ea typeface="Cambria" panose="02040503050406030204" pitchFamily="18" charset="0"/>
              </a:rPr>
              <a:t>(tỉnh Thái Bình), </a:t>
            </a:r>
            <a:r>
              <a:rPr lang="vi-VN" sz="3200" b="1" dirty="0">
                <a:solidFill>
                  <a:prstClr val="black"/>
                </a:solidFill>
                <a:latin typeface="Cambria" panose="02040503050406030204" pitchFamily="18" charset="0"/>
                <a:ea typeface="Cambria" panose="02040503050406030204" pitchFamily="18" charset="0"/>
              </a:rPr>
              <a:t>sản phẩm từ cói Kim Sơn </a:t>
            </a:r>
            <a:r>
              <a:rPr lang="vi-VN" sz="3200" dirty="0">
                <a:solidFill>
                  <a:prstClr val="black"/>
                </a:solidFill>
                <a:latin typeface="Cambria" panose="02040503050406030204" pitchFamily="18" charset="0"/>
                <a:ea typeface="Cambria" panose="02040503050406030204" pitchFamily="18" charset="0"/>
              </a:rPr>
              <a:t>(tỉnh Ninh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331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ốm sứ Long Loan - Nâng tầm văn hóa Việt">
            <a:extLst>
              <a:ext uri="{FF2B5EF4-FFF2-40B4-BE49-F238E27FC236}">
                <a16:creationId xmlns:a16="http://schemas.microsoft.com/office/drawing/2014/main" id="{730C503C-A4EE-0C9F-2387-6BED3FA4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9" y="756642"/>
            <a:ext cx="5638598" cy="4024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7B65B2-237E-B93B-627B-55C924E9E495}"/>
              </a:ext>
            </a:extLst>
          </p:cNvPr>
          <p:cNvSpPr txBox="1"/>
          <p:nvPr/>
        </p:nvSpPr>
        <p:spPr>
          <a:xfrm>
            <a:off x="1733550"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gốm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Top 7 Làng nghề đúc đồng ở Việt Nam - Du lịch Chào Việt Nam">
            <a:extLst>
              <a:ext uri="{FF2B5EF4-FFF2-40B4-BE49-F238E27FC236}">
                <a16:creationId xmlns:a16="http://schemas.microsoft.com/office/drawing/2014/main" id="{2EF72C2B-C996-71CB-D40F-8E76871A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4" y="800099"/>
            <a:ext cx="4981575" cy="4010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5EA575-5B4F-51D9-6C39-DA3F090C379D}"/>
              </a:ext>
            </a:extLst>
          </p:cNvPr>
          <p:cNvSpPr txBox="1"/>
          <p:nvPr/>
        </p:nvSpPr>
        <p:spPr>
          <a:xfrm>
            <a:off x="7600950" y="4981575"/>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đúc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6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6" name="Picture 5">
            <a:extLst>
              <a:ext uri="{FF2B5EF4-FFF2-40B4-BE49-F238E27FC236}">
                <a16:creationId xmlns:a16="http://schemas.microsoft.com/office/drawing/2014/main" id="{69579620-6172-A329-7EB4-E711EA0C00AB}"/>
              </a:ext>
            </a:extLst>
          </p:cNvPr>
          <p:cNvPicPr>
            <a:picLocks noChangeAspect="1"/>
          </p:cNvPicPr>
          <p:nvPr/>
        </p:nvPicPr>
        <p:blipFill>
          <a:blip r:embed="rId5"/>
          <a:stretch>
            <a:fillRect/>
          </a:stretch>
        </p:blipFill>
        <p:spPr>
          <a:xfrm>
            <a:off x="258663" y="1819275"/>
            <a:ext cx="11360286" cy="2602692"/>
          </a:xfrm>
          <a:prstGeom prst="rect">
            <a:avLst/>
          </a:prstGeom>
        </p:spPr>
      </p:pic>
    </p:spTree>
    <p:extLst>
      <p:ext uri="{BB962C8B-B14F-4D97-AF65-F5344CB8AC3E}">
        <p14:creationId xmlns:p14="http://schemas.microsoft.com/office/powerpoint/2010/main" val="214092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7B65B2-237E-B93B-627B-55C924E9E495}"/>
              </a:ext>
            </a:extLst>
          </p:cNvPr>
          <p:cNvSpPr txBox="1"/>
          <p:nvPr/>
        </p:nvSpPr>
        <p:spPr>
          <a:xfrm>
            <a:off x="1552575"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err="1">
                <a:solidFill>
                  <a:prstClr val="black"/>
                </a:solidFill>
                <a:latin typeface="Calibri" panose="020F0502020204030204"/>
              </a:rPr>
              <a:t>chạm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bạc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4768E9-792D-D6A1-3564-D331BA8644B3}"/>
              </a:ext>
            </a:extLst>
          </p:cNvPr>
          <p:cNvSpPr txBox="1"/>
          <p:nvPr/>
        </p:nvSpPr>
        <p:spPr>
          <a:xfrm>
            <a:off x="7581900" y="485775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cói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Chạm Bạc Đồng Xâm - Tinh Hoa Làng Nghề Truyền Thống Cổ đất Việt — Gỗ Trang  Trí">
            <a:extLst>
              <a:ext uri="{FF2B5EF4-FFF2-40B4-BE49-F238E27FC236}">
                <a16:creationId xmlns:a16="http://schemas.microsoft.com/office/drawing/2014/main" id="{2F6BB4D7-FE9B-9FBF-3145-C54AEF28F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23" y="970379"/>
            <a:ext cx="5084573" cy="37762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át triển nghề đan cói ở Kim Sơn- Ninh Bình">
            <a:extLst>
              <a:ext uri="{FF2B5EF4-FFF2-40B4-BE49-F238E27FC236}">
                <a16:creationId xmlns:a16="http://schemas.microsoft.com/office/drawing/2014/main" id="{F39F1836-A338-7839-4BF4-3C51DF386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397" y="1037689"/>
            <a:ext cx="5441558" cy="375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2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039508" y="517103"/>
            <a:ext cx="10448925" cy="1077218"/>
          </a:xfrm>
          <a:custGeom>
            <a:avLst/>
            <a:gdLst>
              <a:gd name="csX0" fmla="*/ 0 w 10448925"/>
              <a:gd name="csY0" fmla="*/ 0 h 1077218"/>
              <a:gd name="csX1" fmla="*/ 10448925 w 10448925"/>
              <a:gd name="csY1" fmla="*/ 0 h 1077218"/>
              <a:gd name="csX2" fmla="*/ 10448925 w 10448925"/>
              <a:gd name="csY2" fmla="*/ 1077218 h 1077218"/>
              <a:gd name="csX3" fmla="*/ 0 w 10448925"/>
              <a:gd name="csY3" fmla="*/ 1077218 h 1077218"/>
              <a:gd name="csX4" fmla="*/ 0 w 10448925"/>
              <a:gd name="csY4" fmla="*/ 0 h 1077218"/>
            </a:gdLst>
            <a:ahLst/>
            <a:cxnLst>
              <a:cxn ang="0">
                <a:pos x="csX0" y="csY0"/>
              </a:cxn>
              <a:cxn ang="0">
                <a:pos x="csX1" y="csY1"/>
              </a:cxn>
              <a:cxn ang="0">
                <a:pos x="csX2" y="csY2"/>
              </a:cxn>
              <a:cxn ang="0">
                <a:pos x="csX3" y="csY3"/>
              </a:cxn>
              <a:cxn ang="0">
                <a:pos x="csX4" y="cs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Để tạo nên một sản phẩm thủ công, những người thợ phải tiến hành các công đoạn khác nhau.</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2">
            <a:extLst>
              <a:ext uri="{FF2B5EF4-FFF2-40B4-BE49-F238E27FC236}">
                <a16:creationId xmlns:a16="http://schemas.microsoft.com/office/drawing/2014/main" id="{4F57CD26-392D-FBF9-A3F1-5A5C1BB6A3DB}"/>
              </a:ext>
            </a:extLst>
          </p:cNvPr>
          <p:cNvSpPr/>
          <p:nvPr/>
        </p:nvSpPr>
        <p:spPr>
          <a:xfrm>
            <a:off x="328773" y="2178121"/>
            <a:ext cx="4756935" cy="358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u="none" strike="noStrike" dirty="0">
                <a:solidFill>
                  <a:srgbClr val="171700"/>
                </a:solidFill>
                <a:effectLst/>
                <a:latin typeface="Cambria" panose="02040503050406030204" pitchFamily="18" charset="0"/>
                <a:ea typeface="Cambria" panose="02040503050406030204" pitchFamily="18" charset="0"/>
              </a:rPr>
              <a:t>Ví</a:t>
            </a:r>
            <a:r>
              <a:rPr lang="en-US" sz="3200" b="1" i="1" dirty="0">
                <a:solidFill>
                  <a:srgbClr val="171700"/>
                </a:solidFill>
                <a:latin typeface="Cambria" panose="02040503050406030204" pitchFamily="18" charset="0"/>
                <a:ea typeface="Cambria" panose="02040503050406030204" pitchFamily="18" charset="0"/>
              </a:rPr>
              <a:t> </a:t>
            </a:r>
            <a:r>
              <a:rPr lang="vi-VN" sz="3200" b="1" i="1" u="none" strike="noStrike" dirty="0">
                <a:solidFill>
                  <a:srgbClr val="171700"/>
                </a:solidFill>
                <a:effectLst/>
                <a:latin typeface="Cambria" panose="02040503050406030204" pitchFamily="18" charset="0"/>
                <a:ea typeface="Cambria" panose="02040503050406030204" pitchFamily="18" charset="0"/>
              </a:rPr>
              <a:t>dụ</a:t>
            </a:r>
            <a:r>
              <a:rPr lang="en-US" sz="3200" b="1" i="1" u="none" strike="noStrike" dirty="0">
                <a:solidFill>
                  <a:srgbClr val="171700"/>
                </a:solidFill>
                <a:effectLst/>
                <a:latin typeface="Cambria" panose="02040503050406030204" pitchFamily="18" charset="0"/>
                <a:ea typeface="Cambria" panose="02040503050406030204" pitchFamily="18" charset="0"/>
              </a:rPr>
              <a:t>:</a:t>
            </a:r>
            <a:r>
              <a:rPr lang="vi-VN" sz="3200" b="1" i="1" u="none" strike="noStrike" dirty="0">
                <a:solidFill>
                  <a:srgbClr val="171700"/>
                </a:solidFill>
                <a:effectLst/>
                <a:latin typeface="Cambria" panose="02040503050406030204" pitchFamily="18" charset="0"/>
                <a:ea typeface="Cambria" panose="02040503050406030204" pitchFamily="18" charset="0"/>
              </a:rPr>
              <a:t> </a:t>
            </a:r>
            <a:r>
              <a:rPr lang="vi-VN" sz="3200" b="0" i="0" u="none" strike="noStrike" dirty="0">
                <a:solidFill>
                  <a:srgbClr val="171700"/>
                </a:solidFill>
                <a:effectLst/>
                <a:latin typeface="Cambria" panose="02040503050406030204" pitchFamily="18" charset="0"/>
                <a:ea typeface="Cambria" panose="02040503050406030204" pitchFamily="18" charset="0"/>
              </a:rPr>
              <a:t>các công đoạn chính tạo ra sản phẩm gốm ở Bát Tràng là: </a:t>
            </a:r>
            <a:r>
              <a:rPr lang="vi-VN" sz="3200" b="1" i="0" u="none" strike="noStrike" dirty="0">
                <a:solidFill>
                  <a:srgbClr val="FF0000"/>
                </a:solidFill>
                <a:effectLst/>
                <a:latin typeface="Cambria" panose="02040503050406030204" pitchFamily="18" charset="0"/>
                <a:ea typeface="Cambria" panose="02040503050406030204" pitchFamily="18" charset="0"/>
              </a:rPr>
              <a:t>chọn và pha chế đất, tạo dáng gốm, phơi sấy, trang trí hoa văn, tráng men, nung gốm.</a:t>
            </a:r>
            <a:endParaRPr lang="en-US" sz="3200" b="1" dirty="0">
              <a:solidFill>
                <a:srgbClr val="FF0000"/>
              </a:solidFill>
              <a:latin typeface="Cambria" panose="02040503050406030204" pitchFamily="18" charset="0"/>
              <a:ea typeface="Cambria" panose="02040503050406030204" pitchFamily="18" charset="0"/>
            </a:endParaRPr>
          </a:p>
        </p:txBody>
      </p:sp>
      <p:pic>
        <p:nvPicPr>
          <p:cNvPr id="3074" name="Picture 2" descr="Quá trình sản xuất gốm sứ chuẩn tạo sản phẩm chất lượng">
            <a:extLst>
              <a:ext uri="{FF2B5EF4-FFF2-40B4-BE49-F238E27FC236}">
                <a16:creationId xmlns:a16="http://schemas.microsoft.com/office/drawing/2014/main" id="{410025E5-D736-8659-8E33-0ACF2B6A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435" y="2250039"/>
            <a:ext cx="5847025" cy="324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4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79601" y="1610552"/>
            <a:ext cx="10448925" cy="1077218"/>
          </a:xfrm>
          <a:custGeom>
            <a:avLst/>
            <a:gdLst>
              <a:gd name="csX0" fmla="*/ 0 w 10448925"/>
              <a:gd name="csY0" fmla="*/ 0 h 1077218"/>
              <a:gd name="csX1" fmla="*/ 10448925 w 10448925"/>
              <a:gd name="csY1" fmla="*/ 0 h 1077218"/>
              <a:gd name="csX2" fmla="*/ 10448925 w 10448925"/>
              <a:gd name="csY2" fmla="*/ 1077218 h 1077218"/>
              <a:gd name="csX3" fmla="*/ 0 w 10448925"/>
              <a:gd name="csY3" fmla="*/ 1077218 h 1077218"/>
              <a:gd name="csX4" fmla="*/ 0 w 10448925"/>
              <a:gd name="csY4" fmla="*/ 0 h 1077218"/>
            </a:gdLst>
            <a:ahLst/>
            <a:cxnLst>
              <a:cxn ang="0">
                <a:pos x="csX0" y="csY0"/>
              </a:cxn>
              <a:cxn ang="0">
                <a:pos x="csX1" y="csY1"/>
              </a:cxn>
              <a:cxn ang="0">
                <a:pos x="csX2" y="csY2"/>
              </a:cxn>
              <a:cxn ang="0">
                <a:pos x="csX3" y="csY3"/>
              </a:cxn>
              <a:cxn ang="0">
                <a:pos x="csX4" y="cs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Em hãy kể tên một số nghề thủ công ở vùng Đồng bằng Bắc Bộ mà em biết?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36784D9-E72E-437F-BC78-D7E5C2A9BAC2}"/>
              </a:ext>
            </a:extLst>
          </p:cNvPr>
          <p:cNvSpPr txBox="1"/>
          <p:nvPr/>
        </p:nvSpPr>
        <p:spPr>
          <a:xfrm>
            <a:off x="2438399" y="3424702"/>
            <a:ext cx="9077325" cy="1754326"/>
          </a:xfrm>
          <a:custGeom>
            <a:avLst/>
            <a:gdLst>
              <a:gd name="csX0" fmla="*/ 0 w 9077325"/>
              <a:gd name="csY0" fmla="*/ 0 h 1754326"/>
              <a:gd name="csX1" fmla="*/ 9077325 w 9077325"/>
              <a:gd name="csY1" fmla="*/ 0 h 1754326"/>
              <a:gd name="csX2" fmla="*/ 9077325 w 9077325"/>
              <a:gd name="csY2" fmla="*/ 1754326 h 1754326"/>
              <a:gd name="csX3" fmla="*/ 0 w 9077325"/>
              <a:gd name="csY3" fmla="*/ 1754326 h 1754326"/>
              <a:gd name="csX4" fmla="*/ 0 w 9077325"/>
              <a:gd name="csY4" fmla="*/ 0 h 1754326"/>
            </a:gdLst>
            <a:ahLst/>
            <a:cxnLst>
              <a:cxn ang="0">
                <a:pos x="csX0" y="csY0"/>
              </a:cxn>
              <a:cxn ang="0">
                <a:pos x="csX1" y="csY1"/>
              </a:cxn>
              <a:cxn ang="0">
                <a:pos x="csX2" y="csY2"/>
              </a:cxn>
              <a:cxn ang="0">
                <a:pos x="csX3" y="csY3"/>
              </a:cxn>
              <a:cxn ang="0">
                <a:pos x="csX4" y="csY4"/>
              </a:cxn>
            </a:cxnLst>
            <a:rect l="l" t="t" r="r" b="b"/>
            <a:pathLst>
              <a:path w="9077325" h="1754326" fill="none" extrusionOk="0">
                <a:moveTo>
                  <a:pt x="0" y="0"/>
                </a:moveTo>
                <a:cubicBezTo>
                  <a:pt x="1322134" y="5222"/>
                  <a:pt x="7029699" y="24918"/>
                  <a:pt x="9077325" y="0"/>
                </a:cubicBezTo>
                <a:cubicBezTo>
                  <a:pt x="9141900" y="239465"/>
                  <a:pt x="8979252" y="1500058"/>
                  <a:pt x="9077325" y="1754326"/>
                </a:cubicBezTo>
                <a:cubicBezTo>
                  <a:pt x="4791419" y="1589565"/>
                  <a:pt x="1583787" y="1872476"/>
                  <a:pt x="0" y="1754326"/>
                </a:cubicBezTo>
                <a:cubicBezTo>
                  <a:pt x="-8328" y="1287393"/>
                  <a:pt x="-71301" y="628243"/>
                  <a:pt x="0" y="0"/>
                </a:cubicBezTo>
                <a:close/>
              </a:path>
              <a:path w="9077325" h="1754326" stroke="0" extrusionOk="0">
                <a:moveTo>
                  <a:pt x="0" y="0"/>
                </a:moveTo>
                <a:cubicBezTo>
                  <a:pt x="1182824" y="11849"/>
                  <a:pt x="7724370" y="-161459"/>
                  <a:pt x="9077325" y="0"/>
                </a:cubicBezTo>
                <a:cubicBezTo>
                  <a:pt x="9051511" y="606792"/>
                  <a:pt x="8930795" y="1569389"/>
                  <a:pt x="9077325" y="1754326"/>
                </a:cubicBezTo>
                <a:cubicBezTo>
                  <a:pt x="5239914" y="1608466"/>
                  <a:pt x="3832547"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nghề thủ công truyền thống ở vùng Đồng bằng Bắc Bộ: làm gốm, đúc đồng, thêu ren, chạm bạc, làm nón, làm hương...</a:t>
            </a:r>
          </a:p>
        </p:txBody>
      </p:sp>
      <p:sp>
        <p:nvSpPr>
          <p:cNvPr id="7" name="Freeform: Shape 34">
            <a:extLst>
              <a:ext uri="{FF2B5EF4-FFF2-40B4-BE49-F238E27FC236}">
                <a16:creationId xmlns:a16="http://schemas.microsoft.com/office/drawing/2014/main" id="{EE34AEB8-F0FC-38CA-7A8B-5CFAA279CA92}"/>
              </a:ext>
            </a:extLst>
          </p:cNvPr>
          <p:cNvSpPr/>
          <p:nvPr/>
        </p:nvSpPr>
        <p:spPr>
          <a:xfrm>
            <a:off x="1234604" y="28789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8645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62049" y="686306"/>
            <a:ext cx="10448925" cy="584775"/>
          </a:xfrm>
          <a:custGeom>
            <a:avLst/>
            <a:gdLst>
              <a:gd name="csX0" fmla="*/ 0 w 10448925"/>
              <a:gd name="csY0" fmla="*/ 0 h 584775"/>
              <a:gd name="csX1" fmla="*/ 10448925 w 10448925"/>
              <a:gd name="csY1" fmla="*/ 0 h 584775"/>
              <a:gd name="csX2" fmla="*/ 10448925 w 10448925"/>
              <a:gd name="csY2" fmla="*/ 584775 h 584775"/>
              <a:gd name="csX3" fmla="*/ 0 w 10448925"/>
              <a:gd name="csY3" fmla="*/ 584775 h 584775"/>
              <a:gd name="csX4" fmla="*/ 0 w 10448925"/>
              <a:gd name="csY4" fmla="*/ 0 h 584775"/>
            </a:gdLst>
            <a:ahLst/>
            <a:cxnLst>
              <a:cxn ang="0">
                <a:pos x="csX0" y="csY0"/>
              </a:cxn>
              <a:cxn ang="0">
                <a:pos x="csX1" y="csY1"/>
              </a:cxn>
              <a:cxn ang="0">
                <a:pos x="csX2" y="csY2"/>
              </a:cxn>
              <a:cxn ang="0">
                <a:pos x="csX3" y="csY3"/>
              </a:cxn>
              <a:cxn ang="0">
                <a:pos x="csX4" y="csY4"/>
              </a:cxn>
            </a:cxnLst>
            <a:rect l="l" t="t" r="r" b="b"/>
            <a:pathLst>
              <a:path w="10448925" h="584775" fill="none" extrusionOk="0">
                <a:moveTo>
                  <a:pt x="0" y="0"/>
                </a:moveTo>
                <a:cubicBezTo>
                  <a:pt x="1295525" y="5222"/>
                  <a:pt x="6111604" y="24918"/>
                  <a:pt x="10448925" y="0"/>
                </a:cubicBezTo>
                <a:cubicBezTo>
                  <a:pt x="10406082" y="115750"/>
                  <a:pt x="10454600" y="445323"/>
                  <a:pt x="10448925" y="584775"/>
                </a:cubicBezTo>
                <a:cubicBezTo>
                  <a:pt x="7309726" y="420014"/>
                  <a:pt x="2284751" y="702925"/>
                  <a:pt x="0" y="584775"/>
                </a:cubicBezTo>
                <a:cubicBezTo>
                  <a:pt x="-7476" y="472120"/>
                  <a:pt x="34986" y="279470"/>
                  <a:pt x="0" y="0"/>
                </a:cubicBezTo>
                <a:close/>
              </a:path>
              <a:path w="10448925" h="584775" stroke="0" extrusionOk="0">
                <a:moveTo>
                  <a:pt x="0" y="0"/>
                </a:moveTo>
                <a:cubicBezTo>
                  <a:pt x="3064974" y="11849"/>
                  <a:pt x="5499446" y="-161459"/>
                  <a:pt x="10448925" y="0"/>
                </a:cubicBezTo>
                <a:cubicBezTo>
                  <a:pt x="10422479" y="254320"/>
                  <a:pt x="10406661" y="509640"/>
                  <a:pt x="10448925" y="584775"/>
                </a:cubicBezTo>
                <a:cubicBezTo>
                  <a:pt x="8093557" y="438915"/>
                  <a:pt x="1481692"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video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85DE045-DA0F-3D0F-D507-85AF9709329B}"/>
              </a:ext>
            </a:extLst>
          </p:cNvPr>
          <p:cNvSpPr txBox="1"/>
          <p:nvPr/>
        </p:nvSpPr>
        <p:spPr>
          <a:xfrm>
            <a:off x="1905000" y="2368034"/>
            <a:ext cx="84582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https://www.youtube.com/watch?v=d95sTwXWz8w</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2078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628794"/>
            <a:ext cx="7925121" cy="5023024"/>
            <a:chOff x="1062408" y="2540001"/>
            <a:chExt cx="10219585" cy="1949367"/>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696360"/>
              <a:ext cx="9532552" cy="156471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tạo nên một sản phẩm thủ công, người thợ phải trải qua nhiều công đoạn lao động vất vả. Vì vậy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em phải biết trân quý, giữ gìn cẩn thận các sản phẩm thủ công cũng như bất cứ sản phẩm nào khác khi sử dụng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165456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3" name="Picture 2">
            <a:extLst>
              <a:ext uri="{FF2B5EF4-FFF2-40B4-BE49-F238E27FC236}">
                <a16:creationId xmlns:a16="http://schemas.microsoft.com/office/drawing/2014/main" id="{1F02C3E8-9214-AC8D-E3F1-450BCB26C557}"/>
              </a:ext>
            </a:extLst>
          </p:cNvPr>
          <p:cNvPicPr>
            <a:picLocks noChangeAspect="1"/>
          </p:cNvPicPr>
          <p:nvPr/>
        </p:nvPicPr>
        <p:blipFill>
          <a:blip r:embed="rId5"/>
          <a:stretch>
            <a:fillRect/>
          </a:stretch>
        </p:blipFill>
        <p:spPr>
          <a:xfrm>
            <a:off x="1959965" y="2273248"/>
            <a:ext cx="8724132" cy="1859441"/>
          </a:xfrm>
          <a:prstGeom prst="rect">
            <a:avLst/>
          </a:prstGeom>
        </p:spPr>
      </p:pic>
    </p:spTree>
    <p:extLst>
      <p:ext uri="{BB962C8B-B14F-4D97-AF65-F5344CB8AC3E}">
        <p14:creationId xmlns:p14="http://schemas.microsoft.com/office/powerpoint/2010/main" val="335069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8DF6B12-15A3-FD26-9189-DEEE3466B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31" y="2486346"/>
            <a:ext cx="3669873" cy="4022332"/>
          </a:xfrm>
          <a:prstGeom prst="rect">
            <a:avLst/>
          </a:prstGeom>
        </p:spPr>
      </p:pic>
      <p:sp>
        <p:nvSpPr>
          <p:cNvPr id="9" name="Hình chữ nhật: Góc Tròn 1">
            <a:extLst>
              <a:ext uri="{FF2B5EF4-FFF2-40B4-BE49-F238E27FC236}">
                <a16:creationId xmlns:a16="http://schemas.microsoft.com/office/drawing/2014/main" id="{6FD2E405-ACD8-954B-FD0D-3BCB274A62D1}"/>
              </a:ext>
            </a:extLst>
          </p:cNvPr>
          <p:cNvSpPr/>
          <p:nvPr/>
        </p:nvSpPr>
        <p:spPr>
          <a:xfrm>
            <a:off x="2928135" y="349321"/>
            <a:ext cx="7972532" cy="1993187"/>
          </a:xfrm>
          <a:custGeom>
            <a:avLst/>
            <a:gdLst>
              <a:gd name="csX0" fmla="*/ 0 w 7972532"/>
              <a:gd name="csY0" fmla="*/ 332204 h 1993187"/>
              <a:gd name="csX1" fmla="*/ 332204 w 7972532"/>
              <a:gd name="csY1" fmla="*/ 0 h 1993187"/>
              <a:gd name="csX2" fmla="*/ 7640328 w 7972532"/>
              <a:gd name="csY2" fmla="*/ 0 h 1993187"/>
              <a:gd name="csX3" fmla="*/ 7972532 w 7972532"/>
              <a:gd name="csY3" fmla="*/ 332204 h 1993187"/>
              <a:gd name="csX4" fmla="*/ 7972532 w 7972532"/>
              <a:gd name="csY4" fmla="*/ 1660983 h 1993187"/>
              <a:gd name="csX5" fmla="*/ 7640328 w 7972532"/>
              <a:gd name="csY5" fmla="*/ 1993187 h 1993187"/>
              <a:gd name="csX6" fmla="*/ 332204 w 7972532"/>
              <a:gd name="csY6" fmla="*/ 1993187 h 1993187"/>
              <a:gd name="csX7" fmla="*/ 0 w 7972532"/>
              <a:gd name="csY7" fmla="*/ 1660983 h 1993187"/>
              <a:gd name="csX8" fmla="*/ 0 w 7972532"/>
              <a:gd name="csY8" fmla="*/ 332204 h 19931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972532" h="1993187" fill="none" extrusionOk="0">
                <a:moveTo>
                  <a:pt x="0" y="332204"/>
                </a:moveTo>
                <a:cubicBezTo>
                  <a:pt x="941" y="174211"/>
                  <a:pt x="162672" y="23394"/>
                  <a:pt x="332204" y="0"/>
                </a:cubicBezTo>
                <a:cubicBezTo>
                  <a:pt x="3087476" y="72427"/>
                  <a:pt x="6353991" y="61419"/>
                  <a:pt x="7640328" y="0"/>
                </a:cubicBezTo>
                <a:cubicBezTo>
                  <a:pt x="7821891" y="-13132"/>
                  <a:pt x="7963139" y="145892"/>
                  <a:pt x="7972532" y="332204"/>
                </a:cubicBezTo>
                <a:cubicBezTo>
                  <a:pt x="7967678" y="667248"/>
                  <a:pt x="8081544" y="1121350"/>
                  <a:pt x="7972532" y="1660983"/>
                </a:cubicBezTo>
                <a:cubicBezTo>
                  <a:pt x="7979609" y="1808539"/>
                  <a:pt x="7802051" y="1968807"/>
                  <a:pt x="7640328" y="1993187"/>
                </a:cubicBezTo>
                <a:cubicBezTo>
                  <a:pt x="4556403" y="2023014"/>
                  <a:pt x="3441086" y="1913881"/>
                  <a:pt x="332204" y="1993187"/>
                </a:cubicBezTo>
                <a:cubicBezTo>
                  <a:pt x="178206" y="1989855"/>
                  <a:pt x="-12082" y="1846843"/>
                  <a:pt x="0" y="1660983"/>
                </a:cubicBezTo>
                <a:cubicBezTo>
                  <a:pt x="58249" y="1519557"/>
                  <a:pt x="-59438" y="952511"/>
                  <a:pt x="0" y="332204"/>
                </a:cubicBezTo>
                <a:close/>
              </a:path>
              <a:path w="7972532" h="1993187" stroke="0" extrusionOk="0">
                <a:moveTo>
                  <a:pt x="0" y="332204"/>
                </a:moveTo>
                <a:cubicBezTo>
                  <a:pt x="15068" y="152840"/>
                  <a:pt x="161670" y="26953"/>
                  <a:pt x="332204" y="0"/>
                </a:cubicBezTo>
                <a:cubicBezTo>
                  <a:pt x="1715724" y="123000"/>
                  <a:pt x="4177081" y="-96860"/>
                  <a:pt x="7640328" y="0"/>
                </a:cubicBezTo>
                <a:cubicBezTo>
                  <a:pt x="7816066" y="-5893"/>
                  <a:pt x="7980537" y="132594"/>
                  <a:pt x="7972532" y="332204"/>
                </a:cubicBezTo>
                <a:cubicBezTo>
                  <a:pt x="7855851" y="818188"/>
                  <a:pt x="8068032" y="1069694"/>
                  <a:pt x="7972532" y="1660983"/>
                </a:cubicBezTo>
                <a:cubicBezTo>
                  <a:pt x="7944465" y="1854622"/>
                  <a:pt x="7800906" y="1989440"/>
                  <a:pt x="7640328" y="1993187"/>
                </a:cubicBezTo>
                <a:cubicBezTo>
                  <a:pt x="4794162" y="1832480"/>
                  <a:pt x="1904511" y="2032854"/>
                  <a:pt x="332204" y="1993187"/>
                </a:cubicBezTo>
                <a:cubicBezTo>
                  <a:pt x="122048" y="1987797"/>
                  <a:pt x="-6784" y="1841381"/>
                  <a:pt x="0" y="1660983"/>
                </a:cubicBezTo>
                <a:cubicBezTo>
                  <a:pt x="34849" y="1372755"/>
                  <a:pt x="64532" y="740989"/>
                  <a:pt x="0" y="33220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rPr>
              <a:t>Vì sao Đồng bằng Bắc Bộ trở thành vùng sản xuất lúa nước lớn thứ hai của Việt Nam?</a:t>
            </a:r>
            <a:endParaRPr lang="vi-VN" sz="3600" dirty="0">
              <a:solidFill>
                <a:schemeClr val="tx1">
                  <a:lumMod val="95000"/>
                  <a:lumOff val="5000"/>
                </a:schemeClr>
              </a:solidFill>
            </a:endParaRPr>
          </a:p>
        </p:txBody>
      </p:sp>
      <p:sp>
        <p:nvSpPr>
          <p:cNvPr id="10" name="TextBox 9">
            <a:extLst>
              <a:ext uri="{FF2B5EF4-FFF2-40B4-BE49-F238E27FC236}">
                <a16:creationId xmlns:a16="http://schemas.microsoft.com/office/drawing/2014/main" id="{81FD25E2-A51A-4860-A43A-4F3718C237F8}"/>
              </a:ext>
            </a:extLst>
          </p:cNvPr>
          <p:cNvSpPr txBox="1"/>
          <p:nvPr/>
        </p:nvSpPr>
        <p:spPr>
          <a:xfrm>
            <a:off x="4421311" y="2736335"/>
            <a:ext cx="7167938" cy="2554545"/>
          </a:xfrm>
          <a:custGeom>
            <a:avLst/>
            <a:gdLst>
              <a:gd name="csX0" fmla="*/ 0 w 7167938"/>
              <a:gd name="csY0" fmla="*/ 0 h 2554545"/>
              <a:gd name="csX1" fmla="*/ 7167938 w 7167938"/>
              <a:gd name="csY1" fmla="*/ 0 h 2554545"/>
              <a:gd name="csX2" fmla="*/ 7167938 w 7167938"/>
              <a:gd name="csY2" fmla="*/ 2554545 h 2554545"/>
              <a:gd name="csX3" fmla="*/ 0 w 7167938"/>
              <a:gd name="csY3" fmla="*/ 2554545 h 2554545"/>
              <a:gd name="csX4" fmla="*/ 0 w 7167938"/>
              <a:gd name="csY4" fmla="*/ 0 h 2554545"/>
            </a:gdLst>
            <a:ahLst/>
            <a:cxnLst>
              <a:cxn ang="0">
                <a:pos x="csX0" y="csY0"/>
              </a:cxn>
              <a:cxn ang="0">
                <a:pos x="csX1" y="csY1"/>
              </a:cxn>
              <a:cxn ang="0">
                <a:pos x="csX2" y="csY2"/>
              </a:cxn>
              <a:cxn ang="0">
                <a:pos x="csX3" y="csY3"/>
              </a:cxn>
              <a:cxn ang="0">
                <a:pos x="csX4" y="csY4"/>
              </a:cxn>
            </a:cxnLst>
            <a:rect l="l" t="t" r="r" b="b"/>
            <a:pathLst>
              <a:path w="7167938" h="2554545" fill="none" extrusionOk="0">
                <a:moveTo>
                  <a:pt x="0" y="0"/>
                </a:moveTo>
                <a:cubicBezTo>
                  <a:pt x="747328" y="5222"/>
                  <a:pt x="3629067" y="24918"/>
                  <a:pt x="7167938" y="0"/>
                </a:cubicBezTo>
                <a:cubicBezTo>
                  <a:pt x="7006693" y="837733"/>
                  <a:pt x="7124178" y="1383476"/>
                  <a:pt x="7167938" y="2554545"/>
                </a:cubicBezTo>
                <a:cubicBezTo>
                  <a:pt x="4104945" y="2389784"/>
                  <a:pt x="2827375" y="2672695"/>
                  <a:pt x="0" y="2554545"/>
                </a:cubicBezTo>
                <a:cubicBezTo>
                  <a:pt x="-55725" y="1859262"/>
                  <a:pt x="17072" y="437056"/>
                  <a:pt x="0" y="0"/>
                </a:cubicBezTo>
                <a:close/>
              </a:path>
              <a:path w="7167938" h="2554545" stroke="0" extrusionOk="0">
                <a:moveTo>
                  <a:pt x="0" y="0"/>
                </a:moveTo>
                <a:cubicBezTo>
                  <a:pt x="2269637" y="11849"/>
                  <a:pt x="6226934" y="-161459"/>
                  <a:pt x="7167938" y="0"/>
                </a:cubicBezTo>
                <a:cubicBezTo>
                  <a:pt x="7171068" y="1191849"/>
                  <a:pt x="7066762" y="1724527"/>
                  <a:pt x="7167938" y="2554545"/>
                </a:cubicBezTo>
                <a:cubicBezTo>
                  <a:pt x="5922074" y="2408685"/>
                  <a:pt x="283440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prstClr val="black"/>
                </a:solidFill>
                <a:latin typeface="Calibri" panose="020F0502020204030204" pitchFamily="34" charset="0"/>
                <a:cs typeface="Calibri" panose="020F0502020204030204" pitchFamily="34" charset="0"/>
              </a:rPr>
              <a:t>Vì nơi đây có diện tích lớn, đất phù sa màu mỡ, nguồn nước dồi dào, người dân nhiều kinh nghiệm trồng trọt.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7F2EEB54-F83A-6668-23E9-466EE3D2831F}"/>
              </a:ext>
            </a:extLst>
          </p:cNvPr>
          <p:cNvSpPr/>
          <p:nvPr/>
        </p:nvSpPr>
        <p:spPr>
          <a:xfrm>
            <a:off x="3053129" y="225221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98662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7" name="Picture 6">
            <a:extLst>
              <a:ext uri="{FF2B5EF4-FFF2-40B4-BE49-F238E27FC236}">
                <a16:creationId xmlns:a16="http://schemas.microsoft.com/office/drawing/2014/main" id="{B42ED68E-EE1E-DBB6-0302-040420624C72}"/>
              </a:ext>
            </a:extLst>
          </p:cNvPr>
          <p:cNvPicPr>
            <a:picLocks noChangeAspect="1"/>
          </p:cNvPicPr>
          <p:nvPr/>
        </p:nvPicPr>
        <p:blipFill>
          <a:blip r:embed="rId5"/>
          <a:stretch>
            <a:fillRect/>
          </a:stretch>
        </p:blipFill>
        <p:spPr>
          <a:xfrm>
            <a:off x="1379044" y="1962378"/>
            <a:ext cx="8638781" cy="3151905"/>
          </a:xfrm>
          <a:prstGeom prst="rect">
            <a:avLst/>
          </a:prstGeom>
        </p:spPr>
      </p:pic>
    </p:spTree>
    <p:extLst>
      <p:ext uri="{BB962C8B-B14F-4D97-AF65-F5344CB8AC3E}">
        <p14:creationId xmlns:p14="http://schemas.microsoft.com/office/powerpoint/2010/main" val="273293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Hình chữ nhật: Góc Tròn 1">
            <a:extLst>
              <a:ext uri="{FF2B5EF4-FFF2-40B4-BE49-F238E27FC236}">
                <a16:creationId xmlns:a16="http://schemas.microsoft.com/office/drawing/2014/main" id="{6FD2E405-ACD8-954B-FD0D-3BCB274A62D1}"/>
              </a:ext>
            </a:extLst>
          </p:cNvPr>
          <p:cNvSpPr/>
          <p:nvPr/>
        </p:nvSpPr>
        <p:spPr>
          <a:xfrm>
            <a:off x="688369" y="349322"/>
            <a:ext cx="11373492" cy="1561672"/>
          </a:xfrm>
          <a:custGeom>
            <a:avLst/>
            <a:gdLst>
              <a:gd name="csX0" fmla="*/ 0 w 11373492"/>
              <a:gd name="csY0" fmla="*/ 260284 h 1561672"/>
              <a:gd name="csX1" fmla="*/ 260284 w 11373492"/>
              <a:gd name="csY1" fmla="*/ 0 h 1561672"/>
              <a:gd name="csX2" fmla="*/ 11113208 w 11373492"/>
              <a:gd name="csY2" fmla="*/ 0 h 1561672"/>
              <a:gd name="csX3" fmla="*/ 11373492 w 11373492"/>
              <a:gd name="csY3" fmla="*/ 260284 h 1561672"/>
              <a:gd name="csX4" fmla="*/ 11373492 w 11373492"/>
              <a:gd name="csY4" fmla="*/ 1301388 h 1561672"/>
              <a:gd name="csX5" fmla="*/ 11113208 w 11373492"/>
              <a:gd name="csY5" fmla="*/ 1561672 h 1561672"/>
              <a:gd name="csX6" fmla="*/ 260284 w 11373492"/>
              <a:gd name="csY6" fmla="*/ 1561672 h 1561672"/>
              <a:gd name="csX7" fmla="*/ 0 w 11373492"/>
              <a:gd name="csY7" fmla="*/ 1301388 h 1561672"/>
              <a:gd name="csX8" fmla="*/ 0 w 11373492"/>
              <a:gd name="csY8" fmla="*/ 260284 h 15616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373492" h="1561672" fill="none" extrusionOk="0">
                <a:moveTo>
                  <a:pt x="0" y="260284"/>
                </a:moveTo>
                <a:cubicBezTo>
                  <a:pt x="937" y="141892"/>
                  <a:pt x="129769" y="22214"/>
                  <a:pt x="260284" y="0"/>
                </a:cubicBezTo>
                <a:cubicBezTo>
                  <a:pt x="3224574" y="72427"/>
                  <a:pt x="7841616" y="61419"/>
                  <a:pt x="11113208" y="0"/>
                </a:cubicBezTo>
                <a:cubicBezTo>
                  <a:pt x="11255173" y="-12292"/>
                  <a:pt x="11358791" y="112086"/>
                  <a:pt x="11373492" y="260284"/>
                </a:cubicBezTo>
                <a:cubicBezTo>
                  <a:pt x="11373778" y="699977"/>
                  <a:pt x="11337039" y="1147270"/>
                  <a:pt x="11373492" y="1301388"/>
                </a:cubicBezTo>
                <a:cubicBezTo>
                  <a:pt x="11377211" y="1426263"/>
                  <a:pt x="11251507" y="1555560"/>
                  <a:pt x="11113208" y="1561672"/>
                </a:cubicBezTo>
                <a:cubicBezTo>
                  <a:pt x="9702595" y="1591499"/>
                  <a:pt x="4014570" y="1482366"/>
                  <a:pt x="260284" y="1561672"/>
                </a:cubicBezTo>
                <a:cubicBezTo>
                  <a:pt x="130436" y="1560100"/>
                  <a:pt x="-18019" y="1448702"/>
                  <a:pt x="0" y="1301388"/>
                </a:cubicBezTo>
                <a:cubicBezTo>
                  <a:pt x="25208" y="1055083"/>
                  <a:pt x="67647" y="439295"/>
                  <a:pt x="0" y="260284"/>
                </a:cubicBezTo>
                <a:close/>
              </a:path>
              <a:path w="11373492" h="1561672" stroke="0" extrusionOk="0">
                <a:moveTo>
                  <a:pt x="0" y="260284"/>
                </a:moveTo>
                <a:cubicBezTo>
                  <a:pt x="7613" y="118608"/>
                  <a:pt x="127948" y="23784"/>
                  <a:pt x="260284" y="0"/>
                </a:cubicBezTo>
                <a:cubicBezTo>
                  <a:pt x="2347927" y="123000"/>
                  <a:pt x="7986760" y="-96860"/>
                  <a:pt x="11113208" y="0"/>
                </a:cubicBezTo>
                <a:cubicBezTo>
                  <a:pt x="11250339" y="-5045"/>
                  <a:pt x="11382176" y="99025"/>
                  <a:pt x="11373492" y="260284"/>
                </a:cubicBezTo>
                <a:cubicBezTo>
                  <a:pt x="11440634" y="462074"/>
                  <a:pt x="11444739" y="876478"/>
                  <a:pt x="11373492" y="1301388"/>
                </a:cubicBezTo>
                <a:cubicBezTo>
                  <a:pt x="11354549" y="1452002"/>
                  <a:pt x="11240156" y="1558922"/>
                  <a:pt x="11113208" y="1561672"/>
                </a:cubicBezTo>
                <a:cubicBezTo>
                  <a:pt x="9106283" y="1400965"/>
                  <a:pt x="1487786" y="1601339"/>
                  <a:pt x="260284" y="1561672"/>
                </a:cubicBezTo>
                <a:cubicBezTo>
                  <a:pt x="90948" y="1556505"/>
                  <a:pt x="-9144" y="1440996"/>
                  <a:pt x="0" y="1301388"/>
                </a:cubicBezTo>
                <a:cubicBezTo>
                  <a:pt x="91856" y="1025460"/>
                  <a:pt x="-89042" y="452653"/>
                  <a:pt x="0" y="2602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FF0000"/>
                </a:solidFill>
              </a:rPr>
              <a:t>Hãy giới thiệu về một hoạt động sản xuất truyền thống ở địa phương em. Theo em, cần làm gì để vừa có thể phát triển hoạt động sản xuất đó vừa bảo vệ môi trường địa phương?</a:t>
            </a:r>
            <a:endParaRPr lang="vi-VN" sz="2800" b="1" dirty="0">
              <a:solidFill>
                <a:srgbClr val="FF0000"/>
              </a:solidFill>
            </a:endParaRPr>
          </a:p>
        </p:txBody>
      </p:sp>
      <p:sp>
        <p:nvSpPr>
          <p:cNvPr id="3" name="TextBox 2">
            <a:extLst>
              <a:ext uri="{FF2B5EF4-FFF2-40B4-BE49-F238E27FC236}">
                <a16:creationId xmlns:a16="http://schemas.microsoft.com/office/drawing/2014/main" id="{03679AA8-6579-11B8-1E41-D73BCA9CC6FF}"/>
              </a:ext>
            </a:extLst>
          </p:cNvPr>
          <p:cNvSpPr txBox="1"/>
          <p:nvPr/>
        </p:nvSpPr>
        <p:spPr>
          <a:xfrm>
            <a:off x="1767155" y="2167848"/>
            <a:ext cx="9935110" cy="3970318"/>
          </a:xfrm>
          <a:prstGeom prst="rect">
            <a:avLst/>
          </a:prstGeom>
          <a:noFill/>
        </p:spPr>
        <p:txBody>
          <a:bodyPr wrap="square" rtlCol="0">
            <a:spAutoFit/>
          </a:bodyPr>
          <a:lstStyle/>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T</a:t>
            </a:r>
            <a:r>
              <a:rPr lang="vi-VN" sz="3600" b="0" kern="0" dirty="0">
                <a:effectLst/>
                <a:latin typeface="Cambria" panose="02040503050406030204" pitchFamily="18" charset="0"/>
                <a:ea typeface="Cambria" panose="02040503050406030204" pitchFamily="18" charset="0"/>
              </a:rPr>
              <a:t>ên nghề,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C</a:t>
            </a:r>
            <a:r>
              <a:rPr lang="vi-VN" sz="3600" b="0" kern="0" dirty="0">
                <a:effectLst/>
                <a:latin typeface="Cambria" panose="02040503050406030204" pitchFamily="18" charset="0"/>
                <a:ea typeface="Cambria" panose="02040503050406030204" pitchFamily="18" charset="0"/>
              </a:rPr>
              <a:t>ác công việc theo trình tự tạo ra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N</a:t>
            </a:r>
            <a:r>
              <a:rPr lang="vi-VN" sz="3600" b="0" kern="0" dirty="0">
                <a:effectLst/>
                <a:latin typeface="Cambria" panose="02040503050406030204" pitchFamily="18" charset="0"/>
                <a:ea typeface="Cambria" panose="02040503050406030204" pitchFamily="18" charset="0"/>
              </a:rPr>
              <a:t>ơi tiêu thụ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V</a:t>
            </a:r>
            <a:r>
              <a:rPr lang="vi-VN" sz="3600" b="0" kern="0" dirty="0">
                <a:effectLst/>
                <a:latin typeface="Cambria" panose="02040503050406030204" pitchFamily="18" charset="0"/>
                <a:ea typeface="Cambria" panose="02040503050406030204" pitchFamily="18" charset="0"/>
              </a:rPr>
              <a:t>ai trò của nghề trong đời sống, ảnh hưởng của nghề tới môi trường.</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3600" b="0" kern="0" dirty="0">
                <a:effectLst/>
                <a:latin typeface="Cambria" panose="02040503050406030204" pitchFamily="18" charset="0"/>
                <a:ea typeface="Cambria" panose="02040503050406030204" pitchFamily="18" charset="0"/>
              </a:rPr>
              <a:t>Đề xuất một số biện pháp để vừa phát triển sản xuất vừa bảo vệ môi trường.</a:t>
            </a:r>
            <a:endParaRPr lang="en-US" sz="3600" b="1" kern="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547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06A846-435E-1068-6A97-A5031AE525B4}"/>
              </a:ext>
            </a:extLst>
          </p:cNvPr>
          <p:cNvPicPr>
            <a:picLocks noChangeAspect="1"/>
          </p:cNvPicPr>
          <p:nvPr/>
        </p:nvPicPr>
        <p:blipFill>
          <a:blip r:embed="rId3"/>
          <a:stretch>
            <a:fillRect/>
          </a:stretch>
        </p:blipFill>
        <p:spPr>
          <a:xfrm>
            <a:off x="885360" y="1221576"/>
            <a:ext cx="10729890" cy="3779848"/>
          </a:xfrm>
          <a:prstGeom prst="rect">
            <a:avLst/>
          </a:prstGeom>
        </p:spPr>
      </p:pic>
    </p:spTree>
    <p:extLst>
      <p:ext uri="{BB962C8B-B14F-4D97-AF65-F5344CB8AC3E}">
        <p14:creationId xmlns:p14="http://schemas.microsoft.com/office/powerpoint/2010/main" val="1600249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220" y="0"/>
            <a:ext cx="12169465" cy="6858000"/>
            <a:chOff x="150220" y="0"/>
            <a:chExt cx="12169465" cy="685800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20" y="0"/>
              <a:ext cx="12169465" cy="6858000"/>
            </a:xfrm>
            <a:prstGeom prst="rect">
              <a:avLst/>
            </a:prstGeom>
          </p:spPr>
        </p:pic>
        <p:pic>
          <p:nvPicPr>
            <p:cNvPr id="2052" name="Picture 4" descr="Hand drawn christmas toy collection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25" b="41534" l="36262" r="56869"/>
                      </a14:imgEffect>
                    </a14:imgLayer>
                  </a14:imgProps>
                </a:ext>
                <a:ext uri="{28A0092B-C50C-407E-A947-70E740481C1C}">
                  <a14:useLocalDpi xmlns:a14="http://schemas.microsoft.com/office/drawing/2010/main" val="0"/>
                </a:ext>
              </a:extLst>
            </a:blip>
            <a:srcRect l="33859" t="5734" r="41221" b="56993"/>
            <a:stretch/>
          </p:blipFill>
          <p:spPr bwMode="auto">
            <a:xfrm rot="19098448">
              <a:off x="2717985" y="2446720"/>
              <a:ext cx="718219" cy="1074259"/>
            </a:xfrm>
            <a:prstGeom prst="rect">
              <a:avLst/>
            </a:prstGeom>
            <a:noFill/>
            <a:extLst>
              <a:ext uri="{909E8E84-426E-40DD-AFC4-6F175D3DCCD1}">
                <a14:hiddenFill xmlns:a14="http://schemas.microsoft.com/office/drawing/2010/main">
                  <a:solidFill>
                    <a:srgbClr val="FFFFFF"/>
                  </a:solidFill>
                </a14:hiddenFill>
              </a:ext>
            </a:extLst>
          </p:spPr>
        </p:pic>
      </p:grpSp>
      <p:pic>
        <p:nvPicPr>
          <p:cNvPr id="270" name="Picture 26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204397" y="4160199"/>
            <a:ext cx="2099700" cy="2916250"/>
          </a:xfrm>
          <a:prstGeom prst="rect">
            <a:avLst/>
          </a:prstGeom>
        </p:spPr>
      </p:pic>
      <p:pic>
        <p:nvPicPr>
          <p:cNvPr id="2050" name="Picture 2" descr="Hand drawn christmas toy collection Free Vector">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663091" y="3979573"/>
            <a:ext cx="1029816" cy="1638751"/>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7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1147" b="50000" l="0" r="27157"/>
                    </a14:imgEffect>
                  </a14:imgLayer>
                </a14:imgProps>
              </a:ext>
            </a:extLst>
          </a:blip>
          <a:srcRect t="26319" r="72210" b="49726"/>
          <a:stretch/>
        </p:blipFill>
        <p:spPr>
          <a:xfrm>
            <a:off x="3274917" y="2928346"/>
            <a:ext cx="1657031" cy="1273216"/>
          </a:xfrm>
          <a:prstGeom prst="rect">
            <a:avLst/>
          </a:prstGeom>
        </p:spPr>
      </p:pic>
      <p:pic>
        <p:nvPicPr>
          <p:cNvPr id="276" name="Picture 275">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67889" b="88111" l="41375" r="52063">
                        <a14:foregroundMark x1="44875" y1="78778" x2="44563" y2="83111"/>
                        <a14:foregroundMark x1="49625" y1="74333" x2="49750" y2="80778"/>
                        <a14:foregroundMark x1="45813" y1="71000" x2="45688" y2="79444"/>
                        <a14:foregroundMark x1="49313" y1="73444" x2="49188" y2="85778"/>
                        <a14:foregroundMark x1="50563" y1="70556" x2="48875" y2="76889"/>
                        <a14:foregroundMark x1="50438" y1="68889" x2="50063" y2="70222"/>
                        <a14:foregroundMark x1="50938" y1="74889" x2="50375" y2="77111"/>
                      </a14:backgroundRemoval>
                    </a14:imgEffect>
                  </a14:imgLayer>
                </a14:imgProps>
              </a:ext>
            </a:extLst>
          </a:blip>
          <a:srcRect l="40098" t="65576" r="46577" b="10598"/>
          <a:stretch/>
        </p:blipFill>
        <p:spPr>
          <a:xfrm rot="20472639">
            <a:off x="2801963" y="4331081"/>
            <a:ext cx="2202908" cy="2198497"/>
          </a:xfrm>
          <a:prstGeom prst="rect">
            <a:avLst/>
          </a:prstGeom>
        </p:spPr>
      </p:pic>
      <p:pic>
        <p:nvPicPr>
          <p:cNvPr id="277" name="Picture 276">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6719" b="83703" l="53660" r="71500">
                        <a14:foregroundMark x1="61750" y1="66111" x2="63875" y2="70667"/>
                        <a14:foregroundMark x1="60688" y1="65333" x2="62313" y2="68556"/>
                        <a14:foregroundMark x1="61063" y1="65000" x2="64438" y2="67111"/>
                      </a14:backgroundRemoval>
                    </a14:imgEffect>
                  </a14:imgLayer>
                </a14:imgProps>
              </a:ext>
            </a:extLst>
          </a:blip>
          <a:srcRect l="58443" t="56684" r="32862" b="20202"/>
          <a:stretch/>
        </p:blipFill>
        <p:spPr>
          <a:xfrm>
            <a:off x="7577950" y="4981168"/>
            <a:ext cx="1365662" cy="2042556"/>
          </a:xfrm>
          <a:prstGeom prst="ellipse">
            <a:avLst/>
          </a:prstGeom>
        </p:spPr>
      </p:pic>
      <p:grpSp>
        <p:nvGrpSpPr>
          <p:cNvPr id="278" name="Google Shape;125;p1"/>
          <p:cNvGrpSpPr/>
          <p:nvPr/>
        </p:nvGrpSpPr>
        <p:grpSpPr>
          <a:xfrm rot="20424357" flipH="1">
            <a:off x="603545" y="2806196"/>
            <a:ext cx="590412" cy="740026"/>
            <a:chOff x="5881684" y="3147949"/>
            <a:chExt cx="428090" cy="557286"/>
          </a:xfrm>
        </p:grpSpPr>
        <p:grpSp>
          <p:nvGrpSpPr>
            <p:cNvPr id="279" name="Google Shape;126;p1"/>
            <p:cNvGrpSpPr/>
            <p:nvPr/>
          </p:nvGrpSpPr>
          <p:grpSpPr>
            <a:xfrm>
              <a:off x="5881684" y="3147949"/>
              <a:ext cx="428090" cy="557286"/>
              <a:chOff x="5881684" y="3147949"/>
              <a:chExt cx="428090" cy="557286"/>
            </a:xfrm>
          </p:grpSpPr>
          <p:sp>
            <p:nvSpPr>
              <p:cNvPr id="28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291" name="Google Shape;137;p1"/>
              <p:cNvGrpSpPr/>
              <p:nvPr/>
            </p:nvGrpSpPr>
            <p:grpSpPr>
              <a:xfrm>
                <a:off x="5881684" y="3256226"/>
                <a:ext cx="96300" cy="100097"/>
                <a:chOff x="5881684" y="3256226"/>
                <a:chExt cx="96300" cy="100097"/>
              </a:xfrm>
            </p:grpSpPr>
            <p:sp>
              <p:nvSpPr>
                <p:cNvPr id="309"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10"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29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3"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4"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5"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6"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7"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8"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9"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0"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1" name="Google Shape;149;p1"/>
              <p:cNvSpPr/>
              <p:nvPr/>
            </p:nvSpPr>
            <p:spPr>
              <a:xfrm rot="19248714" flipH="1">
                <a:off x="6111175" y="3448695"/>
                <a:ext cx="33149" cy="123960"/>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2"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303" name="Google Shape;151;p1"/>
              <p:cNvGrpSpPr/>
              <p:nvPr/>
            </p:nvGrpSpPr>
            <p:grpSpPr>
              <a:xfrm>
                <a:off x="6089575" y="3442542"/>
                <a:ext cx="29041" cy="29075"/>
                <a:chOff x="6089575" y="3442542"/>
                <a:chExt cx="29041" cy="29075"/>
              </a:xfrm>
            </p:grpSpPr>
            <p:sp>
              <p:nvSpPr>
                <p:cNvPr id="307"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8"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304" name="Google Shape;154;p1"/>
              <p:cNvGrpSpPr/>
              <p:nvPr/>
            </p:nvGrpSpPr>
            <p:grpSpPr>
              <a:xfrm>
                <a:off x="6097142" y="3196401"/>
                <a:ext cx="112446" cy="63243"/>
                <a:chOff x="6097142" y="3196401"/>
                <a:chExt cx="112446" cy="63243"/>
              </a:xfrm>
            </p:grpSpPr>
            <p:sp>
              <p:nvSpPr>
                <p:cNvPr id="305"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6"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28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3" name="Cloud Callout 2"/>
          <p:cNvSpPr/>
          <p:nvPr/>
        </p:nvSpPr>
        <p:spPr>
          <a:xfrm>
            <a:off x="727853" y="398882"/>
            <a:ext cx="5490362"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Các bạn hãy giúp mình sắp xếp lại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pic>
        <p:nvPicPr>
          <p:cNvPr id="44" name="Picture 43"/>
          <p:cNvPicPr>
            <a:picLocks noChangeAspect="1"/>
          </p:cNvPicPr>
          <p:nvPr/>
        </p:nvPicPr>
        <p:blipFill rotWithShape="1">
          <a:blip r:embed="rId22">
            <a:extLst>
              <a:ext uri="{BEBA8EAE-BF5A-486C-A8C5-ECC9F3942E4B}">
                <a14:imgProps xmlns:a14="http://schemas.microsoft.com/office/drawing/2010/main">
                  <a14:imgLayer r:embed="rId15">
                    <a14:imgEffect>
                      <a14:backgroundRemoval t="24731" b="49821" l="78435" r="96965">
                        <a14:foregroundMark x1="83546" y1="32437" x2="88019" y2="29391"/>
                      </a14:backgroundRemoval>
                    </a14:imgEffect>
                  </a14:imgLayer>
                </a14:imgProps>
              </a:ext>
            </a:extLst>
          </a:blip>
          <a:srcRect l="78754" t="22915" r="1351" b="51976"/>
          <a:stretch/>
        </p:blipFill>
        <p:spPr>
          <a:xfrm>
            <a:off x="8056645" y="2918982"/>
            <a:ext cx="605105" cy="680743"/>
          </a:xfrm>
          <a:prstGeom prst="rect">
            <a:avLst/>
          </a:prstGeom>
        </p:spPr>
      </p:pic>
      <p:grpSp>
        <p:nvGrpSpPr>
          <p:cNvPr id="5" name="Group 4"/>
          <p:cNvGrpSpPr/>
          <p:nvPr/>
        </p:nvGrpSpPr>
        <p:grpSpPr>
          <a:xfrm>
            <a:off x="1887195" y="303697"/>
            <a:ext cx="10057155" cy="6774913"/>
            <a:chOff x="1887195" y="303697"/>
            <a:chExt cx="10057155" cy="6774913"/>
          </a:xfrm>
        </p:grpSpPr>
        <p:pic>
          <p:nvPicPr>
            <p:cNvPr id="45" name="Picture 2" descr="Nữ doanh nhân trẻ giơ ngón tay cái lên ký hoạt hình minh họa các vector Miễn phí">
              <a:hlinkClick r:id="rId8" action="ppaction://hlinksldjump"/>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400" b="94400" l="7668" r="94728">
                          <a14:foregroundMark x1="12300" y1="46000" x2="13738" y2="46400"/>
                          <a14:foregroundMark x1="12780" y1="56400" x2="14217" y2="57000"/>
                          <a14:foregroundMark x1="15655" y1="56600" x2="19968" y2="56600"/>
                          <a14:foregroundMark x1="17572" y1="47400" x2="24281" y2="50400"/>
                          <a14:foregroundMark x1="17732" y1="66000" x2="19329" y2="66600"/>
                          <a14:foregroundMark x1="18530" y1="64800" x2="22843" y2="63000"/>
                          <a14:foregroundMark x1="24601" y1="57400" x2="24920" y2="57800"/>
                          <a14:foregroundMark x1="25240" y1="72400" x2="25559" y2="73000"/>
                          <a14:foregroundMark x1="86262" y1="40400" x2="86262" y2="42200"/>
                          <a14:foregroundMark x1="83866" y1="32000" x2="85623" y2="33400"/>
                          <a14:foregroundMark x1="86262" y1="55600" x2="86901" y2="57600"/>
                          <a14:foregroundMark x1="86262" y1="65600" x2="86901" y2="66200"/>
                        </a14:backgroundRemoval>
                      </a14:imgEffect>
                    </a14:imgLayer>
                  </a14:imgProps>
                </a:ext>
                <a:ext uri="{28A0092B-C50C-407E-A947-70E740481C1C}">
                  <a14:useLocalDpi xmlns:a14="http://schemas.microsoft.com/office/drawing/2010/main" val="0"/>
                </a:ext>
              </a:extLst>
            </a:blip>
            <a:srcRect/>
            <a:stretch>
              <a:fillRect/>
            </a:stretch>
          </p:blipFill>
          <p:spPr bwMode="auto">
            <a:xfrm>
              <a:off x="1887195" y="2316110"/>
              <a:ext cx="5962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6" name="Cloud Callout 45"/>
            <p:cNvSpPr/>
            <p:nvPr/>
          </p:nvSpPr>
          <p:spPr>
            <a:xfrm>
              <a:off x="6440524" y="303697"/>
              <a:ext cx="5503826" cy="3320097"/>
            </a:xfrm>
            <a:prstGeom prst="cloudCallout">
              <a:avLst>
                <a:gd name="adj1" fmla="val -28212"/>
                <a:gd name="adj2" fmla="val 54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Cảm ơn các bạn. Hãy luôn sắp xếp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pic>
        <p:nvPicPr>
          <p:cNvPr id="6"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08577" y="600919"/>
            <a:ext cx="609600" cy="609600"/>
          </a:xfrm>
          <a:prstGeom prst="rect">
            <a:avLst/>
          </a:prstGeom>
        </p:spPr>
      </p:pic>
      <p:sp>
        <p:nvSpPr>
          <p:cNvPr id="49" name="Cloud Callout 48"/>
          <p:cNvSpPr/>
          <p:nvPr/>
        </p:nvSpPr>
        <p:spPr>
          <a:xfrm>
            <a:off x="683501" y="461654"/>
            <a:ext cx="5833795"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Đây là phòng của mình, có một số đồ vật chưa được sắp xếp ngăn nắp.</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703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barn(inVertical)">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4414" fill="hold"/>
                                        <p:tgtEl>
                                          <p:spTgt spid="6"/>
                                        </p:tgtEl>
                                      </p:cBhvr>
                                    </p:cmd>
                                  </p:childTnLst>
                                </p:cTn>
                              </p:par>
                              <p:par>
                                <p:cTn id="37" presetID="1" presetClass="exit" presetSubtype="0" fill="hold" nodeType="withEffect">
                                  <p:stCondLst>
                                    <p:cond delay="0"/>
                                  </p:stCondLst>
                                  <p:childTnLst>
                                    <p:set>
                                      <p:cBhvr>
                                        <p:cTn id="38" dur="1" fill="hold">
                                          <p:stCondLst>
                                            <p:cond delay="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7"/>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clickEffect">
                                  <p:stCondLst>
                                    <p:cond delay="0"/>
                                  </p:stCondLst>
                                  <p:childTnLst>
                                    <p:animMotion origin="layout" path="M 8.33333E-7 1.85185E-6 L -0.59023 -0.39745 " pathEditMode="fixed" rAng="0" ptsTypes="AA">
                                      <p:cBhvr>
                                        <p:cTn id="43" dur="2000" fill="hold"/>
                                        <p:tgtEl>
                                          <p:spTgt spid="277"/>
                                        </p:tgtEl>
                                        <p:attrNameLst>
                                          <p:attrName>ppt_x</p:attrName>
                                          <p:attrName>ppt_y</p:attrName>
                                        </p:attrNameLst>
                                      </p:cBhvr>
                                      <p:rCtr x="-29674" y="-20093"/>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277"/>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8"/>
                                        </p:tgtEl>
                                        <p:attrNameLst>
                                          <p:attrName>style.visibility</p:attrName>
                                        </p:attrNameLst>
                                      </p:cBhvr>
                                      <p:to>
                                        <p:strVal val="visible"/>
                                      </p:to>
                                    </p:set>
                                    <p:animEffect transition="in" filter="fade">
                                      <p:cBhvr>
                                        <p:cTn id="50" dur="250"/>
                                        <p:tgtEl>
                                          <p:spTgt spid="278"/>
                                        </p:tgtEl>
                                      </p:cBhvr>
                                    </p:animEffect>
                                  </p:childTnLst>
                                </p:cTn>
                              </p:par>
                            </p:childTnLst>
                          </p:cTn>
                        </p:par>
                      </p:childTnLst>
                    </p:cTn>
                  </p:par>
                </p:childTnLst>
              </p:cTn>
              <p:nextCondLst>
                <p:cond evt="onClick" delay="0">
                  <p:tgtEl>
                    <p:spTgt spid="277"/>
                  </p:tgtEl>
                </p:cond>
              </p:nextCondLst>
            </p:seq>
            <p:seq concurrent="1" nextAc="seek">
              <p:cTn id="51" restart="whenNotActive" fill="hold" evtFilter="cancelBubble" nodeType="interactiveSeq">
                <p:stCondLst>
                  <p:cond evt="onClick" delay="0">
                    <p:tgtEl>
                      <p:spTgt spid="2050"/>
                    </p:tgtEl>
                  </p:cond>
                </p:stCondLst>
                <p:endSync evt="end" delay="0">
                  <p:rtn val="all"/>
                </p:endSync>
                <p:childTnLst>
                  <p:par>
                    <p:cTn id="52" fill="hold">
                      <p:stCondLst>
                        <p:cond delay="0"/>
                      </p:stCondLst>
                      <p:childTnLst>
                        <p:par>
                          <p:cTn id="53" fill="hold">
                            <p:stCondLst>
                              <p:cond delay="0"/>
                            </p:stCondLst>
                            <p:childTnLst>
                              <p:par>
                                <p:cTn id="54" presetID="56" presetClass="path" presetSubtype="0" accel="50000" decel="50000" fill="hold" nodeType="clickEffect">
                                  <p:stCondLst>
                                    <p:cond delay="0"/>
                                  </p:stCondLst>
                                  <p:childTnLst>
                                    <p:animMotion origin="layout" path="M -6.25E-7 1.48148E-6 L 0.05234 -0.28218 " pathEditMode="relative" rAng="0" ptsTypes="AA">
                                      <p:cBhvr>
                                        <p:cTn id="55" dur="2000" fill="hold"/>
                                        <p:tgtEl>
                                          <p:spTgt spid="2050"/>
                                        </p:tgtEl>
                                        <p:attrNameLst>
                                          <p:attrName>ppt_x</p:attrName>
                                          <p:attrName>ppt_y</p:attrName>
                                        </p:attrNameLst>
                                      </p:cBhvr>
                                      <p:rCtr x="2617" y="-14120"/>
                                    </p:animMotion>
                                  </p:childTnLst>
                                </p:cTn>
                              </p:par>
                            </p:childTnLst>
                          </p:cTn>
                        </p:par>
                      </p:childTnLst>
                    </p:cTn>
                  </p:par>
                </p:childTnLst>
              </p:cTn>
              <p:nextCondLst>
                <p:cond evt="onClick" delay="0">
                  <p:tgtEl>
                    <p:spTgt spid="2050"/>
                  </p:tgtEl>
                </p:cond>
              </p:nextCondLst>
            </p:seq>
            <p:seq concurrent="1" nextAc="seek">
              <p:cTn id="56" restart="whenNotActive" fill="hold" evtFilter="cancelBubble" nodeType="interactiveSeq">
                <p:stCondLst>
                  <p:cond evt="onClick" delay="0">
                    <p:tgtEl>
                      <p:spTgt spid="27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0.07864 -0.04167 L 0.62253 -0.05232 " pathEditMode="relative" rAng="0" ptsTypes="AA">
                                      <p:cBhvr>
                                        <p:cTn id="60" dur="2000" fill="hold"/>
                                        <p:tgtEl>
                                          <p:spTgt spid="276"/>
                                        </p:tgtEl>
                                        <p:attrNameLst>
                                          <p:attrName>ppt_x</p:attrName>
                                          <p:attrName>ppt_y</p:attrName>
                                        </p:attrNameLst>
                                      </p:cBhvr>
                                      <p:rCtr x="35052" y="-532"/>
                                    </p:animMotion>
                                  </p:childTnLst>
                                </p:cTn>
                              </p:par>
                            </p:childTnLst>
                          </p:cTn>
                        </p:par>
                      </p:childTnLst>
                    </p:cTn>
                  </p:par>
                </p:childTnLst>
              </p:cTn>
              <p:nextCondLst>
                <p:cond evt="onClick" delay="0">
                  <p:tgtEl>
                    <p:spTgt spid="276"/>
                  </p:tgtEl>
                </p:cond>
              </p:nextCondLst>
            </p:seq>
            <p:seq concurrent="1" nextAc="seek">
              <p:cTn id="61" restart="whenNotActive" fill="hold" evtFilter="cancelBubble" nodeType="interactiveSeq">
                <p:stCondLst>
                  <p:cond evt="onClick" delay="0">
                    <p:tgtEl>
                      <p:spTgt spid="275"/>
                    </p:tgtEl>
                  </p:cond>
                </p:stCondLst>
                <p:endSync evt="end" delay="0">
                  <p:rtn val="all"/>
                </p:endSync>
                <p:childTnLst>
                  <p:par>
                    <p:cTn id="62" fill="hold">
                      <p:stCondLst>
                        <p:cond delay="0"/>
                      </p:stCondLst>
                      <p:childTnLst>
                        <p:par>
                          <p:cTn id="63" fill="hold">
                            <p:stCondLst>
                              <p:cond delay="0"/>
                            </p:stCondLst>
                            <p:childTnLst>
                              <p:par>
                                <p:cTn id="64" presetID="49" presetClass="path" presetSubtype="0" accel="50000" decel="50000" fill="hold" nodeType="clickEffect">
                                  <p:stCondLst>
                                    <p:cond delay="0"/>
                                  </p:stCondLst>
                                  <p:childTnLst>
                                    <p:animMotion origin="layout" path="M 1.45833E-6 2.59259E-6 L 0.3431 -0.04885 " pathEditMode="relative" rAng="0" ptsTypes="AA">
                                      <p:cBhvr>
                                        <p:cTn id="65" dur="2000" fill="hold"/>
                                        <p:tgtEl>
                                          <p:spTgt spid="275"/>
                                        </p:tgtEl>
                                        <p:attrNameLst>
                                          <p:attrName>ppt_x</p:attrName>
                                          <p:attrName>ppt_y</p:attrName>
                                        </p:attrNameLst>
                                      </p:cBhvr>
                                      <p:rCtr x="17148" y="-2454"/>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275"/>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childTnLst>
                          </p:cTn>
                        </p:par>
                      </p:childTnLst>
                    </p:cTn>
                  </p:par>
                </p:childTnLst>
              </p:cTn>
              <p:nextCondLst>
                <p:cond evt="onClick" delay="0">
                  <p:tgtEl>
                    <p:spTgt spid="275"/>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pic>
        <p:nvPicPr>
          <p:cNvPr id="69" name="Picture 6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sX0" fmla="*/ 0 w 8918642"/>
                <a:gd name="csY0" fmla="*/ 110283 h 846309"/>
                <a:gd name="csX1" fmla="*/ 110283 w 8918642"/>
                <a:gd name="csY1" fmla="*/ 0 h 846309"/>
                <a:gd name="csX2" fmla="*/ 516193 w 8918642"/>
                <a:gd name="csY2" fmla="*/ 0 h 846309"/>
                <a:gd name="csX3" fmla="*/ 1270026 w 8918642"/>
                <a:gd name="csY3" fmla="*/ 0 h 846309"/>
                <a:gd name="csX4" fmla="*/ 1936879 w 8918642"/>
                <a:gd name="csY4" fmla="*/ 0 h 846309"/>
                <a:gd name="csX5" fmla="*/ 2255808 w 8918642"/>
                <a:gd name="csY5" fmla="*/ 0 h 846309"/>
                <a:gd name="csX6" fmla="*/ 2574738 w 8918642"/>
                <a:gd name="csY6" fmla="*/ 0 h 846309"/>
                <a:gd name="csX7" fmla="*/ 2893667 w 8918642"/>
                <a:gd name="csY7" fmla="*/ 0 h 846309"/>
                <a:gd name="csX8" fmla="*/ 3386558 w 8918642"/>
                <a:gd name="csY8" fmla="*/ 0 h 846309"/>
                <a:gd name="csX9" fmla="*/ 4053411 w 8918642"/>
                <a:gd name="csY9" fmla="*/ 0 h 846309"/>
                <a:gd name="csX10" fmla="*/ 4372340 w 8918642"/>
                <a:gd name="csY10" fmla="*/ 0 h 846309"/>
                <a:gd name="csX11" fmla="*/ 5039193 w 8918642"/>
                <a:gd name="csY11" fmla="*/ 0 h 846309"/>
                <a:gd name="csX12" fmla="*/ 5706045 w 8918642"/>
                <a:gd name="csY12" fmla="*/ 0 h 846309"/>
                <a:gd name="csX13" fmla="*/ 6111955 w 8918642"/>
                <a:gd name="csY13" fmla="*/ 0 h 846309"/>
                <a:gd name="csX14" fmla="*/ 6691827 w 8918642"/>
                <a:gd name="csY14" fmla="*/ 0 h 846309"/>
                <a:gd name="csX15" fmla="*/ 7358680 w 8918642"/>
                <a:gd name="csY15" fmla="*/ 0 h 846309"/>
                <a:gd name="csX16" fmla="*/ 7851571 w 8918642"/>
                <a:gd name="csY16" fmla="*/ 0 h 846309"/>
                <a:gd name="csX17" fmla="*/ 8808359 w 8918642"/>
                <a:gd name="csY17" fmla="*/ 0 h 846309"/>
                <a:gd name="csX18" fmla="*/ 8918642 w 8918642"/>
                <a:gd name="csY18" fmla="*/ 110283 h 846309"/>
                <a:gd name="csX19" fmla="*/ 8918642 w 8918642"/>
                <a:gd name="csY19" fmla="*/ 416897 h 846309"/>
                <a:gd name="csX20" fmla="*/ 8918642 w 8918642"/>
                <a:gd name="csY20" fmla="*/ 736026 h 846309"/>
                <a:gd name="csX21" fmla="*/ 8808359 w 8918642"/>
                <a:gd name="csY21" fmla="*/ 846309 h 846309"/>
                <a:gd name="csX22" fmla="*/ 8228487 w 8918642"/>
                <a:gd name="csY22" fmla="*/ 846309 h 846309"/>
                <a:gd name="csX23" fmla="*/ 7648616 w 8918642"/>
                <a:gd name="csY23" fmla="*/ 846309 h 846309"/>
                <a:gd name="csX24" fmla="*/ 7155725 w 8918642"/>
                <a:gd name="csY24" fmla="*/ 846309 h 846309"/>
                <a:gd name="csX25" fmla="*/ 6401891 w 8918642"/>
                <a:gd name="csY25" fmla="*/ 846309 h 846309"/>
                <a:gd name="csX26" fmla="*/ 5909000 w 8918642"/>
                <a:gd name="csY26" fmla="*/ 846309 h 846309"/>
                <a:gd name="csX27" fmla="*/ 5416109 w 8918642"/>
                <a:gd name="csY27" fmla="*/ 846309 h 846309"/>
                <a:gd name="csX28" fmla="*/ 4836238 w 8918642"/>
                <a:gd name="csY28" fmla="*/ 846309 h 846309"/>
                <a:gd name="csX29" fmla="*/ 4343347 w 8918642"/>
                <a:gd name="csY29" fmla="*/ 846309 h 846309"/>
                <a:gd name="csX30" fmla="*/ 3850456 w 8918642"/>
                <a:gd name="csY30" fmla="*/ 846309 h 846309"/>
                <a:gd name="csX31" fmla="*/ 3183603 w 8918642"/>
                <a:gd name="csY31" fmla="*/ 846309 h 846309"/>
                <a:gd name="csX32" fmla="*/ 2777693 w 8918642"/>
                <a:gd name="csY32" fmla="*/ 846309 h 846309"/>
                <a:gd name="csX33" fmla="*/ 2458764 w 8918642"/>
                <a:gd name="csY33" fmla="*/ 846309 h 846309"/>
                <a:gd name="csX34" fmla="*/ 2139834 w 8918642"/>
                <a:gd name="csY34" fmla="*/ 846309 h 846309"/>
                <a:gd name="csX35" fmla="*/ 1646943 w 8918642"/>
                <a:gd name="csY35" fmla="*/ 846309 h 846309"/>
                <a:gd name="csX36" fmla="*/ 1241033 w 8918642"/>
                <a:gd name="csY36" fmla="*/ 846309 h 846309"/>
                <a:gd name="csX37" fmla="*/ 748142 w 8918642"/>
                <a:gd name="csY37" fmla="*/ 846309 h 846309"/>
                <a:gd name="csX38" fmla="*/ 110283 w 8918642"/>
                <a:gd name="csY38" fmla="*/ 846309 h 846309"/>
                <a:gd name="csX39" fmla="*/ 0 w 8918642"/>
                <a:gd name="csY39" fmla="*/ 736026 h 846309"/>
                <a:gd name="csX40" fmla="*/ 0 w 8918642"/>
                <a:gd name="csY40" fmla="*/ 416897 h 846309"/>
                <a:gd name="csX41" fmla="*/ 0 w 8918642"/>
                <a:gd name="csY41" fmla="*/ 110283 h 8463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52449"/>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vi-VN"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Dân tộc nào chiếm chủ yếu ở vùng Đồng bằng Bắc Bộ</a:t>
              </a:r>
              <a:r>
                <a:rPr lang="nl-NL"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66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Kinh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6" cstate="print">
            <a:extLst>
              <a:ext uri="{BEBA8EAE-BF5A-486C-A8C5-ECC9F3942E4B}">
                <a14:imgProps xmlns:a14="http://schemas.microsoft.com/office/drawing/2010/main">
                  <a14:imgLayer r:embed="rId13">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Sán</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Dìu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Dao</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Ê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đê</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90" name="Google Shape;707;p3"/>
          <p:cNvGrpSpPr/>
          <p:nvPr/>
        </p:nvGrpSpPr>
        <p:grpSpPr>
          <a:xfrm rot="-925008">
            <a:off x="632632" y="939721"/>
            <a:ext cx="1095699" cy="1358658"/>
            <a:chOff x="696549" y="4578468"/>
            <a:chExt cx="854162" cy="810702"/>
          </a:xfrm>
        </p:grpSpPr>
        <p:grpSp>
          <p:nvGrpSpPr>
            <p:cNvPr id="91" name="Google Shape;708;p3"/>
            <p:cNvGrpSpPr/>
            <p:nvPr/>
          </p:nvGrpSpPr>
          <p:grpSpPr>
            <a:xfrm>
              <a:off x="719218" y="4625163"/>
              <a:ext cx="831493" cy="764007"/>
              <a:chOff x="719218" y="4625163"/>
              <a:chExt cx="831493" cy="764007"/>
            </a:xfrm>
          </p:grpSpPr>
          <p:sp>
            <p:nvSpPr>
              <p:cNvPr id="106" name="Google Shape;709;p3"/>
              <p:cNvSpPr/>
              <p:nvPr/>
            </p:nvSpPr>
            <p:spPr>
              <a:xfrm>
                <a:off x="719218" y="4631187"/>
                <a:ext cx="808951" cy="757983"/>
              </a:xfrm>
              <a:custGeom>
                <a:avLst/>
                <a:gdLst/>
                <a:ahLst/>
                <a:cxnLst/>
                <a:rect l="l" t="t" r="r" b="b"/>
                <a:pathLst>
                  <a:path w="808951" h="757983" extrusionOk="0">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710;p3"/>
              <p:cNvSpPr/>
              <p:nvPr/>
            </p:nvSpPr>
            <p:spPr>
              <a:xfrm rot="-8642603">
                <a:off x="1099429" y="4871166"/>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711;p3"/>
              <p:cNvSpPr/>
              <p:nvPr/>
            </p:nvSpPr>
            <p:spPr>
              <a:xfrm rot="-8642603">
                <a:off x="836216" y="4680349"/>
                <a:ext cx="329294" cy="435503"/>
              </a:xfrm>
              <a:custGeom>
                <a:avLst/>
                <a:gdLst/>
                <a:ahLst/>
                <a:cxnLst/>
                <a:rect l="l" t="t" r="r" b="b"/>
                <a:pathLst>
                  <a:path w="329294" h="435503" extrusionOk="0">
                    <a:moveTo>
                      <a:pt x="0" y="0"/>
                    </a:moveTo>
                    <a:lnTo>
                      <a:pt x="329295" y="0"/>
                    </a:lnTo>
                    <a:lnTo>
                      <a:pt x="329295" y="435504"/>
                    </a:lnTo>
                    <a:lnTo>
                      <a:pt x="0" y="43550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712;p3"/>
              <p:cNvSpPr/>
              <p:nvPr/>
            </p:nvSpPr>
            <p:spPr>
              <a:xfrm>
                <a:off x="742230" y="4634465"/>
                <a:ext cx="515874" cy="523684"/>
              </a:xfrm>
              <a:custGeom>
                <a:avLst/>
                <a:gdLst/>
                <a:ahLst/>
                <a:cxnLst/>
                <a:rect l="l" t="t" r="r" b="b"/>
                <a:pathLst>
                  <a:path w="515874" h="523684" extrusionOk="0">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713;p3"/>
              <p:cNvSpPr/>
              <p:nvPr/>
            </p:nvSpPr>
            <p:spPr>
              <a:xfrm>
                <a:off x="1011597" y="4818392"/>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714;p3"/>
              <p:cNvSpPr/>
              <p:nvPr/>
            </p:nvSpPr>
            <p:spPr>
              <a:xfrm>
                <a:off x="1011597" y="4818488"/>
                <a:ext cx="539114" cy="483584"/>
              </a:xfrm>
              <a:custGeom>
                <a:avLst/>
                <a:gdLst/>
                <a:ahLst/>
                <a:cxnLst/>
                <a:rect l="l" t="t" r="r" b="b"/>
                <a:pathLst>
                  <a:path w="539114" h="483584" extrusionOk="0">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715;p3"/>
              <p:cNvSpPr/>
              <p:nvPr/>
            </p:nvSpPr>
            <p:spPr>
              <a:xfrm>
                <a:off x="1009311" y="4686090"/>
                <a:ext cx="200596" cy="139826"/>
              </a:xfrm>
              <a:custGeom>
                <a:avLst/>
                <a:gdLst/>
                <a:ahLst/>
                <a:cxnLst/>
                <a:rect l="l" t="t" r="r" b="b"/>
                <a:pathLst>
                  <a:path w="200596" h="139826" extrusionOk="0">
                    <a:moveTo>
                      <a:pt x="0" y="0"/>
                    </a:moveTo>
                    <a:cubicBezTo>
                      <a:pt x="0" y="0"/>
                      <a:pt x="164973" y="78391"/>
                      <a:pt x="200596"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716;p3"/>
              <p:cNvSpPr/>
              <p:nvPr/>
            </p:nvSpPr>
            <p:spPr>
              <a:xfrm>
                <a:off x="994452" y="4714379"/>
                <a:ext cx="200596" cy="139827"/>
              </a:xfrm>
              <a:custGeom>
                <a:avLst/>
                <a:gdLst/>
                <a:ahLst/>
                <a:cxnLst/>
                <a:rect l="l" t="t" r="r" b="b"/>
                <a:pathLst>
                  <a:path w="200596" h="139827" extrusionOk="0">
                    <a:moveTo>
                      <a:pt x="0" y="0"/>
                    </a:moveTo>
                    <a:cubicBezTo>
                      <a:pt x="0" y="0"/>
                      <a:pt x="164973" y="78391"/>
                      <a:pt x="200597"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8" name="Google Shape;717;p3"/>
              <p:cNvSpPr/>
              <p:nvPr/>
            </p:nvSpPr>
            <p:spPr>
              <a:xfrm>
                <a:off x="974736" y="4751241"/>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9" name="Google Shape;718;p3"/>
              <p:cNvSpPr/>
              <p:nvPr/>
            </p:nvSpPr>
            <p:spPr>
              <a:xfrm>
                <a:off x="952923" y="4777625"/>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6" name="Google Shape;719;p3"/>
              <p:cNvSpPr/>
              <p:nvPr/>
            </p:nvSpPr>
            <p:spPr>
              <a:xfrm>
                <a:off x="1133041" y="4976695"/>
                <a:ext cx="278987" cy="222792"/>
              </a:xfrm>
              <a:custGeom>
                <a:avLst/>
                <a:gdLst/>
                <a:ahLst/>
                <a:cxnLst/>
                <a:rect l="l" t="t" r="r" b="b"/>
                <a:pathLst>
                  <a:path w="278987" h="222792" extrusionOk="0">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720;p3"/>
              <p:cNvSpPr/>
              <p:nvPr/>
            </p:nvSpPr>
            <p:spPr>
              <a:xfrm>
                <a:off x="853863" y="4827060"/>
                <a:ext cx="256889" cy="223361"/>
              </a:xfrm>
              <a:custGeom>
                <a:avLst/>
                <a:gdLst/>
                <a:ahLst/>
                <a:cxnLst/>
                <a:rect l="l" t="t" r="r" b="b"/>
                <a:pathLst>
                  <a:path w="256889" h="223361" extrusionOk="0">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92" name="Google Shape;721;p3"/>
            <p:cNvGrpSpPr/>
            <p:nvPr/>
          </p:nvGrpSpPr>
          <p:grpSpPr>
            <a:xfrm>
              <a:off x="696549" y="4578468"/>
              <a:ext cx="831589" cy="764125"/>
              <a:chOff x="696549" y="4578468"/>
              <a:chExt cx="831589" cy="764125"/>
            </a:xfrm>
          </p:grpSpPr>
          <p:sp>
            <p:nvSpPr>
              <p:cNvPr id="93" name="Google Shape;722;p3"/>
              <p:cNvSpPr/>
              <p:nvPr/>
            </p:nvSpPr>
            <p:spPr>
              <a:xfrm>
                <a:off x="696549" y="4584515"/>
                <a:ext cx="809047" cy="758078"/>
              </a:xfrm>
              <a:custGeom>
                <a:avLst/>
                <a:gdLst/>
                <a:ahLst/>
                <a:cxnLst/>
                <a:rect l="l" t="t" r="r" b="b"/>
                <a:pathLst>
                  <a:path w="809047" h="758078" extrusionOk="0">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723;p3"/>
              <p:cNvSpPr/>
              <p:nvPr/>
            </p:nvSpPr>
            <p:spPr>
              <a:xfrm rot="-8642603">
                <a:off x="1076825" y="4824471"/>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724;p3"/>
              <p:cNvSpPr/>
              <p:nvPr/>
            </p:nvSpPr>
            <p:spPr>
              <a:xfrm rot="-8642603">
                <a:off x="813613" y="4633654"/>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725;p3"/>
              <p:cNvSpPr/>
              <p:nvPr/>
            </p:nvSpPr>
            <p:spPr>
              <a:xfrm>
                <a:off x="719656" y="4587792"/>
                <a:ext cx="515778" cy="523684"/>
              </a:xfrm>
              <a:custGeom>
                <a:avLst/>
                <a:gdLst/>
                <a:ahLst/>
                <a:cxnLst/>
                <a:rect l="l" t="t" r="r" b="b"/>
                <a:pathLst>
                  <a:path w="515778" h="523684" extrusionOk="0">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726;p3"/>
              <p:cNvSpPr/>
              <p:nvPr/>
            </p:nvSpPr>
            <p:spPr>
              <a:xfrm>
                <a:off x="989023" y="4771720"/>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727;p3"/>
              <p:cNvSpPr/>
              <p:nvPr/>
            </p:nvSpPr>
            <p:spPr>
              <a:xfrm>
                <a:off x="989023" y="4771815"/>
                <a:ext cx="539115" cy="483584"/>
              </a:xfrm>
              <a:custGeom>
                <a:avLst/>
                <a:gdLst/>
                <a:ahLst/>
                <a:cxnLst/>
                <a:rect l="l" t="t" r="r" b="b"/>
                <a:pathLst>
                  <a:path w="539115" h="483584" extrusionOk="0">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728;p3"/>
              <p:cNvSpPr/>
              <p:nvPr/>
            </p:nvSpPr>
            <p:spPr>
              <a:xfrm>
                <a:off x="986737" y="4639418"/>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729;p3"/>
              <p:cNvSpPr/>
              <p:nvPr/>
            </p:nvSpPr>
            <p:spPr>
              <a:xfrm>
                <a:off x="971878" y="4667707"/>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1" name="Google Shape;730;p3"/>
              <p:cNvSpPr/>
              <p:nvPr/>
            </p:nvSpPr>
            <p:spPr>
              <a:xfrm>
                <a:off x="952161" y="4704568"/>
                <a:ext cx="200691" cy="139827"/>
              </a:xfrm>
              <a:custGeom>
                <a:avLst/>
                <a:gdLst/>
                <a:ahLst/>
                <a:cxnLst/>
                <a:rect l="l" t="t" r="r" b="b"/>
                <a:pathLst>
                  <a:path w="200691" h="139827"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2" name="Google Shape;731;p3"/>
              <p:cNvSpPr/>
              <p:nvPr/>
            </p:nvSpPr>
            <p:spPr>
              <a:xfrm>
                <a:off x="930349" y="4730953"/>
                <a:ext cx="200596" cy="139827"/>
              </a:xfrm>
              <a:custGeom>
                <a:avLst/>
                <a:gdLst/>
                <a:ahLst/>
                <a:cxnLst/>
                <a:rect l="l" t="t" r="r" b="b"/>
                <a:pathLst>
                  <a:path w="200596" h="139827" extrusionOk="0">
                    <a:moveTo>
                      <a:pt x="0" y="0"/>
                    </a:moveTo>
                    <a:cubicBezTo>
                      <a:pt x="0" y="0"/>
                      <a:pt x="164973" y="78391"/>
                      <a:pt x="200596"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732;p3"/>
              <p:cNvSpPr/>
              <p:nvPr/>
            </p:nvSpPr>
            <p:spPr>
              <a:xfrm>
                <a:off x="1110467" y="4930021"/>
                <a:ext cx="278987" cy="222793"/>
              </a:xfrm>
              <a:custGeom>
                <a:avLst/>
                <a:gdLst/>
                <a:ahLst/>
                <a:cxnLst/>
                <a:rect l="l" t="t" r="r" b="b"/>
                <a:pathLst>
                  <a:path w="278987" h="222793" extrusionOk="0">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733;p3"/>
              <p:cNvSpPr/>
              <p:nvPr/>
            </p:nvSpPr>
            <p:spPr>
              <a:xfrm>
                <a:off x="831289" y="4780388"/>
                <a:ext cx="256889" cy="223361"/>
              </a:xfrm>
              <a:custGeom>
                <a:avLst/>
                <a:gdLst/>
                <a:ahLst/>
                <a:cxnLst/>
                <a:rect l="l" t="t" r="r" b="b"/>
                <a:pathLst>
                  <a:path w="256889" h="223361" extrusionOk="0">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5"/>
                                        </p:tgtEl>
                                        <p:attrNameLst>
                                          <p:attrName>style.color</p:attrName>
                                        </p:attrNameLst>
                                      </p:cBhvr>
                                      <p:to>
                                        <a:srgbClr val="EBCA53"/>
                                      </p:to>
                                    </p:animClr>
                                    <p:animClr clrSpc="rgb" dir="cw">
                                      <p:cBhvr>
                                        <p:cTn id="12" dur="500" fill="hold"/>
                                        <p:tgtEl>
                                          <p:spTgt spid="65"/>
                                        </p:tgtEl>
                                        <p:attrNameLst>
                                          <p:attrName>fillcolor</p:attrName>
                                        </p:attrNameLst>
                                      </p:cBhvr>
                                      <p:to>
                                        <a:srgbClr val="EBCA53"/>
                                      </p:to>
                                    </p:animClr>
                                    <p:set>
                                      <p:cBhvr>
                                        <p:cTn id="13" dur="500" fill="hold"/>
                                        <p:tgtEl>
                                          <p:spTgt spid="65"/>
                                        </p:tgtEl>
                                        <p:attrNameLst>
                                          <p:attrName>fill.type</p:attrName>
                                        </p:attrNameLst>
                                      </p:cBhvr>
                                      <p:to>
                                        <p:strVal val="solid"/>
                                      </p:to>
                                    </p:set>
                                    <p:set>
                                      <p:cBhvr>
                                        <p:cTn id="14" dur="500" fill="hold"/>
                                        <p:tgtEl>
                                          <p:spTgt spid="6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sX0" fmla="*/ 0 w 8918642"/>
                <a:gd name="csY0" fmla="*/ 110283 h 846309"/>
                <a:gd name="csX1" fmla="*/ 110283 w 8918642"/>
                <a:gd name="csY1" fmla="*/ 0 h 846309"/>
                <a:gd name="csX2" fmla="*/ 516193 w 8918642"/>
                <a:gd name="csY2" fmla="*/ 0 h 846309"/>
                <a:gd name="csX3" fmla="*/ 1270026 w 8918642"/>
                <a:gd name="csY3" fmla="*/ 0 h 846309"/>
                <a:gd name="csX4" fmla="*/ 1936879 w 8918642"/>
                <a:gd name="csY4" fmla="*/ 0 h 846309"/>
                <a:gd name="csX5" fmla="*/ 2255808 w 8918642"/>
                <a:gd name="csY5" fmla="*/ 0 h 846309"/>
                <a:gd name="csX6" fmla="*/ 2574738 w 8918642"/>
                <a:gd name="csY6" fmla="*/ 0 h 846309"/>
                <a:gd name="csX7" fmla="*/ 2893667 w 8918642"/>
                <a:gd name="csY7" fmla="*/ 0 h 846309"/>
                <a:gd name="csX8" fmla="*/ 3386558 w 8918642"/>
                <a:gd name="csY8" fmla="*/ 0 h 846309"/>
                <a:gd name="csX9" fmla="*/ 4053411 w 8918642"/>
                <a:gd name="csY9" fmla="*/ 0 h 846309"/>
                <a:gd name="csX10" fmla="*/ 4372340 w 8918642"/>
                <a:gd name="csY10" fmla="*/ 0 h 846309"/>
                <a:gd name="csX11" fmla="*/ 5039193 w 8918642"/>
                <a:gd name="csY11" fmla="*/ 0 h 846309"/>
                <a:gd name="csX12" fmla="*/ 5706045 w 8918642"/>
                <a:gd name="csY12" fmla="*/ 0 h 846309"/>
                <a:gd name="csX13" fmla="*/ 6111955 w 8918642"/>
                <a:gd name="csY13" fmla="*/ 0 h 846309"/>
                <a:gd name="csX14" fmla="*/ 6691827 w 8918642"/>
                <a:gd name="csY14" fmla="*/ 0 h 846309"/>
                <a:gd name="csX15" fmla="*/ 7358680 w 8918642"/>
                <a:gd name="csY15" fmla="*/ 0 h 846309"/>
                <a:gd name="csX16" fmla="*/ 7851571 w 8918642"/>
                <a:gd name="csY16" fmla="*/ 0 h 846309"/>
                <a:gd name="csX17" fmla="*/ 8808359 w 8918642"/>
                <a:gd name="csY17" fmla="*/ 0 h 846309"/>
                <a:gd name="csX18" fmla="*/ 8918642 w 8918642"/>
                <a:gd name="csY18" fmla="*/ 110283 h 846309"/>
                <a:gd name="csX19" fmla="*/ 8918642 w 8918642"/>
                <a:gd name="csY19" fmla="*/ 416897 h 846309"/>
                <a:gd name="csX20" fmla="*/ 8918642 w 8918642"/>
                <a:gd name="csY20" fmla="*/ 736026 h 846309"/>
                <a:gd name="csX21" fmla="*/ 8808359 w 8918642"/>
                <a:gd name="csY21" fmla="*/ 846309 h 846309"/>
                <a:gd name="csX22" fmla="*/ 8228487 w 8918642"/>
                <a:gd name="csY22" fmla="*/ 846309 h 846309"/>
                <a:gd name="csX23" fmla="*/ 7648616 w 8918642"/>
                <a:gd name="csY23" fmla="*/ 846309 h 846309"/>
                <a:gd name="csX24" fmla="*/ 7155725 w 8918642"/>
                <a:gd name="csY24" fmla="*/ 846309 h 846309"/>
                <a:gd name="csX25" fmla="*/ 6401891 w 8918642"/>
                <a:gd name="csY25" fmla="*/ 846309 h 846309"/>
                <a:gd name="csX26" fmla="*/ 5909000 w 8918642"/>
                <a:gd name="csY26" fmla="*/ 846309 h 846309"/>
                <a:gd name="csX27" fmla="*/ 5416109 w 8918642"/>
                <a:gd name="csY27" fmla="*/ 846309 h 846309"/>
                <a:gd name="csX28" fmla="*/ 4836238 w 8918642"/>
                <a:gd name="csY28" fmla="*/ 846309 h 846309"/>
                <a:gd name="csX29" fmla="*/ 4343347 w 8918642"/>
                <a:gd name="csY29" fmla="*/ 846309 h 846309"/>
                <a:gd name="csX30" fmla="*/ 3850456 w 8918642"/>
                <a:gd name="csY30" fmla="*/ 846309 h 846309"/>
                <a:gd name="csX31" fmla="*/ 3183603 w 8918642"/>
                <a:gd name="csY31" fmla="*/ 846309 h 846309"/>
                <a:gd name="csX32" fmla="*/ 2777693 w 8918642"/>
                <a:gd name="csY32" fmla="*/ 846309 h 846309"/>
                <a:gd name="csX33" fmla="*/ 2458764 w 8918642"/>
                <a:gd name="csY33" fmla="*/ 846309 h 846309"/>
                <a:gd name="csX34" fmla="*/ 2139834 w 8918642"/>
                <a:gd name="csY34" fmla="*/ 846309 h 846309"/>
                <a:gd name="csX35" fmla="*/ 1646943 w 8918642"/>
                <a:gd name="csY35" fmla="*/ 846309 h 846309"/>
                <a:gd name="csX36" fmla="*/ 1241033 w 8918642"/>
                <a:gd name="csY36" fmla="*/ 846309 h 846309"/>
                <a:gd name="csX37" fmla="*/ 748142 w 8918642"/>
                <a:gd name="csY37" fmla="*/ 846309 h 846309"/>
                <a:gd name="csX38" fmla="*/ 110283 w 8918642"/>
                <a:gd name="csY38" fmla="*/ 846309 h 846309"/>
                <a:gd name="csX39" fmla="*/ 0 w 8918642"/>
                <a:gd name="csY39" fmla="*/ 736026 h 846309"/>
                <a:gd name="csX40" fmla="*/ 0 w 8918642"/>
                <a:gd name="csY40" fmla="*/ 416897 h 846309"/>
                <a:gd name="csX41" fmla="*/ 0 w 8918642"/>
                <a:gd name="csY41" fmla="*/ 110283 h 8463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Thành phố nào sau đây nằm ở vùng Đồng bằng Bắc Bộ?</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0">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48199"/>
            <a:ext cx="3530629"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Cần</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Thơ</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44978" y="5318898"/>
            <a:ext cx="356751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Lạt</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033904" y="5196476"/>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7" name="TextBox 66">
            <a:extLst>
              <a:ext uri="{FF2B5EF4-FFF2-40B4-BE49-F238E27FC236}">
                <a16:creationId xmlns:a16="http://schemas.microsoft.com/office/drawing/2014/main" id="{98CC3837-2E5A-488F-8F1D-8FD5A454DC02}"/>
              </a:ext>
            </a:extLst>
          </p:cNvPr>
          <p:cNvSpPr txBox="1"/>
          <p:nvPr/>
        </p:nvSpPr>
        <p:spPr>
          <a:xfrm>
            <a:off x="365104" y="3418363"/>
            <a:ext cx="3957658"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Nẵng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8" name="Picture 2" descr="Hand drawn christmas toy collection Free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230" b="39617" l="7029" r="32109"/>
                    </a14:imgEffect>
                  </a14:imgLayer>
                </a14:imgProps>
              </a:ext>
              <a:ext uri="{28A0092B-C50C-407E-A947-70E740481C1C}">
                <a14:useLocalDpi xmlns:a14="http://schemas.microsoft.com/office/drawing/2010/main" val="0"/>
              </a:ext>
            </a:extLst>
          </a:blip>
          <a:srcRect l="8467" t="3620" r="67039" b="57402"/>
          <a:stretch/>
        </p:blipFill>
        <p:spPr bwMode="auto">
          <a:xfrm>
            <a:off x="570970" y="569093"/>
            <a:ext cx="1460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383747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6"/>
                                        </p:tgtEl>
                                        <p:attrNameLst>
                                          <p:attrName>style.color</p:attrName>
                                        </p:attrNameLst>
                                      </p:cBhvr>
                                      <p:to>
                                        <a:srgbClr val="F1DD4D"/>
                                      </p:to>
                                    </p:animClr>
                                    <p:animClr clrSpc="rgb" dir="cw">
                                      <p:cBhvr>
                                        <p:cTn id="12" dur="500" fill="hold"/>
                                        <p:tgtEl>
                                          <p:spTgt spid="66"/>
                                        </p:tgtEl>
                                        <p:attrNameLst>
                                          <p:attrName>fillcolor</p:attrName>
                                        </p:attrNameLst>
                                      </p:cBhvr>
                                      <p:to>
                                        <a:srgbClr val="F1DD4D"/>
                                      </p:to>
                                    </p:animClr>
                                    <p:set>
                                      <p:cBhvr>
                                        <p:cTn id="13" dur="500" fill="hold"/>
                                        <p:tgtEl>
                                          <p:spTgt spid="66"/>
                                        </p:tgtEl>
                                        <p:attrNameLst>
                                          <p:attrName>fill.type</p:attrName>
                                        </p:attrNameLst>
                                      </p:cBhvr>
                                      <p:to>
                                        <p:strVal val="solid"/>
                                      </p:to>
                                    </p:set>
                                    <p:set>
                                      <p:cBhvr>
                                        <p:cTn id="14" dur="500" fill="hold"/>
                                        <p:tgtEl>
                                          <p:spTgt spid="66"/>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sX0" fmla="*/ 0 w 8918642"/>
                <a:gd name="csY0" fmla="*/ 110283 h 846309"/>
                <a:gd name="csX1" fmla="*/ 110283 w 8918642"/>
                <a:gd name="csY1" fmla="*/ 0 h 846309"/>
                <a:gd name="csX2" fmla="*/ 516193 w 8918642"/>
                <a:gd name="csY2" fmla="*/ 0 h 846309"/>
                <a:gd name="csX3" fmla="*/ 1270026 w 8918642"/>
                <a:gd name="csY3" fmla="*/ 0 h 846309"/>
                <a:gd name="csX4" fmla="*/ 1936879 w 8918642"/>
                <a:gd name="csY4" fmla="*/ 0 h 846309"/>
                <a:gd name="csX5" fmla="*/ 2255808 w 8918642"/>
                <a:gd name="csY5" fmla="*/ 0 h 846309"/>
                <a:gd name="csX6" fmla="*/ 2574738 w 8918642"/>
                <a:gd name="csY6" fmla="*/ 0 h 846309"/>
                <a:gd name="csX7" fmla="*/ 2893667 w 8918642"/>
                <a:gd name="csY7" fmla="*/ 0 h 846309"/>
                <a:gd name="csX8" fmla="*/ 3386558 w 8918642"/>
                <a:gd name="csY8" fmla="*/ 0 h 846309"/>
                <a:gd name="csX9" fmla="*/ 4053411 w 8918642"/>
                <a:gd name="csY9" fmla="*/ 0 h 846309"/>
                <a:gd name="csX10" fmla="*/ 4372340 w 8918642"/>
                <a:gd name="csY10" fmla="*/ 0 h 846309"/>
                <a:gd name="csX11" fmla="*/ 5039193 w 8918642"/>
                <a:gd name="csY11" fmla="*/ 0 h 846309"/>
                <a:gd name="csX12" fmla="*/ 5706045 w 8918642"/>
                <a:gd name="csY12" fmla="*/ 0 h 846309"/>
                <a:gd name="csX13" fmla="*/ 6111955 w 8918642"/>
                <a:gd name="csY13" fmla="*/ 0 h 846309"/>
                <a:gd name="csX14" fmla="*/ 6691827 w 8918642"/>
                <a:gd name="csY14" fmla="*/ 0 h 846309"/>
                <a:gd name="csX15" fmla="*/ 7358680 w 8918642"/>
                <a:gd name="csY15" fmla="*/ 0 h 846309"/>
                <a:gd name="csX16" fmla="*/ 7851571 w 8918642"/>
                <a:gd name="csY16" fmla="*/ 0 h 846309"/>
                <a:gd name="csX17" fmla="*/ 8808359 w 8918642"/>
                <a:gd name="csY17" fmla="*/ 0 h 846309"/>
                <a:gd name="csX18" fmla="*/ 8918642 w 8918642"/>
                <a:gd name="csY18" fmla="*/ 110283 h 846309"/>
                <a:gd name="csX19" fmla="*/ 8918642 w 8918642"/>
                <a:gd name="csY19" fmla="*/ 416897 h 846309"/>
                <a:gd name="csX20" fmla="*/ 8918642 w 8918642"/>
                <a:gd name="csY20" fmla="*/ 736026 h 846309"/>
                <a:gd name="csX21" fmla="*/ 8808359 w 8918642"/>
                <a:gd name="csY21" fmla="*/ 846309 h 846309"/>
                <a:gd name="csX22" fmla="*/ 8228487 w 8918642"/>
                <a:gd name="csY22" fmla="*/ 846309 h 846309"/>
                <a:gd name="csX23" fmla="*/ 7648616 w 8918642"/>
                <a:gd name="csY23" fmla="*/ 846309 h 846309"/>
                <a:gd name="csX24" fmla="*/ 7155725 w 8918642"/>
                <a:gd name="csY24" fmla="*/ 846309 h 846309"/>
                <a:gd name="csX25" fmla="*/ 6401891 w 8918642"/>
                <a:gd name="csY25" fmla="*/ 846309 h 846309"/>
                <a:gd name="csX26" fmla="*/ 5909000 w 8918642"/>
                <a:gd name="csY26" fmla="*/ 846309 h 846309"/>
                <a:gd name="csX27" fmla="*/ 5416109 w 8918642"/>
                <a:gd name="csY27" fmla="*/ 846309 h 846309"/>
                <a:gd name="csX28" fmla="*/ 4836238 w 8918642"/>
                <a:gd name="csY28" fmla="*/ 846309 h 846309"/>
                <a:gd name="csX29" fmla="*/ 4343347 w 8918642"/>
                <a:gd name="csY29" fmla="*/ 846309 h 846309"/>
                <a:gd name="csX30" fmla="*/ 3850456 w 8918642"/>
                <a:gd name="csY30" fmla="*/ 846309 h 846309"/>
                <a:gd name="csX31" fmla="*/ 3183603 w 8918642"/>
                <a:gd name="csY31" fmla="*/ 846309 h 846309"/>
                <a:gd name="csX32" fmla="*/ 2777693 w 8918642"/>
                <a:gd name="csY32" fmla="*/ 846309 h 846309"/>
                <a:gd name="csX33" fmla="*/ 2458764 w 8918642"/>
                <a:gd name="csY33" fmla="*/ 846309 h 846309"/>
                <a:gd name="csX34" fmla="*/ 2139834 w 8918642"/>
                <a:gd name="csY34" fmla="*/ 846309 h 846309"/>
                <a:gd name="csX35" fmla="*/ 1646943 w 8918642"/>
                <a:gd name="csY35" fmla="*/ 846309 h 846309"/>
                <a:gd name="csX36" fmla="*/ 1241033 w 8918642"/>
                <a:gd name="csY36" fmla="*/ 846309 h 846309"/>
                <a:gd name="csX37" fmla="*/ 748142 w 8918642"/>
                <a:gd name="csY37" fmla="*/ 846309 h 846309"/>
                <a:gd name="csX38" fmla="*/ 110283 w 8918642"/>
                <a:gd name="csY38" fmla="*/ 846309 h 846309"/>
                <a:gd name="csX39" fmla="*/ 0 w 8918642"/>
                <a:gd name="csY39" fmla="*/ 736026 h 846309"/>
                <a:gd name="csX40" fmla="*/ 0 w 8918642"/>
                <a:gd name="csY40" fmla="*/ 416897 h 846309"/>
                <a:gd name="csX41" fmla="*/ 0 w 8918642"/>
                <a:gd name="csY41" fmla="*/ 110283 h 8463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328722"/>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Trang phục truyền thống của người Kinh là?</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68750" y="3547793"/>
            <a:ext cx="2860644"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0">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60509"/>
            <a:ext cx="3530629" cy="124123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tứ</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thân</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the</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03881" y="5359994"/>
            <a:ext cx="355735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lụa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420879"/>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trắng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67" name="Google Shape;125;p1"/>
          <p:cNvGrpSpPr/>
          <p:nvPr/>
        </p:nvGrpSpPr>
        <p:grpSpPr>
          <a:xfrm rot="2255152">
            <a:off x="820133" y="1111646"/>
            <a:ext cx="962176" cy="1164482"/>
            <a:chOff x="5881684" y="3147949"/>
            <a:chExt cx="428090" cy="557286"/>
          </a:xfrm>
        </p:grpSpPr>
        <p:grpSp>
          <p:nvGrpSpPr>
            <p:cNvPr id="68" name="Google Shape;126;p1"/>
            <p:cNvGrpSpPr/>
            <p:nvPr/>
          </p:nvGrpSpPr>
          <p:grpSpPr>
            <a:xfrm>
              <a:off x="5881684" y="3147949"/>
              <a:ext cx="428090" cy="557286"/>
              <a:chOff x="5881684" y="3147949"/>
              <a:chExt cx="428090" cy="557286"/>
            </a:xfrm>
          </p:grpSpPr>
          <p:sp>
            <p:nvSpPr>
              <p:cNvPr id="9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01" name="Google Shape;137;p1"/>
              <p:cNvGrpSpPr/>
              <p:nvPr/>
            </p:nvGrpSpPr>
            <p:grpSpPr>
              <a:xfrm>
                <a:off x="5881684" y="3256226"/>
                <a:ext cx="96300" cy="100097"/>
                <a:chOff x="5881684" y="3256226"/>
                <a:chExt cx="96300" cy="100097"/>
              </a:xfrm>
            </p:grpSpPr>
            <p:sp>
              <p:nvSpPr>
                <p:cNvPr id="140"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41"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10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6"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149;p1"/>
              <p:cNvSpPr/>
              <p:nvPr/>
            </p:nvSpPr>
            <p:spPr>
              <a:xfrm>
                <a:off x="6096013" y="3442441"/>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18" name="Google Shape;151;p1"/>
              <p:cNvGrpSpPr/>
              <p:nvPr/>
            </p:nvGrpSpPr>
            <p:grpSpPr>
              <a:xfrm>
                <a:off x="6089575" y="3442542"/>
                <a:ext cx="29041" cy="29075"/>
                <a:chOff x="6089575" y="3442542"/>
                <a:chExt cx="29041" cy="29075"/>
              </a:xfrm>
            </p:grpSpPr>
            <p:sp>
              <p:nvSpPr>
                <p:cNvPr id="138"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9"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119" name="Google Shape;154;p1"/>
              <p:cNvGrpSpPr/>
              <p:nvPr/>
            </p:nvGrpSpPr>
            <p:grpSpPr>
              <a:xfrm>
                <a:off x="6097142" y="3196401"/>
                <a:ext cx="112446" cy="63243"/>
                <a:chOff x="6097142" y="3196401"/>
                <a:chExt cx="112446" cy="63243"/>
              </a:xfrm>
            </p:grpSpPr>
            <p:sp>
              <p:nvSpPr>
                <p:cNvPr id="136"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9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pic>
        <p:nvPicPr>
          <p:cNvPr id="142" name="Picture 14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281394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70"/>
                                        </p:tgtEl>
                                        <p:attrNameLst>
                                          <p:attrName>style.color</p:attrName>
                                        </p:attrNameLst>
                                      </p:cBhvr>
                                      <p:to>
                                        <a:srgbClr val="F1DD4D"/>
                                      </p:to>
                                    </p:animClr>
                                    <p:animClr clrSpc="rgb" dir="cw">
                                      <p:cBhvr>
                                        <p:cTn id="12" dur="500" fill="hold"/>
                                        <p:tgtEl>
                                          <p:spTgt spid="70"/>
                                        </p:tgtEl>
                                        <p:attrNameLst>
                                          <p:attrName>fillcolor</p:attrName>
                                        </p:attrNameLst>
                                      </p:cBhvr>
                                      <p:to>
                                        <a:srgbClr val="F1DD4D"/>
                                      </p:to>
                                    </p:animClr>
                                    <p:set>
                                      <p:cBhvr>
                                        <p:cTn id="13" dur="500" fill="hold"/>
                                        <p:tgtEl>
                                          <p:spTgt spid="70"/>
                                        </p:tgtEl>
                                        <p:attrNameLst>
                                          <p:attrName>fill.type</p:attrName>
                                        </p:attrNameLst>
                                      </p:cBhvr>
                                      <p:to>
                                        <p:strVal val="solid"/>
                                      </p:to>
                                    </p:set>
                                    <p:set>
                                      <p:cBhvr>
                                        <p:cTn id="14" dur="500" fill="hold"/>
                                        <p:tgtEl>
                                          <p:spTgt spid="7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sX0" fmla="*/ 0 w 8918642"/>
                <a:gd name="csY0" fmla="*/ 110283 h 846309"/>
                <a:gd name="csX1" fmla="*/ 110283 w 8918642"/>
                <a:gd name="csY1" fmla="*/ 0 h 846309"/>
                <a:gd name="csX2" fmla="*/ 516193 w 8918642"/>
                <a:gd name="csY2" fmla="*/ 0 h 846309"/>
                <a:gd name="csX3" fmla="*/ 1270026 w 8918642"/>
                <a:gd name="csY3" fmla="*/ 0 h 846309"/>
                <a:gd name="csX4" fmla="*/ 1936879 w 8918642"/>
                <a:gd name="csY4" fmla="*/ 0 h 846309"/>
                <a:gd name="csX5" fmla="*/ 2255808 w 8918642"/>
                <a:gd name="csY5" fmla="*/ 0 h 846309"/>
                <a:gd name="csX6" fmla="*/ 2574738 w 8918642"/>
                <a:gd name="csY6" fmla="*/ 0 h 846309"/>
                <a:gd name="csX7" fmla="*/ 2893667 w 8918642"/>
                <a:gd name="csY7" fmla="*/ 0 h 846309"/>
                <a:gd name="csX8" fmla="*/ 3386558 w 8918642"/>
                <a:gd name="csY8" fmla="*/ 0 h 846309"/>
                <a:gd name="csX9" fmla="*/ 4053411 w 8918642"/>
                <a:gd name="csY9" fmla="*/ 0 h 846309"/>
                <a:gd name="csX10" fmla="*/ 4372340 w 8918642"/>
                <a:gd name="csY10" fmla="*/ 0 h 846309"/>
                <a:gd name="csX11" fmla="*/ 5039193 w 8918642"/>
                <a:gd name="csY11" fmla="*/ 0 h 846309"/>
                <a:gd name="csX12" fmla="*/ 5706045 w 8918642"/>
                <a:gd name="csY12" fmla="*/ 0 h 846309"/>
                <a:gd name="csX13" fmla="*/ 6111955 w 8918642"/>
                <a:gd name="csY13" fmla="*/ 0 h 846309"/>
                <a:gd name="csX14" fmla="*/ 6691827 w 8918642"/>
                <a:gd name="csY14" fmla="*/ 0 h 846309"/>
                <a:gd name="csX15" fmla="*/ 7358680 w 8918642"/>
                <a:gd name="csY15" fmla="*/ 0 h 846309"/>
                <a:gd name="csX16" fmla="*/ 7851571 w 8918642"/>
                <a:gd name="csY16" fmla="*/ 0 h 846309"/>
                <a:gd name="csX17" fmla="*/ 8808359 w 8918642"/>
                <a:gd name="csY17" fmla="*/ 0 h 846309"/>
                <a:gd name="csX18" fmla="*/ 8918642 w 8918642"/>
                <a:gd name="csY18" fmla="*/ 110283 h 846309"/>
                <a:gd name="csX19" fmla="*/ 8918642 w 8918642"/>
                <a:gd name="csY19" fmla="*/ 416897 h 846309"/>
                <a:gd name="csX20" fmla="*/ 8918642 w 8918642"/>
                <a:gd name="csY20" fmla="*/ 736026 h 846309"/>
                <a:gd name="csX21" fmla="*/ 8808359 w 8918642"/>
                <a:gd name="csY21" fmla="*/ 846309 h 846309"/>
                <a:gd name="csX22" fmla="*/ 8228487 w 8918642"/>
                <a:gd name="csY22" fmla="*/ 846309 h 846309"/>
                <a:gd name="csX23" fmla="*/ 7648616 w 8918642"/>
                <a:gd name="csY23" fmla="*/ 846309 h 846309"/>
                <a:gd name="csX24" fmla="*/ 7155725 w 8918642"/>
                <a:gd name="csY24" fmla="*/ 846309 h 846309"/>
                <a:gd name="csX25" fmla="*/ 6401891 w 8918642"/>
                <a:gd name="csY25" fmla="*/ 846309 h 846309"/>
                <a:gd name="csX26" fmla="*/ 5909000 w 8918642"/>
                <a:gd name="csY26" fmla="*/ 846309 h 846309"/>
                <a:gd name="csX27" fmla="*/ 5416109 w 8918642"/>
                <a:gd name="csY27" fmla="*/ 846309 h 846309"/>
                <a:gd name="csX28" fmla="*/ 4836238 w 8918642"/>
                <a:gd name="csY28" fmla="*/ 846309 h 846309"/>
                <a:gd name="csX29" fmla="*/ 4343347 w 8918642"/>
                <a:gd name="csY29" fmla="*/ 846309 h 846309"/>
                <a:gd name="csX30" fmla="*/ 3850456 w 8918642"/>
                <a:gd name="csY30" fmla="*/ 846309 h 846309"/>
                <a:gd name="csX31" fmla="*/ 3183603 w 8918642"/>
                <a:gd name="csY31" fmla="*/ 846309 h 846309"/>
                <a:gd name="csX32" fmla="*/ 2777693 w 8918642"/>
                <a:gd name="csY32" fmla="*/ 846309 h 846309"/>
                <a:gd name="csX33" fmla="*/ 2458764 w 8918642"/>
                <a:gd name="csY33" fmla="*/ 846309 h 846309"/>
                <a:gd name="csX34" fmla="*/ 2139834 w 8918642"/>
                <a:gd name="csY34" fmla="*/ 846309 h 846309"/>
                <a:gd name="csX35" fmla="*/ 1646943 w 8918642"/>
                <a:gd name="csY35" fmla="*/ 846309 h 846309"/>
                <a:gd name="csX36" fmla="*/ 1241033 w 8918642"/>
                <a:gd name="csY36" fmla="*/ 846309 h 846309"/>
                <a:gd name="csX37" fmla="*/ 748142 w 8918642"/>
                <a:gd name="csY37" fmla="*/ 846309 h 846309"/>
                <a:gd name="csX38" fmla="*/ 110283 w 8918642"/>
                <a:gd name="csY38" fmla="*/ 846309 h 846309"/>
                <a:gd name="csX39" fmla="*/ 0 w 8918642"/>
                <a:gd name="csY39" fmla="*/ 736026 h 846309"/>
                <a:gd name="csX40" fmla="*/ 0 w 8918642"/>
                <a:gd name="csY40" fmla="*/ 416897 h 846309"/>
                <a:gd name="csX41" fmla="*/ 0 w 8918642"/>
                <a:gd name="csY41" fmla="*/ 110283 h 8463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loo 2" pitchFamily="2" charset="0"/>
                <a:ea typeface="微软雅黑"/>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05906" y="832394"/>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Tỉnh</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mật</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độ</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dân</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3733" b="1" dirty="0">
                  <a:solidFill>
                    <a:prstClr val="white"/>
                  </a:solidFill>
                  <a:latin typeface="Calibri" panose="020F0502020204030204" pitchFamily="34" charset="0"/>
                  <a:ea typeface="Cambria" panose="02040503050406030204" pitchFamily="18" charset="0"/>
                  <a:cs typeface="Calibri" panose="020F0502020204030204" pitchFamily="34" charset="0"/>
                </a:rPr>
                <a:t>t</a:t>
              </a: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ừ 1501 người/ km² trở lên</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90" name="Google Shape;3857;p16"/>
          <p:cNvGrpSpPr/>
          <p:nvPr/>
        </p:nvGrpSpPr>
        <p:grpSpPr>
          <a:xfrm rot="781000">
            <a:off x="817135" y="590122"/>
            <a:ext cx="1196561" cy="2078622"/>
            <a:chOff x="5095909" y="2071631"/>
            <a:chExt cx="1998582" cy="2758414"/>
          </a:xfrm>
        </p:grpSpPr>
        <p:sp>
          <p:nvSpPr>
            <p:cNvPr id="91" name="Google Shape;3858;p16"/>
            <p:cNvSpPr/>
            <p:nvPr/>
          </p:nvSpPr>
          <p:spPr>
            <a:xfrm>
              <a:off x="5162355" y="4477266"/>
              <a:ext cx="1860320" cy="352779"/>
            </a:xfrm>
            <a:custGeom>
              <a:avLst/>
              <a:gdLst/>
              <a:ahLst/>
              <a:cxnLst/>
              <a:rect l="l" t="t" r="r" b="b"/>
              <a:pathLst>
                <a:path w="1636395" h="267462" extrusionOk="0">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09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92" name="Google Shape;3859;p16"/>
            <p:cNvGrpSpPr/>
            <p:nvPr/>
          </p:nvGrpSpPr>
          <p:grpSpPr>
            <a:xfrm>
              <a:off x="5095909" y="2071631"/>
              <a:ext cx="1998582" cy="2630111"/>
              <a:chOff x="5095909" y="2071631"/>
              <a:chExt cx="1998582" cy="2630111"/>
            </a:xfrm>
          </p:grpSpPr>
          <p:sp>
            <p:nvSpPr>
              <p:cNvPr id="93" name="Google Shape;3860;p16"/>
              <p:cNvSpPr/>
              <p:nvPr/>
            </p:nvSpPr>
            <p:spPr>
              <a:xfrm>
                <a:off x="5142869" y="3767924"/>
                <a:ext cx="405252" cy="862150"/>
              </a:xfrm>
              <a:custGeom>
                <a:avLst/>
                <a:gdLst/>
                <a:ahLst/>
                <a:cxnLst/>
                <a:rect l="l" t="t" r="r" b="b"/>
                <a:pathLst>
                  <a:path w="405252" h="862150" extrusionOk="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3861;p16"/>
              <p:cNvSpPr/>
              <p:nvPr/>
            </p:nvSpPr>
            <p:spPr>
              <a:xfrm>
                <a:off x="5142965" y="3768019"/>
                <a:ext cx="290475" cy="510704"/>
              </a:xfrm>
              <a:custGeom>
                <a:avLst/>
                <a:gdLst/>
                <a:ahLst/>
                <a:cxnLst/>
                <a:rect l="l" t="t" r="r" b="b"/>
                <a:pathLst>
                  <a:path w="290475" h="510704" extrusionOk="0">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3862;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6" name="Google Shape;3863;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7" name="Google Shape;3864;p16"/>
              <p:cNvSpPr/>
              <p:nvPr/>
            </p:nvSpPr>
            <p:spPr>
              <a:xfrm>
                <a:off x="5095909" y="4026397"/>
                <a:ext cx="291978" cy="155301"/>
              </a:xfrm>
              <a:custGeom>
                <a:avLst/>
                <a:gdLst/>
                <a:ahLst/>
                <a:cxnLst/>
                <a:rect l="l" t="t" r="r" b="b"/>
                <a:pathLst>
                  <a:path w="291978" h="155301" extrusionOk="0">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 name="Google Shape;3865;p16"/>
              <p:cNvSpPr/>
              <p:nvPr/>
            </p:nvSpPr>
            <p:spPr>
              <a:xfrm>
                <a:off x="5109495" y="3763686"/>
                <a:ext cx="305181" cy="202998"/>
              </a:xfrm>
              <a:custGeom>
                <a:avLst/>
                <a:gdLst/>
                <a:ahLst/>
                <a:cxnLst/>
                <a:rect l="l" t="t" r="r" b="b"/>
                <a:pathLst>
                  <a:path w="305181" h="202998" extrusionOk="0">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 name="Google Shape;3866;p16"/>
              <p:cNvSpPr/>
              <p:nvPr/>
            </p:nvSpPr>
            <p:spPr>
              <a:xfrm>
                <a:off x="6637496" y="3767924"/>
                <a:ext cx="405252" cy="862150"/>
              </a:xfrm>
              <a:custGeom>
                <a:avLst/>
                <a:gdLst/>
                <a:ahLst/>
                <a:cxnLst/>
                <a:rect l="l" t="t" r="r" b="b"/>
                <a:pathLst>
                  <a:path w="405252" h="862150" extrusionOk="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 name="Google Shape;3867;p16"/>
              <p:cNvSpPr/>
              <p:nvPr/>
            </p:nvSpPr>
            <p:spPr>
              <a:xfrm>
                <a:off x="6752177" y="3768019"/>
                <a:ext cx="290475" cy="510704"/>
              </a:xfrm>
              <a:custGeom>
                <a:avLst/>
                <a:gdLst/>
                <a:ahLst/>
                <a:cxnLst/>
                <a:rect l="l" t="t" r="r" b="b"/>
                <a:pathLst>
                  <a:path w="290475" h="510704" extrusionOk="0">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 name="Google Shape;3868;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 name="Google Shape;3869;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 name="Google Shape;3870;p16"/>
              <p:cNvSpPr/>
              <p:nvPr/>
            </p:nvSpPr>
            <p:spPr>
              <a:xfrm>
                <a:off x="6799828" y="4029696"/>
                <a:ext cx="294663" cy="153316"/>
              </a:xfrm>
              <a:custGeom>
                <a:avLst/>
                <a:gdLst/>
                <a:ahLst/>
                <a:cxnLst/>
                <a:rect l="l" t="t" r="r" b="b"/>
                <a:pathLst>
                  <a:path w="294663" h="153316" extrusionOk="0">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 name="Google Shape;3871;p16"/>
              <p:cNvSpPr/>
              <p:nvPr/>
            </p:nvSpPr>
            <p:spPr>
              <a:xfrm>
                <a:off x="6767226" y="3763686"/>
                <a:ext cx="305180" cy="202998"/>
              </a:xfrm>
              <a:custGeom>
                <a:avLst/>
                <a:gdLst/>
                <a:ahLst/>
                <a:cxnLst/>
                <a:rect l="l" t="t" r="r" b="b"/>
                <a:pathLst>
                  <a:path w="305180" h="202998" extrusionOk="0">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06" name="Google Shape;3872;p16"/>
              <p:cNvGrpSpPr/>
              <p:nvPr/>
            </p:nvGrpSpPr>
            <p:grpSpPr>
              <a:xfrm>
                <a:off x="5263800" y="3765612"/>
                <a:ext cx="1669256" cy="864748"/>
                <a:chOff x="5263800" y="3765612"/>
                <a:chExt cx="1669256" cy="864748"/>
              </a:xfrm>
            </p:grpSpPr>
            <p:sp>
              <p:nvSpPr>
                <p:cNvPr id="310" name="Google Shape;3873;p16"/>
                <p:cNvSpPr/>
                <p:nvPr/>
              </p:nvSpPr>
              <p:spPr>
                <a:xfrm>
                  <a:off x="5263800" y="3768946"/>
                  <a:ext cx="284226" cy="861414"/>
                </a:xfrm>
                <a:custGeom>
                  <a:avLst/>
                  <a:gdLst/>
                  <a:ahLst/>
                  <a:cxnLst/>
                  <a:rect l="l" t="t" r="r" b="b"/>
                  <a:pathLst>
                    <a:path w="284226" h="861414" extrusionOk="0">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11" name="Google Shape;3874;p16"/>
                <p:cNvSpPr/>
                <p:nvPr/>
              </p:nvSpPr>
              <p:spPr>
                <a:xfrm>
                  <a:off x="6637305" y="3765612"/>
                  <a:ext cx="295751" cy="864653"/>
                </a:xfrm>
                <a:custGeom>
                  <a:avLst/>
                  <a:gdLst/>
                  <a:ahLst/>
                  <a:cxnLst/>
                  <a:rect l="l" t="t" r="r" b="b"/>
                  <a:pathLst>
                    <a:path w="295751" h="864653" extrusionOk="0">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8" name="Google Shape;3875;p16"/>
              <p:cNvGrpSpPr/>
              <p:nvPr/>
            </p:nvGrpSpPr>
            <p:grpSpPr>
              <a:xfrm>
                <a:off x="6437280" y="2608176"/>
                <a:ext cx="554239" cy="873591"/>
                <a:chOff x="6437280" y="2608176"/>
                <a:chExt cx="554239" cy="873591"/>
              </a:xfrm>
            </p:grpSpPr>
            <p:sp>
              <p:nvSpPr>
                <p:cNvPr id="307" name="Google Shape;3876;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8" name="Google Shape;3877;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9" name="Google Shape;3878;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9" name="Google Shape;3879;p16"/>
              <p:cNvGrpSpPr/>
              <p:nvPr/>
            </p:nvGrpSpPr>
            <p:grpSpPr>
              <a:xfrm>
                <a:off x="5207624" y="2608176"/>
                <a:ext cx="554143" cy="873591"/>
                <a:chOff x="5207624" y="2608176"/>
                <a:chExt cx="554143" cy="873591"/>
              </a:xfrm>
            </p:grpSpPr>
            <p:sp>
              <p:nvSpPr>
                <p:cNvPr id="304" name="Google Shape;3880;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5" name="Google Shape;3881;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6" name="Google Shape;388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11" name="Google Shape;3883;p16"/>
              <p:cNvSpPr/>
              <p:nvPr/>
            </p:nvSpPr>
            <p:spPr>
              <a:xfrm>
                <a:off x="5368334" y="2813342"/>
                <a:ext cx="1460138" cy="1888400"/>
              </a:xfrm>
              <a:custGeom>
                <a:avLst/>
                <a:gdLst/>
                <a:ahLst/>
                <a:cxnLst/>
                <a:rect l="l" t="t" r="r" b="b"/>
                <a:pathLst>
                  <a:path w="1460138" h="1888400" extrusionOk="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3884;p16"/>
              <p:cNvSpPr/>
              <p:nvPr/>
            </p:nvSpPr>
            <p:spPr>
              <a:xfrm>
                <a:off x="5143309" y="2813379"/>
                <a:ext cx="1899189" cy="1888267"/>
              </a:xfrm>
              <a:custGeom>
                <a:avLst/>
                <a:gdLst/>
                <a:ahLst/>
                <a:cxnLst/>
                <a:rect l="l" t="t" r="r" b="b"/>
                <a:pathLst>
                  <a:path w="1899189" h="1888267" extrusionOk="0">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5" name="Google Shape;3885;p16"/>
              <p:cNvSpPr/>
              <p:nvPr/>
            </p:nvSpPr>
            <p:spPr>
              <a:xfrm>
                <a:off x="5537652" y="2856044"/>
                <a:ext cx="1111019" cy="714485"/>
              </a:xfrm>
              <a:custGeom>
                <a:avLst/>
                <a:gdLst/>
                <a:ahLst/>
                <a:cxnLst/>
                <a:rect l="l" t="t" r="r" b="b"/>
                <a:pathLst>
                  <a:path w="1111019" h="714485" extrusionOk="0">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3886;p16"/>
              <p:cNvSpPr/>
              <p:nvPr/>
            </p:nvSpPr>
            <p:spPr>
              <a:xfrm>
                <a:off x="5542071" y="3725878"/>
                <a:ext cx="1112379" cy="855445"/>
              </a:xfrm>
              <a:custGeom>
                <a:avLst/>
                <a:gdLst/>
                <a:ahLst/>
                <a:cxnLst/>
                <a:rect l="l" t="t" r="r" b="b"/>
                <a:pathLst>
                  <a:path w="1112379" h="855445" extrusionOk="0">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 name="Google Shape;3887;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 name="Google Shape;3888;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3889;p16"/>
              <p:cNvSpPr/>
              <p:nvPr/>
            </p:nvSpPr>
            <p:spPr>
              <a:xfrm>
                <a:off x="5551372" y="3731798"/>
                <a:ext cx="1092982" cy="517494"/>
              </a:xfrm>
              <a:custGeom>
                <a:avLst/>
                <a:gdLst/>
                <a:ahLst/>
                <a:cxnLst/>
                <a:rect l="l" t="t" r="r" b="b"/>
                <a:pathLst>
                  <a:path w="1092982" h="517494" extrusionOk="0">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3890;p16"/>
              <p:cNvSpPr/>
              <p:nvPr/>
            </p:nvSpPr>
            <p:spPr>
              <a:xfrm>
                <a:off x="5562581" y="4233565"/>
                <a:ext cx="1088595" cy="227311"/>
              </a:xfrm>
              <a:custGeom>
                <a:avLst/>
                <a:gdLst/>
                <a:ahLst/>
                <a:cxnLst/>
                <a:rect l="l" t="t" r="r" b="b"/>
                <a:pathLst>
                  <a:path w="1088595" h="227311" extrusionOk="0">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3891;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389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 name="Google Shape;3893;p16"/>
              <p:cNvSpPr/>
              <p:nvPr/>
            </p:nvSpPr>
            <p:spPr>
              <a:xfrm>
                <a:off x="5612618" y="3930416"/>
                <a:ext cx="972966" cy="24949"/>
              </a:xfrm>
              <a:custGeom>
                <a:avLst/>
                <a:gdLst/>
                <a:ahLst/>
                <a:cxnLst/>
                <a:rect l="l" t="t" r="r" b="b"/>
                <a:pathLst>
                  <a:path w="972966" h="24949" extrusionOk="0">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0" name="Google Shape;3894;p16"/>
              <p:cNvGrpSpPr/>
              <p:nvPr/>
            </p:nvGrpSpPr>
            <p:grpSpPr>
              <a:xfrm>
                <a:off x="6555029" y="3916869"/>
                <a:ext cx="48738" cy="193168"/>
                <a:chOff x="6555029" y="3916869"/>
                <a:chExt cx="48738" cy="193168"/>
              </a:xfrm>
            </p:grpSpPr>
            <p:sp>
              <p:nvSpPr>
                <p:cNvPr id="302" name="Google Shape;3895;p16"/>
                <p:cNvSpPr/>
                <p:nvPr/>
              </p:nvSpPr>
              <p:spPr>
                <a:xfrm>
                  <a:off x="6557425" y="3963447"/>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3" name="Google Shape;3896;p16"/>
                <p:cNvSpPr/>
                <p:nvPr/>
              </p:nvSpPr>
              <p:spPr>
                <a:xfrm>
                  <a:off x="6555029" y="3916869"/>
                  <a:ext cx="46717" cy="56768"/>
                </a:xfrm>
                <a:custGeom>
                  <a:avLst/>
                  <a:gdLst/>
                  <a:ahLst/>
                  <a:cxnLst/>
                  <a:rect l="l" t="t" r="r" b="b"/>
                  <a:pathLst>
                    <a:path w="46717" h="56768" extrusionOk="0">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1" name="Google Shape;3897;p16"/>
              <p:cNvGrpSpPr/>
              <p:nvPr/>
            </p:nvGrpSpPr>
            <p:grpSpPr>
              <a:xfrm>
                <a:off x="5496707" y="3267074"/>
                <a:ext cx="48832" cy="193167"/>
                <a:chOff x="5496707" y="3267074"/>
                <a:chExt cx="48832" cy="193167"/>
              </a:xfrm>
            </p:grpSpPr>
            <p:sp>
              <p:nvSpPr>
                <p:cNvPr id="300" name="Google Shape;3898;p16"/>
                <p:cNvSpPr/>
                <p:nvPr/>
              </p:nvSpPr>
              <p:spPr>
                <a:xfrm>
                  <a:off x="5499197" y="3313651"/>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1" name="Google Shape;3899;p16"/>
                <p:cNvSpPr/>
                <p:nvPr/>
              </p:nvSpPr>
              <p:spPr>
                <a:xfrm>
                  <a:off x="5496707" y="3267074"/>
                  <a:ext cx="46739" cy="56768"/>
                </a:xfrm>
                <a:custGeom>
                  <a:avLst/>
                  <a:gdLst/>
                  <a:ahLst/>
                  <a:cxnLst/>
                  <a:rect l="l" t="t" r="r" b="b"/>
                  <a:pathLst>
                    <a:path w="46739" h="56768" extrusionOk="0">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2" name="Google Shape;3900;p16"/>
              <p:cNvSpPr/>
              <p:nvPr/>
            </p:nvSpPr>
            <p:spPr>
              <a:xfrm>
                <a:off x="5528500" y="3211986"/>
                <a:ext cx="1128431" cy="536439"/>
              </a:xfrm>
              <a:custGeom>
                <a:avLst/>
                <a:gdLst/>
                <a:ahLst/>
                <a:cxnLst/>
                <a:rect l="l" t="t" r="r" b="b"/>
                <a:pathLst>
                  <a:path w="1128431" h="536439" extrusionOk="0">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3" name="Google Shape;3901;p16"/>
              <p:cNvGrpSpPr/>
              <p:nvPr/>
            </p:nvGrpSpPr>
            <p:grpSpPr>
              <a:xfrm>
                <a:off x="6344161" y="2071631"/>
                <a:ext cx="261109" cy="803776"/>
                <a:chOff x="6344161" y="2071631"/>
                <a:chExt cx="261109" cy="803776"/>
              </a:xfrm>
            </p:grpSpPr>
            <p:grpSp>
              <p:nvGrpSpPr>
                <p:cNvPr id="290" name="Google Shape;3902;p16"/>
                <p:cNvGrpSpPr/>
                <p:nvPr/>
              </p:nvGrpSpPr>
              <p:grpSpPr>
                <a:xfrm>
                  <a:off x="6464290" y="2071631"/>
                  <a:ext cx="140980" cy="249844"/>
                  <a:chOff x="6464290" y="2071631"/>
                  <a:chExt cx="140980" cy="249844"/>
                </a:xfrm>
              </p:grpSpPr>
              <p:sp>
                <p:nvSpPr>
                  <p:cNvPr id="294" name="Google Shape;3903;p16"/>
                  <p:cNvSpPr/>
                  <p:nvPr/>
                </p:nvSpPr>
                <p:spPr>
                  <a:xfrm>
                    <a:off x="6464290" y="2071631"/>
                    <a:ext cx="140980" cy="249844"/>
                  </a:xfrm>
                  <a:custGeom>
                    <a:avLst/>
                    <a:gdLst/>
                    <a:ahLst/>
                    <a:cxnLst/>
                    <a:rect l="l" t="t" r="r" b="b"/>
                    <a:pathLst>
                      <a:path w="140980" h="249844" extrusionOk="0">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95" name="Google Shape;3904;p16"/>
                  <p:cNvGrpSpPr/>
                  <p:nvPr/>
                </p:nvGrpSpPr>
                <p:grpSpPr>
                  <a:xfrm>
                    <a:off x="6481995" y="2094165"/>
                    <a:ext cx="122925" cy="227267"/>
                    <a:chOff x="6481995" y="2094165"/>
                    <a:chExt cx="122925" cy="227267"/>
                  </a:xfrm>
                </p:grpSpPr>
                <p:sp>
                  <p:nvSpPr>
                    <p:cNvPr id="296" name="Google Shape;3905;p16"/>
                    <p:cNvSpPr/>
                    <p:nvPr/>
                  </p:nvSpPr>
                  <p:spPr>
                    <a:xfrm>
                      <a:off x="6481995" y="2147887"/>
                      <a:ext cx="56821" cy="163980"/>
                    </a:xfrm>
                    <a:custGeom>
                      <a:avLst/>
                      <a:gdLst/>
                      <a:ahLst/>
                      <a:cxnLst/>
                      <a:rect l="l" t="t" r="r" b="b"/>
                      <a:pathLst>
                        <a:path w="56821" h="163980" extrusionOk="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7" name="Google Shape;3906;p16"/>
                    <p:cNvSpPr/>
                    <p:nvPr/>
                  </p:nvSpPr>
                  <p:spPr>
                    <a:xfrm>
                      <a:off x="6507003" y="2094165"/>
                      <a:ext cx="61402" cy="222694"/>
                    </a:xfrm>
                    <a:custGeom>
                      <a:avLst/>
                      <a:gdLst/>
                      <a:ahLst/>
                      <a:cxnLst/>
                      <a:rect l="l" t="t" r="r" b="b"/>
                      <a:pathLst>
                        <a:path w="61402" h="222694" extrusionOk="0">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8" name="Google Shape;3907;p16"/>
                    <p:cNvSpPr/>
                    <p:nvPr/>
                  </p:nvSpPr>
                  <p:spPr>
                    <a:xfrm>
                      <a:off x="6521862" y="2175033"/>
                      <a:ext cx="74485" cy="145446"/>
                    </a:xfrm>
                    <a:custGeom>
                      <a:avLst/>
                      <a:gdLst/>
                      <a:ahLst/>
                      <a:cxnLst/>
                      <a:rect l="l" t="t" r="r" b="b"/>
                      <a:pathLst>
                        <a:path w="74485" h="145446" extrusionOk="0">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9" name="Google Shape;3908;p16"/>
                    <p:cNvSpPr/>
                    <p:nvPr/>
                  </p:nvSpPr>
                  <p:spPr>
                    <a:xfrm>
                      <a:off x="6536150" y="2248185"/>
                      <a:ext cx="68770" cy="73247"/>
                    </a:xfrm>
                    <a:custGeom>
                      <a:avLst/>
                      <a:gdLst/>
                      <a:ahLst/>
                      <a:cxnLst/>
                      <a:rect l="l" t="t" r="r" b="b"/>
                      <a:pathLst>
                        <a:path w="68770" h="73247" extrusionOk="0">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91" name="Google Shape;3909;p16"/>
                <p:cNvSpPr/>
                <p:nvPr/>
              </p:nvSpPr>
              <p:spPr>
                <a:xfrm>
                  <a:off x="6344161" y="2387059"/>
                  <a:ext cx="157222" cy="488348"/>
                </a:xfrm>
                <a:custGeom>
                  <a:avLst/>
                  <a:gdLst/>
                  <a:ahLst/>
                  <a:cxnLst/>
                  <a:rect l="l" t="t" r="r" b="b"/>
                  <a:pathLst>
                    <a:path w="157222" h="488348" extrusionOk="0">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2" name="Google Shape;3910;p16"/>
                <p:cNvSpPr/>
                <p:nvPr/>
              </p:nvSpPr>
              <p:spPr>
                <a:xfrm>
                  <a:off x="6453519" y="2307554"/>
                  <a:ext cx="86062" cy="109113"/>
                </a:xfrm>
                <a:custGeom>
                  <a:avLst/>
                  <a:gdLst/>
                  <a:ahLst/>
                  <a:cxnLst/>
                  <a:rect l="l" t="t" r="r" b="b"/>
                  <a:pathLst>
                    <a:path w="86062" h="109113" extrusionOk="0">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3" name="Google Shape;3911;p16"/>
                <p:cNvSpPr/>
                <p:nvPr/>
              </p:nvSpPr>
              <p:spPr>
                <a:xfrm>
                  <a:off x="6465717" y="2314383"/>
                  <a:ext cx="49025" cy="68295"/>
                </a:xfrm>
                <a:custGeom>
                  <a:avLst/>
                  <a:gdLst/>
                  <a:ahLst/>
                  <a:cxnLst/>
                  <a:rect l="l" t="t" r="r" b="b"/>
                  <a:pathLst>
                    <a:path w="49025" h="68295" extrusionOk="0">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4" name="Google Shape;3912;p16"/>
              <p:cNvGrpSpPr/>
              <p:nvPr/>
            </p:nvGrpSpPr>
            <p:grpSpPr>
              <a:xfrm>
                <a:off x="6344066" y="2219246"/>
                <a:ext cx="507076" cy="658734"/>
                <a:chOff x="6344066" y="2219246"/>
                <a:chExt cx="507076" cy="658734"/>
              </a:xfrm>
            </p:grpSpPr>
            <p:grpSp>
              <p:nvGrpSpPr>
                <p:cNvPr id="278" name="Google Shape;3913;p16"/>
                <p:cNvGrpSpPr/>
                <p:nvPr/>
              </p:nvGrpSpPr>
              <p:grpSpPr>
                <a:xfrm>
                  <a:off x="6692854" y="2219246"/>
                  <a:ext cx="158288" cy="171462"/>
                  <a:chOff x="6692854" y="2219246"/>
                  <a:chExt cx="158288" cy="171462"/>
                </a:xfrm>
              </p:grpSpPr>
              <p:sp>
                <p:nvSpPr>
                  <p:cNvPr id="284" name="Google Shape;3914;p16"/>
                  <p:cNvSpPr/>
                  <p:nvPr/>
                </p:nvSpPr>
                <p:spPr>
                  <a:xfrm>
                    <a:off x="6692854" y="2219246"/>
                    <a:ext cx="158288" cy="171462"/>
                  </a:xfrm>
                  <a:custGeom>
                    <a:avLst/>
                    <a:gdLst/>
                    <a:ahLst/>
                    <a:cxnLst/>
                    <a:rect l="l" t="t" r="r" b="b"/>
                    <a:pathLst>
                      <a:path w="158288" h="171462" extrusionOk="0">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85" name="Google Shape;3915;p16"/>
                  <p:cNvGrpSpPr/>
                  <p:nvPr/>
                </p:nvGrpSpPr>
                <p:grpSpPr>
                  <a:xfrm>
                    <a:off x="6700932" y="2221705"/>
                    <a:ext cx="141350" cy="167926"/>
                    <a:chOff x="6700932" y="2221705"/>
                    <a:chExt cx="141350" cy="167926"/>
                  </a:xfrm>
                </p:grpSpPr>
                <p:sp>
                  <p:nvSpPr>
                    <p:cNvPr id="286" name="Google Shape;3916;p16"/>
                    <p:cNvSpPr/>
                    <p:nvPr/>
                  </p:nvSpPr>
                  <p:spPr>
                    <a:xfrm>
                      <a:off x="6700932" y="2221705"/>
                      <a:ext cx="35052" cy="153352"/>
                    </a:xfrm>
                    <a:custGeom>
                      <a:avLst/>
                      <a:gdLst/>
                      <a:ahLst/>
                      <a:cxnLst/>
                      <a:rect l="l" t="t" r="r" b="b"/>
                      <a:pathLst>
                        <a:path w="35052" h="153352" extrusionOk="0">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7" name="Google Shape;3917;p16"/>
                    <p:cNvSpPr/>
                    <p:nvPr/>
                  </p:nvSpPr>
                  <p:spPr>
                    <a:xfrm>
                      <a:off x="6711791" y="2240660"/>
                      <a:ext cx="64103" cy="142398"/>
                    </a:xfrm>
                    <a:custGeom>
                      <a:avLst/>
                      <a:gdLst/>
                      <a:ahLst/>
                      <a:cxnLst/>
                      <a:rect l="l" t="t" r="r" b="b"/>
                      <a:pathLst>
                        <a:path w="64103" h="142398" extrusionOk="0">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8" name="Google Shape;3918;p16"/>
                    <p:cNvSpPr/>
                    <p:nvPr/>
                  </p:nvSpPr>
                  <p:spPr>
                    <a:xfrm>
                      <a:off x="6742937" y="2258186"/>
                      <a:ext cx="62389" cy="96629"/>
                    </a:xfrm>
                    <a:custGeom>
                      <a:avLst/>
                      <a:gdLst/>
                      <a:ahLst/>
                      <a:cxnLst/>
                      <a:rect l="l" t="t" r="r" b="b"/>
                      <a:pathLst>
                        <a:path w="62389" h="96629" extrusionOk="0">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9" name="Google Shape;3919;p16"/>
                    <p:cNvSpPr/>
                    <p:nvPr/>
                  </p:nvSpPr>
                  <p:spPr>
                    <a:xfrm>
                      <a:off x="6725030" y="2289047"/>
                      <a:ext cx="117252" cy="100584"/>
                    </a:xfrm>
                    <a:custGeom>
                      <a:avLst/>
                      <a:gdLst/>
                      <a:ahLst/>
                      <a:cxnLst/>
                      <a:rect l="l" t="t" r="r" b="b"/>
                      <a:pathLst>
                        <a:path w="117252" h="100584" extrusionOk="0">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79" name="Google Shape;3920;p16"/>
                <p:cNvSpPr/>
                <p:nvPr/>
              </p:nvSpPr>
              <p:spPr>
                <a:xfrm>
                  <a:off x="6404853" y="2438399"/>
                  <a:ext cx="274648" cy="439580"/>
                </a:xfrm>
                <a:custGeom>
                  <a:avLst/>
                  <a:gdLst/>
                  <a:ahLst/>
                  <a:cxnLst/>
                  <a:rect l="l" t="t" r="r" b="b"/>
                  <a:pathLst>
                    <a:path w="274648" h="439580" extrusionOk="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0" name="Google Shape;3921;p16"/>
                <p:cNvSpPr/>
                <p:nvPr/>
              </p:nvSpPr>
              <p:spPr>
                <a:xfrm>
                  <a:off x="6637189" y="2369814"/>
                  <a:ext cx="94902" cy="106683"/>
                </a:xfrm>
                <a:custGeom>
                  <a:avLst/>
                  <a:gdLst/>
                  <a:ahLst/>
                  <a:cxnLst/>
                  <a:rect l="l" t="t" r="r" b="b"/>
                  <a:pathLst>
                    <a:path w="94902" h="106683" extrusionOk="0">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1" name="Google Shape;3922;p16"/>
                <p:cNvSpPr/>
                <p:nvPr/>
              </p:nvSpPr>
              <p:spPr>
                <a:xfrm>
                  <a:off x="6650652" y="2377624"/>
                  <a:ext cx="62684" cy="56847"/>
                </a:xfrm>
                <a:custGeom>
                  <a:avLst/>
                  <a:gdLst/>
                  <a:ahLst/>
                  <a:cxnLst/>
                  <a:rect l="l" t="t" r="r" b="b"/>
                  <a:pathLst>
                    <a:path w="62684" h="56847" extrusionOk="0">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2" name="Google Shape;3923;p16"/>
                <p:cNvSpPr/>
                <p:nvPr/>
              </p:nvSpPr>
              <p:spPr>
                <a:xfrm>
                  <a:off x="6344066" y="2493490"/>
                  <a:ext cx="140743" cy="381822"/>
                </a:xfrm>
                <a:custGeom>
                  <a:avLst/>
                  <a:gdLst/>
                  <a:ahLst/>
                  <a:cxnLst/>
                  <a:rect l="l" t="t" r="r" b="b"/>
                  <a:pathLst>
                    <a:path w="140743" h="381822" extrusionOk="0">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3" name="Google Shape;3924;p16"/>
                <p:cNvSpPr/>
                <p:nvPr/>
              </p:nvSpPr>
              <p:spPr>
                <a:xfrm>
                  <a:off x="6404948" y="2527363"/>
                  <a:ext cx="231595" cy="350617"/>
                </a:xfrm>
                <a:custGeom>
                  <a:avLst/>
                  <a:gdLst/>
                  <a:ahLst/>
                  <a:cxnLst/>
                  <a:rect l="l" t="t" r="r" b="b"/>
                  <a:pathLst>
                    <a:path w="231595" h="350617" extrusionOk="0">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5" name="Google Shape;3925;p16"/>
              <p:cNvGrpSpPr/>
              <p:nvPr/>
            </p:nvGrpSpPr>
            <p:grpSpPr>
              <a:xfrm>
                <a:off x="5427440" y="2429350"/>
                <a:ext cx="307451" cy="516182"/>
                <a:chOff x="5427440" y="2429350"/>
                <a:chExt cx="307451" cy="516182"/>
              </a:xfrm>
            </p:grpSpPr>
            <p:sp>
              <p:nvSpPr>
                <p:cNvPr id="273" name="Google Shape;3926;p16"/>
                <p:cNvSpPr/>
                <p:nvPr/>
              </p:nvSpPr>
              <p:spPr>
                <a:xfrm>
                  <a:off x="5427440" y="2429350"/>
                  <a:ext cx="46291" cy="46196"/>
                </a:xfrm>
                <a:custGeom>
                  <a:avLst/>
                  <a:gdLst/>
                  <a:ahLst/>
                  <a:cxnLst/>
                  <a:rect l="l" t="t" r="r" b="b"/>
                  <a:pathLst>
                    <a:path w="46291" h="46196" extrusionOk="0">
                      <a:moveTo>
                        <a:pt x="20860" y="46196"/>
                      </a:moveTo>
                      <a:lnTo>
                        <a:pt x="0" y="4953"/>
                      </a:lnTo>
                      <a:lnTo>
                        <a:pt x="32671" y="0"/>
                      </a:lnTo>
                      <a:lnTo>
                        <a:pt x="46291" y="36767"/>
                      </a:ln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4" name="Google Shape;3927;p16"/>
                <p:cNvSpPr/>
                <p:nvPr/>
              </p:nvSpPr>
              <p:spPr>
                <a:xfrm>
                  <a:off x="5443728" y="2455353"/>
                  <a:ext cx="30003" cy="20193"/>
                </a:xfrm>
                <a:custGeom>
                  <a:avLst/>
                  <a:gdLst/>
                  <a:ahLst/>
                  <a:cxnLst/>
                  <a:rect l="l" t="t" r="r" b="b"/>
                  <a:pathLst>
                    <a:path w="30003" h="20193" extrusionOk="0">
                      <a:moveTo>
                        <a:pt x="0" y="11049"/>
                      </a:moveTo>
                      <a:lnTo>
                        <a:pt x="4572" y="20193"/>
                      </a:lnTo>
                      <a:lnTo>
                        <a:pt x="30004" y="10858"/>
                      </a:lnTo>
                      <a:lnTo>
                        <a:pt x="26003" y="0"/>
                      </a:lnTo>
                      <a:cubicBezTo>
                        <a:pt x="17240" y="3334"/>
                        <a:pt x="8572" y="7049"/>
                        <a:pt x="0" y="1104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5" name="Google Shape;3928;p16"/>
                <p:cNvSpPr/>
                <p:nvPr/>
              </p:nvSpPr>
              <p:spPr>
                <a:xfrm>
                  <a:off x="5427721" y="2459354"/>
                  <a:ext cx="307170" cy="486178"/>
                </a:xfrm>
                <a:custGeom>
                  <a:avLst/>
                  <a:gdLst/>
                  <a:ahLst/>
                  <a:cxnLst/>
                  <a:rect l="l" t="t" r="r" b="b"/>
                  <a:pathLst>
                    <a:path w="307170" h="486178" extrusionOk="0">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6" name="Google Shape;3929;p16"/>
                <p:cNvSpPr/>
                <p:nvPr/>
              </p:nvSpPr>
              <p:spPr>
                <a:xfrm>
                  <a:off x="5432202" y="2512599"/>
                  <a:ext cx="285368" cy="389477"/>
                </a:xfrm>
                <a:custGeom>
                  <a:avLst/>
                  <a:gdLst/>
                  <a:ahLst/>
                  <a:cxnLst/>
                  <a:rect l="l" t="t" r="r" b="b"/>
                  <a:pathLst>
                    <a:path w="285368" h="389477" extrusionOk="0">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7" name="Google Shape;3930;p16"/>
                <p:cNvSpPr/>
                <p:nvPr/>
              </p:nvSpPr>
              <p:spPr>
                <a:xfrm>
                  <a:off x="5457825" y="2638424"/>
                  <a:ext cx="219265" cy="176307"/>
                </a:xfrm>
                <a:custGeom>
                  <a:avLst/>
                  <a:gdLst/>
                  <a:ahLst/>
                  <a:cxnLst/>
                  <a:rect l="l" t="t" r="r" b="b"/>
                  <a:pathLst>
                    <a:path w="219265" h="176307" extrusionOk="0">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6" name="Google Shape;3931;p16"/>
              <p:cNvGrpSpPr/>
              <p:nvPr/>
            </p:nvGrpSpPr>
            <p:grpSpPr>
              <a:xfrm>
                <a:off x="5156168" y="2768715"/>
                <a:ext cx="574447" cy="491405"/>
                <a:chOff x="5156168" y="2768715"/>
                <a:chExt cx="574447" cy="491405"/>
              </a:xfrm>
            </p:grpSpPr>
            <p:sp>
              <p:nvSpPr>
                <p:cNvPr id="254" name="Google Shape;3932;p16"/>
                <p:cNvSpPr/>
                <p:nvPr/>
              </p:nvSpPr>
              <p:spPr>
                <a:xfrm>
                  <a:off x="5156168" y="2768715"/>
                  <a:ext cx="574447" cy="491405"/>
                </a:xfrm>
                <a:custGeom>
                  <a:avLst/>
                  <a:gdLst/>
                  <a:ahLst/>
                  <a:cxnLst/>
                  <a:rect l="l" t="t" r="r" b="b"/>
                  <a:pathLst>
                    <a:path w="574447" h="491405" extrusionOk="0">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55" name="Google Shape;3933;p16"/>
                <p:cNvGrpSpPr/>
                <p:nvPr/>
              </p:nvGrpSpPr>
              <p:grpSpPr>
                <a:xfrm>
                  <a:off x="5185600" y="2933536"/>
                  <a:ext cx="495571" cy="302390"/>
                  <a:chOff x="5185600" y="2933536"/>
                  <a:chExt cx="495571" cy="302390"/>
                </a:xfrm>
              </p:grpSpPr>
              <p:sp>
                <p:nvSpPr>
                  <p:cNvPr id="259" name="Google Shape;3934;p16"/>
                  <p:cNvSpPr/>
                  <p:nvPr/>
                </p:nvSpPr>
                <p:spPr>
                  <a:xfrm>
                    <a:off x="5185600" y="29335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0" name="Google Shape;3935;p16"/>
                  <p:cNvSpPr/>
                  <p:nvPr/>
                </p:nvSpPr>
                <p:spPr>
                  <a:xfrm>
                    <a:off x="5222271" y="2954681"/>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1" name="Google Shape;3936;p16"/>
                  <p:cNvSpPr/>
                  <p:nvPr/>
                </p:nvSpPr>
                <p:spPr>
                  <a:xfrm>
                    <a:off x="5259038" y="2975827"/>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2" name="Google Shape;3937;p16"/>
                  <p:cNvSpPr/>
                  <p:nvPr/>
                </p:nvSpPr>
                <p:spPr>
                  <a:xfrm>
                    <a:off x="5295804" y="299697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3" name="Google Shape;3938;p16"/>
                  <p:cNvSpPr/>
                  <p:nvPr/>
                </p:nvSpPr>
                <p:spPr>
                  <a:xfrm>
                    <a:off x="5332476" y="3018118"/>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 name="Google Shape;3939;p16"/>
                  <p:cNvSpPr/>
                  <p:nvPr/>
                </p:nvSpPr>
                <p:spPr>
                  <a:xfrm>
                    <a:off x="5369242" y="3039263"/>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5" name="Google Shape;3940;p16"/>
                  <p:cNvSpPr/>
                  <p:nvPr/>
                </p:nvSpPr>
                <p:spPr>
                  <a:xfrm>
                    <a:off x="5406009" y="3060409"/>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6" name="Google Shape;3941;p16"/>
                  <p:cNvSpPr/>
                  <p:nvPr/>
                </p:nvSpPr>
                <p:spPr>
                  <a:xfrm>
                    <a:off x="5442680" y="3081554"/>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7" name="Google Shape;3942;p16"/>
                  <p:cNvSpPr/>
                  <p:nvPr/>
                </p:nvSpPr>
                <p:spPr>
                  <a:xfrm>
                    <a:off x="5479446" y="3102700"/>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8" name="Google Shape;3943;p16"/>
                  <p:cNvSpPr/>
                  <p:nvPr/>
                </p:nvSpPr>
                <p:spPr>
                  <a:xfrm>
                    <a:off x="5516213" y="3123845"/>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9" name="Google Shape;3944;p16"/>
                  <p:cNvSpPr/>
                  <p:nvPr/>
                </p:nvSpPr>
                <p:spPr>
                  <a:xfrm>
                    <a:off x="5552884" y="3144991"/>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0" name="Google Shape;3945;p16"/>
                  <p:cNvSpPr/>
                  <p:nvPr/>
                </p:nvSpPr>
                <p:spPr>
                  <a:xfrm>
                    <a:off x="5589651" y="31661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1" name="Google Shape;3946;p16"/>
                  <p:cNvSpPr/>
                  <p:nvPr/>
                </p:nvSpPr>
                <p:spPr>
                  <a:xfrm>
                    <a:off x="5626417" y="318728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 name="Google Shape;3947;p16"/>
                  <p:cNvSpPr/>
                  <p:nvPr/>
                </p:nvSpPr>
                <p:spPr>
                  <a:xfrm>
                    <a:off x="5663088" y="3208427"/>
                    <a:ext cx="18083" cy="27499"/>
                  </a:xfrm>
                  <a:custGeom>
                    <a:avLst/>
                    <a:gdLst/>
                    <a:ahLst/>
                    <a:cxnLst/>
                    <a:rect l="l" t="t" r="r" b="b"/>
                    <a:pathLst>
                      <a:path w="18083" h="27499" extrusionOk="0">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56" name="Google Shape;3948;p16"/>
                <p:cNvGrpSpPr/>
                <p:nvPr/>
              </p:nvGrpSpPr>
              <p:grpSpPr>
                <a:xfrm>
                  <a:off x="5492591" y="2865329"/>
                  <a:ext cx="142588" cy="351834"/>
                  <a:chOff x="5492591" y="2865329"/>
                  <a:chExt cx="142588" cy="351834"/>
                </a:xfrm>
              </p:grpSpPr>
              <p:sp>
                <p:nvSpPr>
                  <p:cNvPr id="257" name="Google Shape;3949;p16"/>
                  <p:cNvSpPr/>
                  <p:nvPr/>
                </p:nvSpPr>
                <p:spPr>
                  <a:xfrm>
                    <a:off x="5497067" y="3016186"/>
                    <a:ext cx="138112" cy="200977"/>
                  </a:xfrm>
                  <a:custGeom>
                    <a:avLst/>
                    <a:gdLst/>
                    <a:ahLst/>
                    <a:cxnLst/>
                    <a:rect l="l" t="t" r="r" b="b"/>
                    <a:pathLst>
                      <a:path w="138112" h="200977" extrusionOk="0">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8" name="Google Shape;3950;p16"/>
                  <p:cNvSpPr/>
                  <p:nvPr/>
                </p:nvSpPr>
                <p:spPr>
                  <a:xfrm>
                    <a:off x="5492591" y="2865329"/>
                    <a:ext cx="50958" cy="25411"/>
                  </a:xfrm>
                  <a:custGeom>
                    <a:avLst/>
                    <a:gdLst/>
                    <a:ahLst/>
                    <a:cxnLst/>
                    <a:rect l="l" t="t" r="r" b="b"/>
                    <a:pathLst>
                      <a:path w="50958" h="25411" extrusionOk="0">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7" name="Google Shape;3951;p16"/>
              <p:cNvGrpSpPr/>
              <p:nvPr/>
            </p:nvGrpSpPr>
            <p:grpSpPr>
              <a:xfrm>
                <a:off x="5658561" y="2240487"/>
                <a:ext cx="791203" cy="916858"/>
                <a:chOff x="5658561" y="2240487"/>
                <a:chExt cx="791203" cy="916858"/>
              </a:xfrm>
            </p:grpSpPr>
            <p:sp>
              <p:nvSpPr>
                <p:cNvPr id="219" name="Google Shape;3952;p16"/>
                <p:cNvSpPr/>
                <p:nvPr/>
              </p:nvSpPr>
              <p:spPr>
                <a:xfrm>
                  <a:off x="5703950" y="2240487"/>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 name="Google Shape;3953;p16"/>
                <p:cNvSpPr/>
                <p:nvPr/>
              </p:nvSpPr>
              <p:spPr>
                <a:xfrm>
                  <a:off x="5675565" y="2245916"/>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21" name="Google Shape;3954;p16"/>
                <p:cNvGrpSpPr/>
                <p:nvPr/>
              </p:nvGrpSpPr>
              <p:grpSpPr>
                <a:xfrm>
                  <a:off x="5658561" y="2386792"/>
                  <a:ext cx="84579" cy="81324"/>
                  <a:chOff x="5658561" y="2386792"/>
                  <a:chExt cx="84579" cy="81324"/>
                </a:xfrm>
              </p:grpSpPr>
              <p:sp>
                <p:nvSpPr>
                  <p:cNvPr id="252" name="Google Shape;3955;p16"/>
                  <p:cNvSpPr/>
                  <p:nvPr/>
                </p:nvSpPr>
                <p:spPr>
                  <a:xfrm>
                    <a:off x="5722028" y="2399775"/>
                    <a:ext cx="21112" cy="20596"/>
                  </a:xfrm>
                  <a:custGeom>
                    <a:avLst/>
                    <a:gdLst/>
                    <a:ahLst/>
                    <a:cxnLst/>
                    <a:rect l="l" t="t" r="r" b="b"/>
                    <a:pathLst>
                      <a:path w="21112" h="20596" extrusionOk="0">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 name="Google Shape;3956;p16"/>
                  <p:cNvSpPr/>
                  <p:nvPr/>
                </p:nvSpPr>
                <p:spPr>
                  <a:xfrm>
                    <a:off x="5658561" y="2386792"/>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2" name="Google Shape;3957;p16"/>
                <p:cNvGrpSpPr/>
                <p:nvPr/>
              </p:nvGrpSpPr>
              <p:grpSpPr>
                <a:xfrm>
                  <a:off x="5670467" y="2452634"/>
                  <a:ext cx="84579" cy="81301"/>
                  <a:chOff x="5670467" y="2452634"/>
                  <a:chExt cx="84579" cy="81301"/>
                </a:xfrm>
              </p:grpSpPr>
              <p:sp>
                <p:nvSpPr>
                  <p:cNvPr id="250" name="Google Shape;3958;p16"/>
                  <p:cNvSpPr/>
                  <p:nvPr/>
                </p:nvSpPr>
                <p:spPr>
                  <a:xfrm>
                    <a:off x="5733934" y="246562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3959;p16"/>
                  <p:cNvSpPr/>
                  <p:nvPr/>
                </p:nvSpPr>
                <p:spPr>
                  <a:xfrm>
                    <a:off x="5670467" y="2452634"/>
                    <a:ext cx="77362" cy="81301"/>
                  </a:xfrm>
                  <a:custGeom>
                    <a:avLst/>
                    <a:gdLst/>
                    <a:ahLst/>
                    <a:cxnLst/>
                    <a:rect l="l" t="t" r="r" b="b"/>
                    <a:pathLst>
                      <a:path w="77362" h="81301" extrusionOk="0">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3" name="Google Shape;3960;p16"/>
                <p:cNvGrpSpPr/>
                <p:nvPr/>
              </p:nvGrpSpPr>
              <p:grpSpPr>
                <a:xfrm>
                  <a:off x="5682755" y="2518428"/>
                  <a:ext cx="84579" cy="81324"/>
                  <a:chOff x="5682755" y="2518428"/>
                  <a:chExt cx="84579" cy="81324"/>
                </a:xfrm>
              </p:grpSpPr>
              <p:sp>
                <p:nvSpPr>
                  <p:cNvPr id="248" name="Google Shape;3961;p16"/>
                  <p:cNvSpPr/>
                  <p:nvPr/>
                </p:nvSpPr>
                <p:spPr>
                  <a:xfrm>
                    <a:off x="5746222" y="253135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9" name="Google Shape;3962;p16"/>
                  <p:cNvSpPr/>
                  <p:nvPr/>
                </p:nvSpPr>
                <p:spPr>
                  <a:xfrm>
                    <a:off x="5682755" y="251842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4" name="Google Shape;3963;p16"/>
                <p:cNvGrpSpPr/>
                <p:nvPr/>
              </p:nvGrpSpPr>
              <p:grpSpPr>
                <a:xfrm>
                  <a:off x="5695042" y="2584213"/>
                  <a:ext cx="84484" cy="81262"/>
                  <a:chOff x="5695042" y="2584213"/>
                  <a:chExt cx="84484" cy="81262"/>
                </a:xfrm>
              </p:grpSpPr>
              <p:sp>
                <p:nvSpPr>
                  <p:cNvPr id="246" name="Google Shape;3964;p16"/>
                  <p:cNvSpPr/>
                  <p:nvPr/>
                </p:nvSpPr>
                <p:spPr>
                  <a:xfrm>
                    <a:off x="5758414" y="259716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7" name="Google Shape;3965;p16"/>
                  <p:cNvSpPr/>
                  <p:nvPr/>
                </p:nvSpPr>
                <p:spPr>
                  <a:xfrm>
                    <a:off x="5695042" y="2584213"/>
                    <a:ext cx="77362" cy="81262"/>
                  </a:xfrm>
                  <a:custGeom>
                    <a:avLst/>
                    <a:gdLst/>
                    <a:ahLst/>
                    <a:cxnLst/>
                    <a:rect l="l" t="t" r="r" b="b"/>
                    <a:pathLst>
                      <a:path w="77362" h="81262" extrusionOk="0">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5" name="Google Shape;3966;p16"/>
                <p:cNvGrpSpPr/>
                <p:nvPr/>
              </p:nvGrpSpPr>
              <p:grpSpPr>
                <a:xfrm>
                  <a:off x="5706853" y="2649968"/>
                  <a:ext cx="84579" cy="81324"/>
                  <a:chOff x="5706853" y="2649968"/>
                  <a:chExt cx="84579" cy="81324"/>
                </a:xfrm>
              </p:grpSpPr>
              <p:sp>
                <p:nvSpPr>
                  <p:cNvPr id="244" name="Google Shape;3967;p16"/>
                  <p:cNvSpPr/>
                  <p:nvPr/>
                </p:nvSpPr>
                <p:spPr>
                  <a:xfrm>
                    <a:off x="5770320" y="266289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5" name="Google Shape;3968;p16"/>
                  <p:cNvSpPr/>
                  <p:nvPr/>
                </p:nvSpPr>
                <p:spPr>
                  <a:xfrm>
                    <a:off x="5706853" y="264996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6" name="Google Shape;3969;p16"/>
                <p:cNvGrpSpPr/>
                <p:nvPr/>
              </p:nvGrpSpPr>
              <p:grpSpPr>
                <a:xfrm>
                  <a:off x="5718854" y="2715881"/>
                  <a:ext cx="84484" cy="81324"/>
                  <a:chOff x="5718854" y="2715881"/>
                  <a:chExt cx="84484" cy="81324"/>
                </a:xfrm>
              </p:grpSpPr>
              <p:sp>
                <p:nvSpPr>
                  <p:cNvPr id="242" name="Google Shape;3970;p16"/>
                  <p:cNvSpPr/>
                  <p:nvPr/>
                </p:nvSpPr>
                <p:spPr>
                  <a:xfrm>
                    <a:off x="5782226" y="2728840"/>
                    <a:ext cx="21112" cy="20525"/>
                  </a:xfrm>
                  <a:custGeom>
                    <a:avLst/>
                    <a:gdLst/>
                    <a:ahLst/>
                    <a:cxnLst/>
                    <a:rect l="l" t="t" r="r" b="b"/>
                    <a:pathLst>
                      <a:path w="21112" h="20525" extrusionOk="0">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3" name="Google Shape;3971;p16"/>
                  <p:cNvSpPr/>
                  <p:nvPr/>
                </p:nvSpPr>
                <p:spPr>
                  <a:xfrm>
                    <a:off x="5718854" y="2715881"/>
                    <a:ext cx="77362" cy="81324"/>
                  </a:xfrm>
                  <a:custGeom>
                    <a:avLst/>
                    <a:gdLst/>
                    <a:ahLst/>
                    <a:cxnLst/>
                    <a:rect l="l" t="t" r="r" b="b"/>
                    <a:pathLst>
                      <a:path w="77362" h="81324" extrusionOk="0">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7" name="Google Shape;3972;p16"/>
                <p:cNvGrpSpPr/>
                <p:nvPr/>
              </p:nvGrpSpPr>
              <p:grpSpPr>
                <a:xfrm>
                  <a:off x="5732094" y="2781433"/>
                  <a:ext cx="84579" cy="81304"/>
                  <a:chOff x="5732094" y="2781433"/>
                  <a:chExt cx="84579" cy="81304"/>
                </a:xfrm>
              </p:grpSpPr>
              <p:sp>
                <p:nvSpPr>
                  <p:cNvPr id="240" name="Google Shape;3973;p16"/>
                  <p:cNvSpPr/>
                  <p:nvPr/>
                </p:nvSpPr>
                <p:spPr>
                  <a:xfrm>
                    <a:off x="5795561" y="2794432"/>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1" name="Google Shape;3974;p16"/>
                  <p:cNvSpPr/>
                  <p:nvPr/>
                </p:nvSpPr>
                <p:spPr>
                  <a:xfrm>
                    <a:off x="5732094" y="2781433"/>
                    <a:ext cx="77362" cy="81304"/>
                  </a:xfrm>
                  <a:custGeom>
                    <a:avLst/>
                    <a:gdLst/>
                    <a:ahLst/>
                    <a:cxnLst/>
                    <a:rect l="l" t="t" r="r" b="b"/>
                    <a:pathLst>
                      <a:path w="77362" h="81304" extrusionOk="0">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8" name="Google Shape;3975;p16"/>
                <p:cNvGrpSpPr/>
                <p:nvPr/>
              </p:nvGrpSpPr>
              <p:grpSpPr>
                <a:xfrm>
                  <a:off x="5744381" y="2847234"/>
                  <a:ext cx="84579" cy="81226"/>
                  <a:chOff x="5744381" y="2847234"/>
                  <a:chExt cx="84579" cy="81226"/>
                </a:xfrm>
              </p:grpSpPr>
              <p:sp>
                <p:nvSpPr>
                  <p:cNvPr id="238" name="Google Shape;3976;p16"/>
                  <p:cNvSpPr/>
                  <p:nvPr/>
                </p:nvSpPr>
                <p:spPr>
                  <a:xfrm>
                    <a:off x="5807848" y="2860154"/>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9" name="Google Shape;3977;p16"/>
                  <p:cNvSpPr/>
                  <p:nvPr/>
                </p:nvSpPr>
                <p:spPr>
                  <a:xfrm>
                    <a:off x="5744381" y="2847234"/>
                    <a:ext cx="77362" cy="81226"/>
                  </a:xfrm>
                  <a:custGeom>
                    <a:avLst/>
                    <a:gdLst/>
                    <a:ahLst/>
                    <a:cxnLst/>
                    <a:rect l="l" t="t" r="r" b="b"/>
                    <a:pathLst>
                      <a:path w="77362" h="81226" extrusionOk="0">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9" name="Google Shape;3978;p16"/>
                <p:cNvGrpSpPr/>
                <p:nvPr/>
              </p:nvGrpSpPr>
              <p:grpSpPr>
                <a:xfrm>
                  <a:off x="5759145" y="2912543"/>
                  <a:ext cx="84579" cy="81449"/>
                  <a:chOff x="5759145" y="2912543"/>
                  <a:chExt cx="84579" cy="81449"/>
                </a:xfrm>
              </p:grpSpPr>
              <p:sp>
                <p:nvSpPr>
                  <p:cNvPr id="236" name="Google Shape;3979;p16"/>
                  <p:cNvSpPr/>
                  <p:nvPr/>
                </p:nvSpPr>
                <p:spPr>
                  <a:xfrm>
                    <a:off x="5822612" y="2925496"/>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7" name="Google Shape;3980;p16"/>
                  <p:cNvSpPr/>
                  <p:nvPr/>
                </p:nvSpPr>
                <p:spPr>
                  <a:xfrm>
                    <a:off x="5759145" y="2912543"/>
                    <a:ext cx="77267" cy="81449"/>
                  </a:xfrm>
                  <a:custGeom>
                    <a:avLst/>
                    <a:gdLst/>
                    <a:ahLst/>
                    <a:cxnLst/>
                    <a:rect l="l" t="t" r="r" b="b"/>
                    <a:pathLst>
                      <a:path w="77267" h="81449" extrusionOk="0">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0" name="Google Shape;3981;p16"/>
                <p:cNvGrpSpPr/>
                <p:nvPr/>
              </p:nvGrpSpPr>
              <p:grpSpPr>
                <a:xfrm>
                  <a:off x="5772480" y="2978108"/>
                  <a:ext cx="84579" cy="81321"/>
                  <a:chOff x="5772480" y="2978108"/>
                  <a:chExt cx="84579" cy="81321"/>
                </a:xfrm>
              </p:grpSpPr>
              <p:sp>
                <p:nvSpPr>
                  <p:cNvPr id="234" name="Google Shape;3982;p16"/>
                  <p:cNvSpPr/>
                  <p:nvPr/>
                </p:nvSpPr>
                <p:spPr>
                  <a:xfrm>
                    <a:off x="5835947" y="2991028"/>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5" name="Google Shape;3983;p16"/>
                  <p:cNvSpPr/>
                  <p:nvPr/>
                </p:nvSpPr>
                <p:spPr>
                  <a:xfrm>
                    <a:off x="5772480" y="2978108"/>
                    <a:ext cx="77362" cy="81321"/>
                  </a:xfrm>
                  <a:custGeom>
                    <a:avLst/>
                    <a:gdLst/>
                    <a:ahLst/>
                    <a:cxnLst/>
                    <a:rect l="l" t="t" r="r" b="b"/>
                    <a:pathLst>
                      <a:path w="77362" h="81321" extrusionOk="0">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1" name="Google Shape;3984;p16"/>
                <p:cNvGrpSpPr/>
                <p:nvPr/>
              </p:nvGrpSpPr>
              <p:grpSpPr>
                <a:xfrm>
                  <a:off x="5785434" y="3043731"/>
                  <a:ext cx="84579" cy="81420"/>
                  <a:chOff x="5785434" y="3043731"/>
                  <a:chExt cx="84579" cy="81420"/>
                </a:xfrm>
              </p:grpSpPr>
              <p:sp>
                <p:nvSpPr>
                  <p:cNvPr id="232" name="Google Shape;3985;p16"/>
                  <p:cNvSpPr/>
                  <p:nvPr/>
                </p:nvSpPr>
                <p:spPr>
                  <a:xfrm>
                    <a:off x="5848901" y="3056655"/>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3" name="Google Shape;3986;p16"/>
                  <p:cNvSpPr/>
                  <p:nvPr/>
                </p:nvSpPr>
                <p:spPr>
                  <a:xfrm>
                    <a:off x="5785434" y="3043731"/>
                    <a:ext cx="77267" cy="81420"/>
                  </a:xfrm>
                  <a:custGeom>
                    <a:avLst/>
                    <a:gdLst/>
                    <a:ahLst/>
                    <a:cxnLst/>
                    <a:rect l="l" t="t" r="r" b="b"/>
                    <a:pathLst>
                      <a:path w="77267" h="81420" extrusionOk="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8" name="Google Shape;3987;p16"/>
              <p:cNvGrpSpPr/>
              <p:nvPr/>
            </p:nvGrpSpPr>
            <p:grpSpPr>
              <a:xfrm>
                <a:off x="6045980" y="2510523"/>
                <a:ext cx="728076" cy="1034268"/>
                <a:chOff x="6045980" y="2510523"/>
                <a:chExt cx="728076" cy="1034268"/>
              </a:xfrm>
            </p:grpSpPr>
            <p:sp>
              <p:nvSpPr>
                <p:cNvPr id="206" name="Google Shape;3988;p16"/>
                <p:cNvSpPr/>
                <p:nvPr/>
              </p:nvSpPr>
              <p:spPr>
                <a:xfrm>
                  <a:off x="6078486" y="2544260"/>
                  <a:ext cx="666533" cy="968844"/>
                </a:xfrm>
                <a:custGeom>
                  <a:avLst/>
                  <a:gdLst/>
                  <a:ahLst/>
                  <a:cxnLst/>
                  <a:rect l="l" t="t" r="r" b="b"/>
                  <a:pathLst>
                    <a:path w="666533" h="968844" extrusionOk="0">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3989;p16"/>
                <p:cNvSpPr/>
                <p:nvPr/>
              </p:nvSpPr>
              <p:spPr>
                <a:xfrm>
                  <a:off x="6045980" y="2510523"/>
                  <a:ext cx="728076" cy="1034268"/>
                </a:xfrm>
                <a:custGeom>
                  <a:avLst/>
                  <a:gdLst/>
                  <a:ahLst/>
                  <a:cxnLst/>
                  <a:rect l="l" t="t" r="r" b="b"/>
                  <a:pathLst>
                    <a:path w="728076" h="1034268" extrusionOk="0">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3990;p16"/>
                <p:cNvSpPr/>
                <p:nvPr/>
              </p:nvSpPr>
              <p:spPr>
                <a:xfrm>
                  <a:off x="6249838" y="2647365"/>
                  <a:ext cx="327508" cy="765411"/>
                </a:xfrm>
                <a:custGeom>
                  <a:avLst/>
                  <a:gdLst/>
                  <a:ahLst/>
                  <a:cxnLst/>
                  <a:rect l="l" t="t" r="r" b="b"/>
                  <a:pathLst>
                    <a:path w="327508" h="765411" extrusionOk="0">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9" name="Google Shape;3991;p16"/>
                <p:cNvSpPr/>
                <p:nvPr/>
              </p:nvSpPr>
              <p:spPr>
                <a:xfrm>
                  <a:off x="6402105" y="2598087"/>
                  <a:ext cx="125683" cy="135311"/>
                </a:xfrm>
                <a:custGeom>
                  <a:avLst/>
                  <a:gdLst/>
                  <a:ahLst/>
                  <a:cxnLst/>
                  <a:rect l="l" t="t" r="r" b="b"/>
                  <a:pathLst>
                    <a:path w="125683" h="135311" extrusionOk="0">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0" name="Google Shape;3992;p16"/>
                <p:cNvSpPr/>
                <p:nvPr/>
              </p:nvSpPr>
              <p:spPr>
                <a:xfrm>
                  <a:off x="6566148" y="2675264"/>
                  <a:ext cx="125648" cy="135403"/>
                </a:xfrm>
                <a:custGeom>
                  <a:avLst/>
                  <a:gdLst/>
                  <a:ahLst/>
                  <a:cxnLst/>
                  <a:rect l="l" t="t" r="r" b="b"/>
                  <a:pathLst>
                    <a:path w="125648" h="135403" extrusionOk="0">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1" name="Google Shape;3993;p16"/>
                <p:cNvSpPr/>
                <p:nvPr/>
              </p:nvSpPr>
              <p:spPr>
                <a:xfrm>
                  <a:off x="6329882" y="2757594"/>
                  <a:ext cx="132422" cy="128126"/>
                </a:xfrm>
                <a:custGeom>
                  <a:avLst/>
                  <a:gdLst/>
                  <a:ahLst/>
                  <a:cxnLst/>
                  <a:rect l="l" t="t" r="r" b="b"/>
                  <a:pathLst>
                    <a:path w="132422" h="128126" extrusionOk="0">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2" name="Google Shape;3994;p16"/>
                <p:cNvSpPr/>
                <p:nvPr/>
              </p:nvSpPr>
              <p:spPr>
                <a:xfrm>
                  <a:off x="6505885" y="2834257"/>
                  <a:ext cx="124523" cy="136946"/>
                </a:xfrm>
                <a:custGeom>
                  <a:avLst/>
                  <a:gdLst/>
                  <a:ahLst/>
                  <a:cxnLst/>
                  <a:rect l="l" t="t" r="r" b="b"/>
                  <a:pathLst>
                    <a:path w="124523" h="136946" extrusionOk="0">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3" name="Google Shape;3995;p16"/>
                <p:cNvSpPr/>
                <p:nvPr/>
              </p:nvSpPr>
              <p:spPr>
                <a:xfrm>
                  <a:off x="6263580" y="2918111"/>
                  <a:ext cx="136383" cy="124663"/>
                </a:xfrm>
                <a:custGeom>
                  <a:avLst/>
                  <a:gdLst/>
                  <a:ahLst/>
                  <a:cxnLst/>
                  <a:rect l="l" t="t" r="r" b="b"/>
                  <a:pathLst>
                    <a:path w="136383" h="124663" extrusionOk="0">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4" name="Google Shape;3996;p16"/>
                <p:cNvSpPr/>
                <p:nvPr/>
              </p:nvSpPr>
              <p:spPr>
                <a:xfrm>
                  <a:off x="6439000" y="2993493"/>
                  <a:ext cx="127261" cy="133311"/>
                </a:xfrm>
                <a:custGeom>
                  <a:avLst/>
                  <a:gdLst/>
                  <a:ahLst/>
                  <a:cxnLst/>
                  <a:rect l="l" t="t" r="r" b="b"/>
                  <a:pathLst>
                    <a:path w="127261" h="133311" extrusionOk="0">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 name="Google Shape;3997;p16"/>
                <p:cNvSpPr/>
                <p:nvPr/>
              </p:nvSpPr>
              <p:spPr>
                <a:xfrm>
                  <a:off x="6200913" y="3070560"/>
                  <a:ext cx="132422" cy="128055"/>
                </a:xfrm>
                <a:custGeom>
                  <a:avLst/>
                  <a:gdLst/>
                  <a:ahLst/>
                  <a:cxnLst/>
                  <a:rect l="l" t="t" r="r" b="b"/>
                  <a:pathLst>
                    <a:path w="132422" h="128055" extrusionOk="0">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6" name="Google Shape;3998;p16"/>
                <p:cNvSpPr/>
                <p:nvPr/>
              </p:nvSpPr>
              <p:spPr>
                <a:xfrm>
                  <a:off x="6376916" y="3147248"/>
                  <a:ext cx="124523" cy="136946"/>
                </a:xfrm>
                <a:custGeom>
                  <a:avLst/>
                  <a:gdLst/>
                  <a:ahLst/>
                  <a:cxnLst/>
                  <a:rect l="l" t="t" r="r" b="b"/>
                  <a:pathLst>
                    <a:path w="124523" h="136946" extrusionOk="0">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7" name="Google Shape;3999;p16"/>
                <p:cNvSpPr/>
                <p:nvPr/>
              </p:nvSpPr>
              <p:spPr>
                <a:xfrm>
                  <a:off x="6132170" y="3237104"/>
                  <a:ext cx="136348" cy="124663"/>
                </a:xfrm>
                <a:custGeom>
                  <a:avLst/>
                  <a:gdLst/>
                  <a:ahLst/>
                  <a:cxnLst/>
                  <a:rect l="l" t="t" r="r" b="b"/>
                  <a:pathLst>
                    <a:path w="136348" h="124663" extrusionOk="0">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8" name="Google Shape;4000;p16"/>
                <p:cNvSpPr/>
                <p:nvPr/>
              </p:nvSpPr>
              <p:spPr>
                <a:xfrm>
                  <a:off x="6307555" y="3312390"/>
                  <a:ext cx="127261" cy="133311"/>
                </a:xfrm>
                <a:custGeom>
                  <a:avLst/>
                  <a:gdLst/>
                  <a:ahLst/>
                  <a:cxnLst/>
                  <a:rect l="l" t="t" r="r" b="b"/>
                  <a:pathLst>
                    <a:path w="127261" h="133311" extrusionOk="0">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9" name="Google Shape;4001;p16"/>
              <p:cNvSpPr/>
              <p:nvPr/>
            </p:nvSpPr>
            <p:spPr>
              <a:xfrm>
                <a:off x="5713997" y="2551910"/>
                <a:ext cx="646988" cy="804032"/>
              </a:xfrm>
              <a:custGeom>
                <a:avLst/>
                <a:gdLst/>
                <a:ahLst/>
                <a:cxnLst/>
                <a:rect l="l" t="t" r="r" b="b"/>
                <a:pathLst>
                  <a:path w="646988" h="804032" extrusionOk="0">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50" name="Google Shape;4002;p16"/>
              <p:cNvGrpSpPr/>
              <p:nvPr/>
            </p:nvGrpSpPr>
            <p:grpSpPr>
              <a:xfrm>
                <a:off x="5447410" y="2588892"/>
                <a:ext cx="885437" cy="983077"/>
                <a:chOff x="5447410" y="2588892"/>
                <a:chExt cx="885437" cy="983077"/>
              </a:xfrm>
            </p:grpSpPr>
            <p:sp>
              <p:nvSpPr>
                <p:cNvPr id="171" name="Google Shape;4003;p16"/>
                <p:cNvSpPr/>
                <p:nvPr/>
              </p:nvSpPr>
              <p:spPr>
                <a:xfrm>
                  <a:off x="5478203" y="2588892"/>
                  <a:ext cx="854644" cy="972504"/>
                </a:xfrm>
                <a:custGeom>
                  <a:avLst/>
                  <a:gdLst/>
                  <a:ahLst/>
                  <a:cxnLst/>
                  <a:rect l="l" t="t" r="r" b="b"/>
                  <a:pathLst>
                    <a:path w="854644" h="972504" extrusionOk="0">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2" name="Google Shape;4004;p16"/>
                <p:cNvSpPr/>
                <p:nvPr/>
              </p:nvSpPr>
              <p:spPr>
                <a:xfrm>
                  <a:off x="5451248" y="2599370"/>
                  <a:ext cx="854644" cy="972599"/>
                </a:xfrm>
                <a:custGeom>
                  <a:avLst/>
                  <a:gdLst/>
                  <a:ahLst/>
                  <a:cxnLst/>
                  <a:rect l="l" t="t" r="r" b="b"/>
                  <a:pathLst>
                    <a:path w="854644" h="972599" extrusionOk="0">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73" name="Google Shape;4005;p16"/>
                <p:cNvGrpSpPr/>
                <p:nvPr/>
              </p:nvGrpSpPr>
              <p:grpSpPr>
                <a:xfrm>
                  <a:off x="5447410" y="2837531"/>
                  <a:ext cx="80460" cy="81796"/>
                  <a:chOff x="5447410" y="2837531"/>
                  <a:chExt cx="80460" cy="81796"/>
                </a:xfrm>
              </p:grpSpPr>
              <p:sp>
                <p:nvSpPr>
                  <p:cNvPr id="204" name="Google Shape;4006;p16"/>
                  <p:cNvSpPr/>
                  <p:nvPr/>
                </p:nvSpPr>
                <p:spPr>
                  <a:xfrm>
                    <a:off x="5506811" y="284472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5" name="Google Shape;4007;p16"/>
                  <p:cNvSpPr/>
                  <p:nvPr/>
                </p:nvSpPr>
                <p:spPr>
                  <a:xfrm>
                    <a:off x="5447410" y="283753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4" name="Google Shape;4008;p16"/>
                <p:cNvGrpSpPr/>
                <p:nvPr/>
              </p:nvGrpSpPr>
              <p:grpSpPr>
                <a:xfrm>
                  <a:off x="5471128" y="2900111"/>
                  <a:ext cx="80460" cy="81796"/>
                  <a:chOff x="5471128" y="2900111"/>
                  <a:chExt cx="80460" cy="81796"/>
                </a:xfrm>
              </p:grpSpPr>
              <p:sp>
                <p:nvSpPr>
                  <p:cNvPr id="202" name="Google Shape;4009;p16"/>
                  <p:cNvSpPr/>
                  <p:nvPr/>
                </p:nvSpPr>
                <p:spPr>
                  <a:xfrm>
                    <a:off x="5530529" y="290730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3" name="Google Shape;4010;p16"/>
                  <p:cNvSpPr/>
                  <p:nvPr/>
                </p:nvSpPr>
                <p:spPr>
                  <a:xfrm>
                    <a:off x="5471128" y="290011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5" name="Google Shape;4011;p16"/>
                <p:cNvGrpSpPr/>
                <p:nvPr/>
              </p:nvGrpSpPr>
              <p:grpSpPr>
                <a:xfrm>
                  <a:off x="5495131" y="2962499"/>
                  <a:ext cx="80460" cy="81796"/>
                  <a:chOff x="5495131" y="2962499"/>
                  <a:chExt cx="80460" cy="81796"/>
                </a:xfrm>
              </p:grpSpPr>
              <p:sp>
                <p:nvSpPr>
                  <p:cNvPr id="200" name="Google Shape;4012;p16"/>
                  <p:cNvSpPr/>
                  <p:nvPr/>
                </p:nvSpPr>
                <p:spPr>
                  <a:xfrm>
                    <a:off x="5554532" y="296975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1" name="Google Shape;4013;p16"/>
                  <p:cNvSpPr/>
                  <p:nvPr/>
                </p:nvSpPr>
                <p:spPr>
                  <a:xfrm>
                    <a:off x="5495131" y="2962499"/>
                    <a:ext cx="73132" cy="81796"/>
                  </a:xfrm>
                  <a:custGeom>
                    <a:avLst/>
                    <a:gdLst/>
                    <a:ahLst/>
                    <a:cxnLst/>
                    <a:rect l="l" t="t" r="r" b="b"/>
                    <a:pathLst>
                      <a:path w="73132"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6" name="Google Shape;4014;p16"/>
                <p:cNvGrpSpPr/>
                <p:nvPr/>
              </p:nvGrpSpPr>
              <p:grpSpPr>
                <a:xfrm>
                  <a:off x="5519229" y="3024983"/>
                  <a:ext cx="80460" cy="81796"/>
                  <a:chOff x="5519229" y="3024983"/>
                  <a:chExt cx="80460" cy="81796"/>
                </a:xfrm>
              </p:grpSpPr>
              <p:sp>
                <p:nvSpPr>
                  <p:cNvPr id="198" name="Google Shape;4015;p16"/>
                  <p:cNvSpPr/>
                  <p:nvPr/>
                </p:nvSpPr>
                <p:spPr>
                  <a:xfrm>
                    <a:off x="5578630" y="3032180"/>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9" name="Google Shape;4016;p16"/>
                  <p:cNvSpPr/>
                  <p:nvPr/>
                </p:nvSpPr>
                <p:spPr>
                  <a:xfrm>
                    <a:off x="5519229" y="3024983"/>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7" name="Google Shape;4017;p16"/>
                <p:cNvGrpSpPr/>
                <p:nvPr/>
              </p:nvGrpSpPr>
              <p:grpSpPr>
                <a:xfrm>
                  <a:off x="5542851" y="3087467"/>
                  <a:ext cx="80460" cy="81702"/>
                  <a:chOff x="5542851" y="3087467"/>
                  <a:chExt cx="80460" cy="81702"/>
                </a:xfrm>
              </p:grpSpPr>
              <p:sp>
                <p:nvSpPr>
                  <p:cNvPr id="196" name="Google Shape;4018;p16"/>
                  <p:cNvSpPr/>
                  <p:nvPr/>
                </p:nvSpPr>
                <p:spPr>
                  <a:xfrm>
                    <a:off x="5602252" y="3094664"/>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 name="Google Shape;4019;p16"/>
                  <p:cNvSpPr/>
                  <p:nvPr/>
                </p:nvSpPr>
                <p:spPr>
                  <a:xfrm>
                    <a:off x="5542851" y="3087467"/>
                    <a:ext cx="73036" cy="81702"/>
                  </a:xfrm>
                  <a:custGeom>
                    <a:avLst/>
                    <a:gdLst/>
                    <a:ahLst/>
                    <a:cxnLst/>
                    <a:rect l="l" t="t" r="r" b="b"/>
                    <a:pathLst>
                      <a:path w="73036" h="81702" extrusionOk="0">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8" name="Google Shape;4020;p16"/>
                <p:cNvGrpSpPr/>
                <p:nvPr/>
              </p:nvGrpSpPr>
              <p:grpSpPr>
                <a:xfrm>
                  <a:off x="5566568" y="3150103"/>
                  <a:ext cx="80460" cy="81836"/>
                  <a:chOff x="5566568" y="3150103"/>
                  <a:chExt cx="80460" cy="81836"/>
                </a:xfrm>
              </p:grpSpPr>
              <p:sp>
                <p:nvSpPr>
                  <p:cNvPr id="194" name="Google Shape;4021;p16"/>
                  <p:cNvSpPr/>
                  <p:nvPr/>
                </p:nvSpPr>
                <p:spPr>
                  <a:xfrm>
                    <a:off x="5625969" y="3157298"/>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 name="Google Shape;4022;p16"/>
                  <p:cNvSpPr/>
                  <p:nvPr/>
                </p:nvSpPr>
                <p:spPr>
                  <a:xfrm>
                    <a:off x="5566568" y="3150103"/>
                    <a:ext cx="73037" cy="81836"/>
                  </a:xfrm>
                  <a:custGeom>
                    <a:avLst/>
                    <a:gdLst/>
                    <a:ahLst/>
                    <a:cxnLst/>
                    <a:rect l="l" t="t" r="r" b="b"/>
                    <a:pathLst>
                      <a:path w="73037" h="81836" extrusionOk="0">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9" name="Google Shape;4023;p16"/>
                <p:cNvGrpSpPr/>
                <p:nvPr/>
              </p:nvGrpSpPr>
              <p:grpSpPr>
                <a:xfrm>
                  <a:off x="5591714" y="3212150"/>
                  <a:ext cx="80365" cy="81797"/>
                  <a:chOff x="5591714" y="3212150"/>
                  <a:chExt cx="80365" cy="81797"/>
                </a:xfrm>
              </p:grpSpPr>
              <p:sp>
                <p:nvSpPr>
                  <p:cNvPr id="192" name="Google Shape;4024;p16"/>
                  <p:cNvSpPr/>
                  <p:nvPr/>
                </p:nvSpPr>
                <p:spPr>
                  <a:xfrm>
                    <a:off x="5651020" y="3219375"/>
                    <a:ext cx="21059" cy="20615"/>
                  </a:xfrm>
                  <a:custGeom>
                    <a:avLst/>
                    <a:gdLst/>
                    <a:ahLst/>
                    <a:cxnLst/>
                    <a:rect l="l" t="t" r="r" b="b"/>
                    <a:pathLst>
                      <a:path w="21059" h="20615" extrusionOk="0">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 name="Google Shape;4025;p16"/>
                  <p:cNvSpPr/>
                  <p:nvPr/>
                </p:nvSpPr>
                <p:spPr>
                  <a:xfrm>
                    <a:off x="5591714" y="3212150"/>
                    <a:ext cx="73036" cy="81797"/>
                  </a:xfrm>
                  <a:custGeom>
                    <a:avLst/>
                    <a:gdLst/>
                    <a:ahLst/>
                    <a:cxnLst/>
                    <a:rect l="l" t="t" r="r" b="b"/>
                    <a:pathLst>
                      <a:path w="73036" h="81797"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0" name="Google Shape;4026;p16"/>
                <p:cNvGrpSpPr/>
                <p:nvPr/>
              </p:nvGrpSpPr>
              <p:grpSpPr>
                <a:xfrm>
                  <a:off x="5615717" y="3274570"/>
                  <a:ext cx="80460" cy="81481"/>
                  <a:chOff x="5615717" y="3274570"/>
                  <a:chExt cx="80460" cy="81481"/>
                </a:xfrm>
              </p:grpSpPr>
              <p:sp>
                <p:nvSpPr>
                  <p:cNvPr id="190" name="Google Shape;4027;p16"/>
                  <p:cNvSpPr/>
                  <p:nvPr/>
                </p:nvSpPr>
                <p:spPr>
                  <a:xfrm>
                    <a:off x="5675118" y="3281790"/>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1" name="Google Shape;4028;p16"/>
                  <p:cNvSpPr/>
                  <p:nvPr/>
                </p:nvSpPr>
                <p:spPr>
                  <a:xfrm>
                    <a:off x="5615717" y="3274570"/>
                    <a:ext cx="73037" cy="81481"/>
                  </a:xfrm>
                  <a:custGeom>
                    <a:avLst/>
                    <a:gdLst/>
                    <a:ahLst/>
                    <a:cxnLst/>
                    <a:rect l="l" t="t" r="r" b="b"/>
                    <a:pathLst>
                      <a:path w="73037" h="81481" extrusionOk="0">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1" name="Google Shape;4029;p16"/>
                <p:cNvGrpSpPr/>
                <p:nvPr/>
              </p:nvGrpSpPr>
              <p:grpSpPr>
                <a:xfrm>
                  <a:off x="5642101" y="3336070"/>
                  <a:ext cx="80460" cy="81986"/>
                  <a:chOff x="5642101" y="3336070"/>
                  <a:chExt cx="80460" cy="81986"/>
                </a:xfrm>
              </p:grpSpPr>
              <p:sp>
                <p:nvSpPr>
                  <p:cNvPr id="188" name="Google Shape;4030;p16"/>
                  <p:cNvSpPr/>
                  <p:nvPr/>
                </p:nvSpPr>
                <p:spPr>
                  <a:xfrm>
                    <a:off x="5701502" y="334332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9" name="Google Shape;4031;p16"/>
                  <p:cNvSpPr/>
                  <p:nvPr/>
                </p:nvSpPr>
                <p:spPr>
                  <a:xfrm>
                    <a:off x="5642101" y="3336070"/>
                    <a:ext cx="73132" cy="81986"/>
                  </a:xfrm>
                  <a:custGeom>
                    <a:avLst/>
                    <a:gdLst/>
                    <a:ahLst/>
                    <a:cxnLst/>
                    <a:rect l="l" t="t" r="r" b="b"/>
                    <a:pathLst>
                      <a:path w="73132" h="81986" extrusionOk="0">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2" name="Google Shape;4032;p16"/>
                <p:cNvGrpSpPr/>
                <p:nvPr/>
              </p:nvGrpSpPr>
              <p:grpSpPr>
                <a:xfrm>
                  <a:off x="5667152" y="3398142"/>
                  <a:ext cx="80460" cy="81827"/>
                  <a:chOff x="5667152" y="3398142"/>
                  <a:chExt cx="80460" cy="81827"/>
                </a:xfrm>
              </p:grpSpPr>
              <p:sp>
                <p:nvSpPr>
                  <p:cNvPr id="186" name="Google Shape;4033;p16"/>
                  <p:cNvSpPr/>
                  <p:nvPr/>
                </p:nvSpPr>
                <p:spPr>
                  <a:xfrm>
                    <a:off x="5726553" y="3405329"/>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7" name="Google Shape;4034;p16"/>
                  <p:cNvSpPr/>
                  <p:nvPr/>
                </p:nvSpPr>
                <p:spPr>
                  <a:xfrm>
                    <a:off x="5667152" y="3398142"/>
                    <a:ext cx="73036" cy="81827"/>
                  </a:xfrm>
                  <a:custGeom>
                    <a:avLst/>
                    <a:gdLst/>
                    <a:ahLst/>
                    <a:cxnLst/>
                    <a:rect l="l" t="t" r="r" b="b"/>
                    <a:pathLst>
                      <a:path w="73036" h="81827" extrusionOk="0">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3" name="Google Shape;4035;p16"/>
                <p:cNvGrpSpPr/>
                <p:nvPr/>
              </p:nvGrpSpPr>
              <p:grpSpPr>
                <a:xfrm>
                  <a:off x="5691917" y="3460307"/>
                  <a:ext cx="80460" cy="81670"/>
                  <a:chOff x="5691917" y="3460307"/>
                  <a:chExt cx="80460" cy="81670"/>
                </a:xfrm>
              </p:grpSpPr>
              <p:sp>
                <p:nvSpPr>
                  <p:cNvPr id="184" name="Google Shape;4036;p16"/>
                  <p:cNvSpPr/>
                  <p:nvPr/>
                </p:nvSpPr>
                <p:spPr>
                  <a:xfrm>
                    <a:off x="5751318" y="3467527"/>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5" name="Google Shape;4037;p16"/>
                  <p:cNvSpPr/>
                  <p:nvPr/>
                </p:nvSpPr>
                <p:spPr>
                  <a:xfrm>
                    <a:off x="5691917" y="3460307"/>
                    <a:ext cx="73037" cy="81670"/>
                  </a:xfrm>
                  <a:custGeom>
                    <a:avLst/>
                    <a:gdLst/>
                    <a:ahLst/>
                    <a:cxnLst/>
                    <a:rect l="l" t="t" r="r" b="b"/>
                    <a:pathLst>
                      <a:path w="73037" h="81670" extrusionOk="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51" name="Google Shape;4038;p16"/>
              <p:cNvGrpSpPr/>
              <p:nvPr/>
            </p:nvGrpSpPr>
            <p:grpSpPr>
              <a:xfrm>
                <a:off x="5639752" y="2856960"/>
                <a:ext cx="583787" cy="603290"/>
                <a:chOff x="5639752" y="2856960"/>
                <a:chExt cx="583787" cy="603290"/>
              </a:xfrm>
            </p:grpSpPr>
            <p:sp>
              <p:nvSpPr>
                <p:cNvPr id="168" name="Google Shape;4039;p16"/>
                <p:cNvSpPr/>
                <p:nvPr/>
              </p:nvSpPr>
              <p:spPr>
                <a:xfrm>
                  <a:off x="5799486" y="2856960"/>
                  <a:ext cx="281844" cy="483329"/>
                </a:xfrm>
                <a:custGeom>
                  <a:avLst/>
                  <a:gdLst/>
                  <a:ahLst/>
                  <a:cxnLst/>
                  <a:rect l="l" t="t" r="r" b="b"/>
                  <a:pathLst>
                    <a:path w="281844" h="483329" extrusionOk="0">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 name="Google Shape;4040;p16"/>
                <p:cNvSpPr/>
                <p:nvPr/>
              </p:nvSpPr>
              <p:spPr>
                <a:xfrm>
                  <a:off x="6016656" y="2875049"/>
                  <a:ext cx="206883" cy="514560"/>
                </a:xfrm>
                <a:custGeom>
                  <a:avLst/>
                  <a:gdLst/>
                  <a:ahLst/>
                  <a:cxnLst/>
                  <a:rect l="l" t="t" r="r" b="b"/>
                  <a:pathLst>
                    <a:path w="206883" h="514560" extrusionOk="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 name="Google Shape;4041;p16"/>
                <p:cNvSpPr/>
                <p:nvPr/>
              </p:nvSpPr>
              <p:spPr>
                <a:xfrm>
                  <a:off x="5639752" y="3025139"/>
                  <a:ext cx="361950" cy="435111"/>
                </a:xfrm>
                <a:custGeom>
                  <a:avLst/>
                  <a:gdLst/>
                  <a:ahLst/>
                  <a:cxnLst/>
                  <a:rect l="l" t="t" r="r" b="b"/>
                  <a:pathLst>
                    <a:path w="361950" h="435111" extrusionOk="0">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2" name="Google Shape;4042;p16"/>
              <p:cNvGrpSpPr/>
              <p:nvPr/>
            </p:nvGrpSpPr>
            <p:grpSpPr>
              <a:xfrm>
                <a:off x="5865590" y="2809579"/>
                <a:ext cx="226980" cy="507214"/>
                <a:chOff x="5865590" y="2809579"/>
                <a:chExt cx="226980" cy="507214"/>
              </a:xfrm>
            </p:grpSpPr>
            <p:sp>
              <p:nvSpPr>
                <p:cNvPr id="165" name="Google Shape;4043;p16"/>
                <p:cNvSpPr/>
                <p:nvPr/>
              </p:nvSpPr>
              <p:spPr>
                <a:xfrm>
                  <a:off x="5865590" y="2809579"/>
                  <a:ext cx="103536" cy="151551"/>
                </a:xfrm>
                <a:custGeom>
                  <a:avLst/>
                  <a:gdLst/>
                  <a:ahLst/>
                  <a:cxnLst/>
                  <a:rect l="l" t="t" r="r" b="b"/>
                  <a:pathLst>
                    <a:path w="103536" h="151551" extrusionOk="0">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6" name="Google Shape;4044;p16"/>
                <p:cNvSpPr/>
                <p:nvPr/>
              </p:nvSpPr>
              <p:spPr>
                <a:xfrm>
                  <a:off x="5865590" y="2902647"/>
                  <a:ext cx="226980" cy="414146"/>
                </a:xfrm>
                <a:custGeom>
                  <a:avLst/>
                  <a:gdLst/>
                  <a:ahLst/>
                  <a:cxnLst/>
                  <a:rect l="l" t="t" r="r" b="b"/>
                  <a:pathLst>
                    <a:path w="226980" h="414146" extrusionOk="0">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 name="Google Shape;4045;p16"/>
                <p:cNvSpPr/>
                <p:nvPr/>
              </p:nvSpPr>
              <p:spPr>
                <a:xfrm>
                  <a:off x="5871305" y="2809585"/>
                  <a:ext cx="40766" cy="43352"/>
                </a:xfrm>
                <a:custGeom>
                  <a:avLst/>
                  <a:gdLst/>
                  <a:ahLst/>
                  <a:cxnLst/>
                  <a:rect l="l" t="t" r="r" b="b"/>
                  <a:pathLst>
                    <a:path w="40766" h="43352" extrusionOk="0">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3" name="Google Shape;4046;p16"/>
              <p:cNvGrpSpPr/>
              <p:nvPr/>
            </p:nvGrpSpPr>
            <p:grpSpPr>
              <a:xfrm>
                <a:off x="6071235" y="2861670"/>
                <a:ext cx="152876" cy="526438"/>
                <a:chOff x="6071235" y="2861670"/>
                <a:chExt cx="152876" cy="526438"/>
              </a:xfrm>
            </p:grpSpPr>
            <p:sp>
              <p:nvSpPr>
                <p:cNvPr id="162" name="Google Shape;4047;p16"/>
                <p:cNvSpPr/>
                <p:nvPr/>
              </p:nvSpPr>
              <p:spPr>
                <a:xfrm>
                  <a:off x="6071235" y="2861670"/>
                  <a:ext cx="108585" cy="152419"/>
                </a:xfrm>
                <a:custGeom>
                  <a:avLst/>
                  <a:gdLst/>
                  <a:ahLst/>
                  <a:cxnLst/>
                  <a:rect l="l" t="t" r="r" b="b"/>
                  <a:pathLst>
                    <a:path w="108585" h="152419" extrusionOk="0">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3" name="Google Shape;4048;p16"/>
                <p:cNvSpPr/>
                <p:nvPr/>
              </p:nvSpPr>
              <p:spPr>
                <a:xfrm>
                  <a:off x="6071235" y="2970466"/>
                  <a:ext cx="152876" cy="417642"/>
                </a:xfrm>
                <a:custGeom>
                  <a:avLst/>
                  <a:gdLst/>
                  <a:ahLst/>
                  <a:cxnLst/>
                  <a:rect l="l" t="t" r="r" b="b"/>
                  <a:pathLst>
                    <a:path w="152876" h="417642" extrusionOk="0">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4" name="Google Shape;4049;p16"/>
                <p:cNvSpPr/>
                <p:nvPr/>
              </p:nvSpPr>
              <p:spPr>
                <a:xfrm>
                  <a:off x="6094190" y="2861674"/>
                  <a:ext cx="42957" cy="42881"/>
                </a:xfrm>
                <a:custGeom>
                  <a:avLst/>
                  <a:gdLst/>
                  <a:ahLst/>
                  <a:cxnLst/>
                  <a:rect l="l" t="t" r="r" b="b"/>
                  <a:pathLst>
                    <a:path w="42957" h="42881" extrusionOk="0">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4" name="Google Shape;4050;p16"/>
              <p:cNvGrpSpPr/>
              <p:nvPr/>
            </p:nvGrpSpPr>
            <p:grpSpPr>
              <a:xfrm>
                <a:off x="5693867" y="2953034"/>
                <a:ext cx="305262" cy="471377"/>
                <a:chOff x="5693867" y="2953034"/>
                <a:chExt cx="305262" cy="471377"/>
              </a:xfrm>
            </p:grpSpPr>
            <p:sp>
              <p:nvSpPr>
                <p:cNvPr id="159" name="Google Shape;4051;p16"/>
                <p:cNvSpPr/>
                <p:nvPr/>
              </p:nvSpPr>
              <p:spPr>
                <a:xfrm>
                  <a:off x="5693867" y="2953034"/>
                  <a:ext cx="107810" cy="144780"/>
                </a:xfrm>
                <a:custGeom>
                  <a:avLst/>
                  <a:gdLst/>
                  <a:ahLst/>
                  <a:cxnLst/>
                  <a:rect l="l" t="t" r="r" b="b"/>
                  <a:pathLst>
                    <a:path w="107810" h="144780" extrusionOk="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 name="Google Shape;4052;p16"/>
                <p:cNvSpPr/>
                <p:nvPr/>
              </p:nvSpPr>
              <p:spPr>
                <a:xfrm>
                  <a:off x="5707379" y="3026758"/>
                  <a:ext cx="291750" cy="397653"/>
                </a:xfrm>
                <a:custGeom>
                  <a:avLst/>
                  <a:gdLst/>
                  <a:ahLst/>
                  <a:cxnLst/>
                  <a:rect l="l" t="t" r="r" b="b"/>
                  <a:pathLst>
                    <a:path w="291750" h="397653" extrusionOk="0">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 name="Google Shape;4053;p16"/>
                <p:cNvSpPr/>
                <p:nvPr/>
              </p:nvSpPr>
              <p:spPr>
                <a:xfrm>
                  <a:off x="5693968" y="2953126"/>
                  <a:ext cx="38748" cy="43819"/>
                </a:xfrm>
                <a:custGeom>
                  <a:avLst/>
                  <a:gdLst/>
                  <a:ahLst/>
                  <a:cxnLst/>
                  <a:rect l="l" t="t" r="r" b="b"/>
                  <a:pathLst>
                    <a:path w="38748" h="43819" extrusionOk="0">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55" name="Google Shape;4054;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6" name="Google Shape;4055;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 name="Google Shape;4056;p16"/>
              <p:cNvSpPr/>
              <p:nvPr/>
            </p:nvSpPr>
            <p:spPr>
              <a:xfrm>
                <a:off x="5516278" y="3241344"/>
                <a:ext cx="1159961" cy="446573"/>
              </a:xfrm>
              <a:custGeom>
                <a:avLst/>
                <a:gdLst/>
                <a:ahLst/>
                <a:cxnLst/>
                <a:rect l="l" t="t" r="r" b="b"/>
                <a:pathLst>
                  <a:path w="1159961" h="446573" extrusionOk="0">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8" name="Google Shape;4057;p16"/>
              <p:cNvSpPr/>
              <p:nvPr/>
            </p:nvSpPr>
            <p:spPr>
              <a:xfrm>
                <a:off x="5517451" y="3181399"/>
                <a:ext cx="1144333" cy="405714"/>
              </a:xfrm>
              <a:custGeom>
                <a:avLst/>
                <a:gdLst/>
                <a:ahLst/>
                <a:cxnLst/>
                <a:rect l="l" t="t" r="r" b="b"/>
                <a:pathLst>
                  <a:path w="1144333" h="405714" extrusionOk="0">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pic>
        <p:nvPicPr>
          <p:cNvPr id="11" name="Picture 10">
            <a:hlinkClick r:id="rId9" action="ppaction://hlinksldjump"/>
            <a:extLst>
              <a:ext uri="{FF2B5EF4-FFF2-40B4-BE49-F238E27FC236}">
                <a16:creationId xmlns:a16="http://schemas.microsoft.com/office/drawing/2014/main" id="{A867BFAA-B3E6-900C-0BD5-1ABC1D863E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14" name="Freeform: Shape 58">
            <a:extLst>
              <a:ext uri="{FF2B5EF4-FFF2-40B4-BE49-F238E27FC236}">
                <a16:creationId xmlns:a16="http://schemas.microsoft.com/office/drawing/2014/main" id="{038B992F-15D0-7AE1-818A-3D076985E33A}"/>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5" name="Freeform: Shape 58">
            <a:extLst>
              <a:ext uri="{FF2B5EF4-FFF2-40B4-BE49-F238E27FC236}">
                <a16:creationId xmlns:a16="http://schemas.microsoft.com/office/drawing/2014/main" id="{03E00DB1-36A3-63C0-4B2E-ABCBE09DFA98}"/>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6" name="Picture 6" descr="Chủ đề 2 chữ cái hoạt hình ABCD">
            <a:extLst>
              <a:ext uri="{FF2B5EF4-FFF2-40B4-BE49-F238E27FC236}">
                <a16:creationId xmlns:a16="http://schemas.microsoft.com/office/drawing/2014/main" id="{BC4C2CD5-9ACF-8DFD-34D1-7657782C6FD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25">
            <a:extLst>
              <a:ext uri="{FF2B5EF4-FFF2-40B4-BE49-F238E27FC236}">
                <a16:creationId xmlns:a16="http://schemas.microsoft.com/office/drawing/2014/main" id="{7B86D74B-F48F-B3C0-E2A1-97B64E601EEA}"/>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8" descr="Chủ đề 2 chữ cái hoạt hình ABCD">
            <a:extLst>
              <a:ext uri="{FF2B5EF4-FFF2-40B4-BE49-F238E27FC236}">
                <a16:creationId xmlns:a16="http://schemas.microsoft.com/office/drawing/2014/main" id="{BCFAD87A-40CC-E9E7-52A1-BAADA631087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29">
            <a:extLst>
              <a:ext uri="{FF2B5EF4-FFF2-40B4-BE49-F238E27FC236}">
                <a16:creationId xmlns:a16="http://schemas.microsoft.com/office/drawing/2014/main" id="{3896EBFA-3F54-03FE-23C9-BB04B280FDD2}"/>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21" name="Picture 2" descr="Chủ đề 2 chữ cái hoạt hình ABCD">
            <a:extLst>
              <a:ext uri="{FF2B5EF4-FFF2-40B4-BE49-F238E27FC236}">
                <a16:creationId xmlns:a16="http://schemas.microsoft.com/office/drawing/2014/main" id="{0B500F4C-B35C-1575-5F38-100F448BB08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1951" b="50719" l="800" r="51100">
                        <a14:foregroundMark x1="21600" y1="8727" x2="22900" y2="11602"/>
                        <a14:foregroundMark x1="30700" y1="7392" x2="30700" y2="11602"/>
                        <a14:foregroundMark x1="31300" y1="4209" x2="32100" y2="4723"/>
                        <a14:foregroundMark x1="20200" y1="5955" x2="19800" y2="7392"/>
                      </a14:backgroundRemoval>
                    </a14:imgEffect>
                  </a14:imgLayer>
                </a14:imgProps>
              </a:ext>
              <a:ext uri="{28A0092B-C50C-407E-A947-70E740481C1C}">
                <a14:useLocalDpi xmlns:a14="http://schemas.microsoft.com/office/drawing/2010/main" val="0"/>
              </a:ext>
            </a:extLst>
          </a:blip>
          <a:srcRect r="46924" b="49519"/>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4D51CB-2B39-7FCB-BB2C-B6DE5AA17F91}"/>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Bắc</a:t>
            </a: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Ninh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3" name="Picture 4" descr="Chủ đề 2 chữ cái hoạt hình ABCD">
            <a:extLst>
              <a:ext uri="{FF2B5EF4-FFF2-40B4-BE49-F238E27FC236}">
                <a16:creationId xmlns:a16="http://schemas.microsoft.com/office/drawing/2014/main" id="{941A089E-CBF2-BDBB-F988-AC842A7DD3CA}"/>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3">
                    <a14:imgEffect>
                      <a14:backgroundRemoval t="1027" b="49487" l="50700" r="100000">
                        <a14:foregroundMark x1="75700" y1="8316" x2="76000" y2="10164"/>
                        <a14:foregroundMark x1="80600" y1="9651" x2="82500" y2="10678"/>
                        <a14:foregroundMark x1="81700" y1="6160" x2="83200" y2="6982"/>
                        <a14:foregroundMark x1="74700" y1="4004" x2="75400" y2="4004"/>
                        <a14:foregroundMark x1="74900" y1="6982" x2="74900" y2="8522"/>
                      </a14:backgroundRemoval>
                    </a14:imgEffect>
                  </a14:imgLayer>
                </a14:imgProps>
              </a:ext>
              <a:ext uri="{28A0092B-C50C-407E-A947-70E740481C1C}">
                <a14:useLocalDpi xmlns:a14="http://schemas.microsoft.com/office/drawing/2010/main" val="0"/>
              </a:ext>
            </a:extLst>
          </a:blip>
          <a:srcRect l="51478" b="49744"/>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935D8B-D195-D92D-6351-7987D54EE1AD}"/>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81DA598-F5B3-8CAA-9244-3F974C6DCDF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Phòng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D6FBF4F-8033-1073-FC39-6549D358148E}"/>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Vĩnh</a:t>
            </a:r>
            <a:r>
              <a:rPr lang="en-US" sz="4400" noProof="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Phúc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9704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EBCA53"/>
                                      </p:to>
                                    </p:animClr>
                                    <p:animClr clrSpc="rgb" dir="cw">
                                      <p:cBhvr>
                                        <p:cTn id="12" dur="500" fill="hold"/>
                                        <p:tgtEl>
                                          <p:spTgt spid="19"/>
                                        </p:tgtEl>
                                        <p:attrNameLst>
                                          <p:attrName>fillcolor</p:attrName>
                                        </p:attrNameLst>
                                      </p:cBhvr>
                                      <p:to>
                                        <a:srgbClr val="EBCA53"/>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8" name="Picture 7">
            <a:extLst>
              <a:ext uri="{FF2B5EF4-FFF2-40B4-BE49-F238E27FC236}">
                <a16:creationId xmlns:a16="http://schemas.microsoft.com/office/drawing/2014/main" id="{23F287A2-1F2C-744B-E169-A714AE790006}"/>
              </a:ext>
            </a:extLst>
          </p:cNvPr>
          <p:cNvPicPr>
            <a:picLocks noChangeAspect="1"/>
          </p:cNvPicPr>
          <p:nvPr/>
        </p:nvPicPr>
        <p:blipFill>
          <a:blip r:embed="rId5"/>
          <a:stretch>
            <a:fillRect/>
          </a:stretch>
        </p:blipFill>
        <p:spPr>
          <a:xfrm>
            <a:off x="1700049" y="2085482"/>
            <a:ext cx="8163252" cy="2572735"/>
          </a:xfrm>
          <a:prstGeom prst="rect">
            <a:avLst/>
          </a:prstGeom>
        </p:spPr>
      </p:pic>
    </p:spTree>
    <p:extLst>
      <p:ext uri="{BB962C8B-B14F-4D97-AF65-F5344CB8AC3E}">
        <p14:creationId xmlns:p14="http://schemas.microsoft.com/office/powerpoint/2010/main" val="864559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9"/>
            <a:ext cx="11150602" cy="6533645"/>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21926" y="1467652"/>
            <a:ext cx="583324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vi-VN" sz="5400" b="1" dirty="0">
                <a:solidFill>
                  <a:prstClr val="black"/>
                </a:solidFill>
                <a:latin typeface="Calibri" panose="020F0502020204030204" pitchFamily="34" charset="0"/>
                <a:cs typeface="Calibri" panose="020F0502020204030204" pitchFamily="34" charset="0"/>
              </a:rPr>
              <a:t>Hoạt động 1: Khám phá về hoạt động trồng lúa nước.</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990</Words>
  <Application>Microsoft Office PowerPoint</Application>
  <PresentationFormat>Widescreen</PresentationFormat>
  <Paragraphs>76</Paragraphs>
  <Slides>29</Slides>
  <Notes>13</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等线</vt:lpstr>
      <vt:lpstr>微软雅黑</vt:lpstr>
      <vt:lpstr>#9Slide03 Arima Madurai Medium</vt:lpstr>
      <vt:lpstr>Arial</vt:lpstr>
      <vt:lpstr>Baloo 2</vt:lpstr>
      <vt:lpstr>Calibri</vt:lpstr>
      <vt:lpstr>Calibri Light</vt:lpstr>
      <vt:lpstr>Cambria</vt:lpstr>
      <vt:lpstr>inpin heiti</vt:lpstr>
      <vt:lpstr>Lilita One</vt:lpstr>
      <vt:lpstr>Nunito SemiBold</vt:lpstr>
      <vt:lpstr>Times New Roman</vt:lpstr>
      <vt:lpstr>Wingdings</vt:lpstr>
      <vt:lpstr>1_Office Theme</vt:lpstr>
      <vt:lpstr>2_Office Theme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53</cp:revision>
  <dcterms:created xsi:type="dcterms:W3CDTF">2023-10-28T04:21:42Z</dcterms:created>
  <dcterms:modified xsi:type="dcterms:W3CDTF">2025-12-10T01:32:52Z</dcterms:modified>
</cp:coreProperties>
</file>