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 id="2147483671" r:id="rId4"/>
    <p:sldMasterId id="2147483683" r:id="rId5"/>
    <p:sldMasterId id="2147483695" r:id="rId6"/>
    <p:sldMasterId id="2147483723" r:id="rId7"/>
  </p:sldMasterIdLst>
  <p:notesMasterIdLst>
    <p:notesMasterId r:id="rId44"/>
  </p:notesMasterIdLst>
  <p:handoutMasterIdLst>
    <p:handoutMasterId r:id="rId45"/>
  </p:handoutMasterIdLst>
  <p:sldIdLst>
    <p:sldId id="258" r:id="rId8"/>
    <p:sldId id="259" r:id="rId9"/>
    <p:sldId id="260" r:id="rId10"/>
    <p:sldId id="11088396" r:id="rId11"/>
    <p:sldId id="11088426" r:id="rId12"/>
    <p:sldId id="11088395" r:id="rId13"/>
    <p:sldId id="11088394" r:id="rId14"/>
    <p:sldId id="11088397" r:id="rId15"/>
    <p:sldId id="11088398" r:id="rId16"/>
    <p:sldId id="11088399" r:id="rId17"/>
    <p:sldId id="11088393" r:id="rId18"/>
    <p:sldId id="11088428" r:id="rId19"/>
    <p:sldId id="11088421" r:id="rId20"/>
    <p:sldId id="11088422" r:id="rId21"/>
    <p:sldId id="11088400" r:id="rId22"/>
    <p:sldId id="11088401" r:id="rId23"/>
    <p:sldId id="269" r:id="rId24"/>
    <p:sldId id="11088436" r:id="rId25"/>
    <p:sldId id="286" r:id="rId26"/>
    <p:sldId id="11088449" r:id="rId27"/>
    <p:sldId id="11088442" r:id="rId28"/>
    <p:sldId id="11088443" r:id="rId29"/>
    <p:sldId id="11088444" r:id="rId30"/>
    <p:sldId id="11088441" r:id="rId31"/>
    <p:sldId id="11088445" r:id="rId32"/>
    <p:sldId id="11088446" r:id="rId33"/>
    <p:sldId id="11088447" r:id="rId34"/>
    <p:sldId id="11088448" r:id="rId35"/>
    <p:sldId id="11088456" r:id="rId36"/>
    <p:sldId id="11088457" r:id="rId37"/>
    <p:sldId id="11088458" r:id="rId38"/>
    <p:sldId id="11088455" r:id="rId39"/>
    <p:sldId id="11088450" r:id="rId40"/>
    <p:sldId id="11088451" r:id="rId41"/>
    <p:sldId id="11088452" r:id="rId42"/>
    <p:sldId id="341"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109" d="100"/>
          <a:sy n="109" d="100"/>
        </p:scale>
        <p:origin x="672" y="138"/>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89D49F-837E-41D0-937E-2EF72CEF54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1BE1BA-5A70-44A3-BB55-729266581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7BB2F5-E9C5-4421-88F1-3B88251DDC7B}" type="datetimeFigureOut">
              <a:rPr lang="en-US" smtClean="0"/>
              <a:t>12/5/2022</a:t>
            </a:fld>
            <a:endParaRPr lang="en-US"/>
          </a:p>
        </p:txBody>
      </p:sp>
      <p:sp>
        <p:nvSpPr>
          <p:cNvPr id="4" name="Footer Placeholder 3">
            <a:extLst>
              <a:ext uri="{FF2B5EF4-FFF2-40B4-BE49-F238E27FC236}">
                <a16:creationId xmlns:a16="http://schemas.microsoft.com/office/drawing/2014/main" id="{C18D9D3A-331C-48D8-A16F-997A36EA23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86F071-68D0-43C7-9D5C-619A8748C1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AC2B8-82D6-46E9-AF86-AD9A2681E29B}" type="slidenum">
              <a:rPr lang="en-US" smtClean="0"/>
              <a:t>‹#›</a:t>
            </a:fld>
            <a:endParaRPr lang="en-US"/>
          </a:p>
        </p:txBody>
      </p:sp>
    </p:spTree>
    <p:extLst>
      <p:ext uri="{BB962C8B-B14F-4D97-AF65-F5344CB8AC3E}">
        <p14:creationId xmlns:p14="http://schemas.microsoft.com/office/powerpoint/2010/main" val="14880557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F9061-A35D-46B7-B637-3BD8E32F4EBD}"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C5B1B-5542-44F1-9EC5-FEF3A0AEF354}" type="slidenum">
              <a:rPr lang="en-US" smtClean="0"/>
              <a:t>‹#›</a:t>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32BF1AC7-7126-40A7-B260-7E0F30953B76}"/>
              </a:ext>
            </a:extLst>
          </p:cNvPr>
          <p:cNvSpPr>
            <a:spLocks noGrp="1"/>
          </p:cNvSpPr>
          <p:nvPr>
            <p:ph type="body" sz="quarter"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6A8D57AA-6E69-4290-839B-1971C4126336}"/>
              </a:ext>
            </a:extLst>
          </p:cNvPr>
          <p:cNvSpPr>
            <a:spLocks noGrp="1"/>
          </p:cNvSpPr>
          <p:nvPr>
            <p:ph type="body" sz="quarter"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675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053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0592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7548E26C-90D2-4463-9376-8B05F01ED677}"/>
              </a:ext>
            </a:extLst>
          </p:cNvPr>
          <p:cNvSpPr>
            <a:spLocks noGrp="1"/>
          </p:cNvSpPr>
          <p:nvPr>
            <p:ph type="body" sz="quarter" idx="3"/>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CA922F62-9D14-44F9-B7D3-8ACB90F9FC98}"/>
              </a:ext>
            </a:extLst>
          </p:cNvPr>
          <p:cNvSpPr>
            <a:spLocks noGrp="1"/>
          </p:cNvSpPr>
          <p:nvPr>
            <p:ph type="body" sz="quarter" idx="3"/>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FF53A9C4-A1CD-48BE-A059-F238F5E116D6}"/>
              </a:ext>
            </a:extLst>
          </p:cNvPr>
          <p:cNvSpPr>
            <a:spLocks noGrp="1"/>
          </p:cNvSpPr>
          <p:nvPr>
            <p:ph type="body" sz="quarter" idx="3"/>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7020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2560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54422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2776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11547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60864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6491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90754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7074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19190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4376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3985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1594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4500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5347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82784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22323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4438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6" name="Notes Placeholder 5">
            <a:extLst>
              <a:ext uri="{FF2B5EF4-FFF2-40B4-BE49-F238E27FC236}">
                <a16:creationId xmlns:a16="http://schemas.microsoft.com/office/drawing/2014/main" id="{3BBFB1E3-C582-47B0-9257-D4E9058C8E20}"/>
              </a:ext>
            </a:extLst>
          </p:cNvPr>
          <p:cNvSpPr>
            <a:spLocks noGrp="1"/>
          </p:cNvSpPr>
          <p:nvPr>
            <p:ph type="body" sz="quarter"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983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4759D8-D7D3-4914-A1FE-B38FAA79DFBC}" type="datetime1">
              <a:rPr lang="zh-CN" altLang="en-US" smtClean="0"/>
              <a:t>2022/12/5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C780E-2884-4E51-A867-099A56E10519}" type="datetime1">
              <a:rPr lang="zh-CN" altLang="en-US" smtClean="0"/>
              <a:t>2022/12/5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389878-9E43-402C-96F8-580A97F7BC13}" type="datetime1">
              <a:rPr lang="zh-CN" altLang="en-US" smtClean="0"/>
              <a:t>2022/12/5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4CD6C63-5340-4E37-937C-7D8C608DB685}" type="datetime1">
              <a:rPr lang="zh-CN" altLang="en-US" smtClean="0"/>
              <a:t>2022/12/5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A80F02-B63B-46E9-BE55-6BDE076302EF}" type="datetime1">
              <a:rPr lang="zh-CN" altLang="en-US" smtClean="0"/>
              <a:t>2022/12/5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E000E-234B-416F-9247-B49783E6FFCE}" type="datetime1">
              <a:rPr lang="zh-CN" altLang="en-US" smtClean="0"/>
              <a:t>2022/12/5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144D8431-613E-4BFF-A6C8-134663D37342}"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50708047-A1E4-4A90-AF8E-69BFC39BC733}"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CDA4EA01-A00A-47FF-9A75-46C6FDE9198F}"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A4C2ACFF-A674-4970-9855-26CFFFF87A44}"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DF7F0B2B-5FBB-4E47-A6FC-D137F76302DF}" type="datetime1">
              <a:rPr lang="zh-CN" altLang="en-US" smtClean="0"/>
              <a:t>2022/12/5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F63C9F54-5070-466F-90E4-071CFED9A16B}" type="datetime1">
              <a:rPr lang="zh-CN" altLang="en-US" smtClean="0"/>
              <a:t>2022/12/5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EAD50573-558E-4321-918A-ABB01B9AF6BF}" type="datetime1">
              <a:rPr lang="zh-CN" altLang="en-US" smtClean="0"/>
              <a:t>2022/12/5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01745629-3152-437F-BD8A-0EF1D5473DC7}"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8312C175-8C93-4396-B911-DAC8B9538011}"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6ACD0B-66CE-4E07-B994-22BD05D37E06}" type="datetime1">
              <a:rPr lang="zh-CN" altLang="en-US" smtClean="0"/>
              <a:t>2022/12/5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F38D04FB-57CA-4127-BD70-3D0E0AA70A40}"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6D09BB9F-8651-4C0F-8F96-BBD9E08E582C}"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AFDD0541-39B0-467A-A755-87C1E858E34A}"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1CED5A89-6BE4-45DC-8503-F751DD0EE017}"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11840446-098D-4AB6-B93A-475DB67C7D66}"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9AD54919-078E-4227-8FD2-41D1CE5A9A01}"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897A748-B90F-424A-8160-152A44587EEB}" type="datetime1">
              <a:rPr lang="zh-CN" altLang="en-US" smtClean="0"/>
              <a:t>2022/12/5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C5FDCE91-1147-4852-BD38-AB0D8109F3D7}" type="datetime1">
              <a:rPr lang="zh-CN" altLang="en-US" smtClean="0"/>
              <a:t>2022/12/5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F174CE0D-21BC-434E-A27D-ED487A216110}" type="datetime1">
              <a:rPr lang="zh-CN" altLang="en-US" smtClean="0"/>
              <a:t>2022/12/5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BE6A6B45-E653-4CF7-86F8-181F604DAE77}"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66C736-F2B0-4C01-BA0D-E1B185324986}" type="datetime1">
              <a:rPr lang="zh-CN" altLang="en-US" smtClean="0"/>
              <a:t>2022/12/5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D58A6B6E-8663-493E-926A-6DC79B8E494E}" type="datetime1">
              <a:rPr lang="zh-CN" altLang="en-US" smtClean="0"/>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59B0E903-AF87-47B4-A362-385871A56EC4}"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FDA72FED-E9C0-4D04-812E-4985945FC7FA}" type="datetime1">
              <a:rPr lang="zh-CN" altLang="en-US" smtClean="0"/>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t>‹#›</a:t>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54AC94A-5CE8-4C2C-988C-1D1EC469589E}"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6ED06BF-A17F-4A73-9F2C-9ECA5F3CFC5E}"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507513B-8D18-40A8-883D-713276F46B91}"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D29C588-79FE-4185-B9F4-92E64B7BD7F4}" type="datetime1">
              <a:rPr lang="zh-CN" altLang="en-US" smtClean="0">
                <a:solidFill>
                  <a:prstClr val="black">
                    <a:tint val="75000"/>
                  </a:prstClr>
                </a:solidFill>
              </a:rPr>
              <a:t>2022/12/5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DBF3896-1ED7-48D4-A9A7-CFD1C46AA242}" type="datetime1">
              <a:rPr lang="zh-CN" altLang="en-US" smtClean="0">
                <a:solidFill>
                  <a:prstClr val="black">
                    <a:tint val="75000"/>
                  </a:prstClr>
                </a:solidFill>
              </a:rPr>
              <a:t>2022/12/5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4F7126C7-F8A2-496D-BB03-4531F9FAE5A5}" type="datetime1">
              <a:rPr lang="zh-CN" altLang="en-US" smtClean="0">
                <a:solidFill>
                  <a:prstClr val="black">
                    <a:tint val="75000"/>
                  </a:prstClr>
                </a:solidFill>
              </a:rPr>
              <a:t>2022/12/5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a:defRPr/>
            </a:pPr>
            <a:fld id="{AA513309-014A-42AD-9D32-0BED4D07F326}" type="datetime1">
              <a:rPr lang="zh-CN" altLang="en-US" smtClean="0">
                <a:solidFill>
                  <a:prstClr val="black">
                    <a:tint val="75000"/>
                  </a:prstClr>
                </a:solidFill>
              </a:rPr>
              <a:t>2022/12/5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8DD6B-61B6-4CFF-8D3D-B47C64D5ABAF}" type="datetime1">
              <a:rPr lang="zh-CN" altLang="en-US" smtClean="0"/>
              <a:t>2022/12/5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C497F9C-39BD-437E-8683-7ACC9436FD25}" type="datetime1">
              <a:rPr lang="zh-CN" altLang="en-US" smtClean="0">
                <a:solidFill>
                  <a:prstClr val="black">
                    <a:tint val="75000"/>
                  </a:prstClr>
                </a:solidFill>
              </a:rPr>
              <a:t>2022/12/5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685F41C-BF74-44F0-9844-B168DE13A5DC}" type="datetime1">
              <a:rPr lang="zh-CN" altLang="en-US" smtClean="0">
                <a:solidFill>
                  <a:prstClr val="black">
                    <a:tint val="75000"/>
                  </a:prstClr>
                </a:solidFill>
              </a:rPr>
              <a:t>2022/12/5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ACA891B-A92B-47B1-82A8-C6361EFD2AC4}"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03053FF-42BE-41FC-921E-D70D0DA99CE4}"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6D25156-8B2D-4103-841D-95C29C79FB24}" type="datetime1">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20B951-C1FA-4169-B5C0-F3BC13F379D3}" type="datetime1">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7118412-A921-432E-9A91-09A7E0CF91C7}" type="datetime1">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0A169E-8973-415F-ADF6-1B545FDF5C24}" type="datetime1">
              <a:rPr lang="zh-CN" altLang="en-US" smtClean="0"/>
              <a:t>2022/12/5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76E1560-37F1-4EB2-94F8-888A982BD8AA}" type="datetime1">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1F29C3-07C7-434B-9A1B-471C19013BCE}" type="datetime1">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E18DF40-E7FA-4D4D-8727-2349018461FD}" type="datetime1">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B80C05-D98E-4E53-9761-CF3F2FC5154A}" type="datetime1">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BE30DB4-7FD4-4917-8039-891AE05DFFC3}" type="datetime1">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68BB14B-98EC-4823-B70A-C818B75E132C}" type="datetime1">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DF7F895-641C-4EE3-A125-6C38E4547496}" type="datetime1">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04F8DB8-05C5-4F9B-8F16-7DB8CE19831C}" type="datetime1">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EE099-C6D6-4EDC-BD07-7C215B044386}" type="datetime1">
              <a:rPr lang="zh-CN" altLang="en-US" smtClean="0"/>
              <a:t>2022/12/5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B79793-9994-4180-BF83-47703350A919}" type="datetime1">
              <a:rPr lang="zh-CN" altLang="en-US" smtClean="0"/>
              <a:t>2022/12/5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D700A-4576-418E-AC10-3120D1712289}" type="datetime1">
              <a:rPr lang="zh-CN" altLang="en-US" smtClean="0"/>
              <a:t>2022/12/5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8.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796E7-E9F1-4C8A-A403-D99DD301729C}" type="datetime1">
              <a:rPr lang="zh-CN" altLang="en-US" smtClean="0"/>
              <a:t>2022/12/5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p:random/>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169C48F-8DBE-4172-BC7C-FFD940DD79DF}" type="datetime1">
              <a:rPr lang="zh-CN" altLang="en-US" smtClean="0"/>
              <a:t>2022/12/5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t>‹#›</a:t>
            </a:fld>
            <a:endParaRPr lang="zh-CN" altLang="en-US" dirty="0"/>
          </a:p>
        </p:txBody>
      </p:sp>
      <p:sp>
        <p:nvSpPr>
          <p:cNvPr id="8" name="TextBox 7"/>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1D008A1-33DE-4D35-B8E0-F02CCA4051F3}" type="datetime1">
              <a:rPr lang="zh-CN" altLang="en-US" smtClean="0"/>
              <a:t>2022/12/5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a:defRPr/>
            </a:pPr>
            <a:fld id="{1ACF795C-CAB4-4EE0-A9C1-51600C877293}" type="datetime1">
              <a:rPr lang="zh-CN" altLang="en-US" smtClean="0">
                <a:solidFill>
                  <a:prstClr val="black">
                    <a:tint val="75000"/>
                  </a:prstClr>
                </a:solidFill>
              </a:rPr>
              <a:t>2022/12/5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
        <p:nvSpPr>
          <p:cNvPr id="8" name="TextBox 7"/>
          <p:cNvSpPr txBox="1"/>
          <p:nvPr userDrawn="1"/>
        </p:nvSpPr>
        <p:spPr>
          <a:xfrm>
            <a:off x="6987363" y="8931"/>
            <a:ext cx="609777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tranthao121004@gmail.com</a:t>
            </a: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sldNum="0" hdr="0" ftr="0" dt="0"/>
  <p:txStyles>
    <p:titleStyle>
      <a:lvl1pPr algn="ctr" defTabSz="1219200" rtl="0" eaLnBrk="1" latinLnBrk="0" hangingPunct="1">
        <a:spcBef>
          <a:spcPct val="0"/>
        </a:spcBef>
        <a:buNone/>
        <a:defRPr sz="5900" kern="1200">
          <a:solidFill>
            <a:schemeClr val="tx1"/>
          </a:solidFill>
          <a:latin typeface="字魂59号-创粗黑" panose="00000500000000000000" pitchFamily="2" charset="-122"/>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字魂59号-创粗黑" panose="00000500000000000000" pitchFamily="2" charset="-122"/>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字魂59号-创粗黑" panose="00000500000000000000" pitchFamily="2" charset="-122"/>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字魂59号-创粗黑" panose="00000500000000000000" pitchFamily="2" charset="-122"/>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字魂59号-创粗黑" panose="00000500000000000000" pitchFamily="2" charset="-122"/>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字魂59号-创粗黑" panose="00000500000000000000" pitchFamily="2" charset="-122"/>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81E85-6F51-4D6A-AA7A-147D65FCA83E}" type="datetime1">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E5E9-3381-48B5-A0F3-64B76823723A}"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44.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image" Target="../media/image44.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4.png"/><Relationship Id="rId7"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44.sv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4.svg"/><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147665" y="2658706"/>
            <a:ext cx="7838823" cy="990600"/>
          </a:xfrm>
          <a:prstGeom prst="rect">
            <a:avLst/>
          </a:prstGeom>
          <a:noFill/>
          <a:ln>
            <a:noFill/>
          </a:ln>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Bài</a:t>
            </a:r>
            <a:r>
              <a:rPr kumimoji="0" lang="en-US" altLang="zh-CN" sz="6000" b="1" i="0" u="none" strike="noStrike" kern="1200" cap="none" spc="0" normalizeH="0" baseline="0" noProof="0" dirty="0">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 6. Khi </a:t>
            </a: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em</a:t>
            </a:r>
            <a:r>
              <a:rPr kumimoji="0" lang="en-US" altLang="zh-CN" sz="6000" b="1" i="0" u="none" strike="noStrike" kern="1200" cap="none" spc="0" normalizeH="0" baseline="0" noProof="0" dirty="0">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 </a:t>
            </a: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bị</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Times New Roman" panose="02020603050405020304" pitchFamily="18" charset="0"/>
                <a:ea typeface="Microsoft YaHei" panose="020B0503020204020204" charset="-122"/>
                <a:cs typeface="Times New Roman" panose="02020603050405020304" pitchFamily="18" charset="0"/>
                <a:sym typeface="Calibri" panose="020F0502020204030204" charset="0"/>
              </a:rPr>
              <a:t>lạc</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mj-lt"/>
                <a:ea typeface="Microsoft YaHei" panose="020B0503020204020204" charset="-122"/>
                <a:cs typeface="Arial" panose="020B0604020202020204" pitchFamily="34" charset="0"/>
                <a:sym typeface="Calibri" panose="020F0502020204030204" charset="0"/>
              </a:rPr>
              <a:t> </a:t>
            </a:r>
            <a:r>
              <a:rPr kumimoji="0" lang="en-US" altLang="zh-CN" sz="6000" b="1" i="0" u="none" strike="noStrike" kern="1200" cap="none" spc="0" normalizeH="0" baseline="0" noProof="0" dirty="0">
                <a:ln>
                  <a:noFill/>
                </a:ln>
                <a:solidFill>
                  <a:srgbClr val="FFC000">
                    <a:lumMod val="75000"/>
                  </a:srgbClr>
                </a:solidFill>
                <a:effectLst>
                  <a:glow rad="127000">
                    <a:prstClr val="white"/>
                  </a:glow>
                </a:effectLst>
                <a:uLnTx/>
                <a:uFillTx/>
                <a:latin typeface="+mj-lt"/>
                <a:ea typeface="Microsoft YaHei" panose="020B0503020204020204" charset="-122"/>
                <a:cs typeface="Arial" panose="020B0604020202020204" pitchFamily="34" charset="0"/>
                <a:sym typeface="Calibri" panose="020F0502020204030204" charset="0"/>
              </a:rPr>
              <a:t> </a:t>
            </a:r>
            <a:endParaRPr kumimoji="0" lang="zh-CN" altLang="en-US" sz="6000" b="1" i="0" u="none" strike="noStrike" kern="1200" cap="none" spc="0" normalizeH="0" baseline="0" noProof="0" dirty="0">
              <a:ln>
                <a:noFill/>
              </a:ln>
              <a:solidFill>
                <a:srgbClr val="FFC000">
                  <a:lumMod val="75000"/>
                </a:srgbClr>
              </a:solidFill>
              <a:effectLst>
                <a:glow rad="127000">
                  <a:prstClr val="white"/>
                </a:glow>
              </a:effectLst>
              <a:uLnTx/>
              <a:uFillTx/>
              <a:latin typeface="+mj-lt"/>
              <a:ea typeface="Microsoft YaHei" panose="020B0503020204020204" charset="-122"/>
              <a:cs typeface="Arial" panose="020B0604020202020204" pitchFamily="34" charset="0"/>
              <a:sym typeface="Calibri" panose="020F050202020403020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954" y="201195"/>
            <a:ext cx="3419573" cy="582119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273" y="-1948972"/>
            <a:ext cx="609600" cy="609600"/>
          </a:xfrm>
          <a:prstGeom prst="rect">
            <a:avLst/>
          </a:prstGeom>
        </p:spPr>
      </p:pic>
      <p:sp>
        <p:nvSpPr>
          <p:cNvPr id="3" name="Cloud 2"/>
          <p:cNvSpPr/>
          <p:nvPr/>
        </p:nvSpPr>
        <p:spPr>
          <a:xfrm>
            <a:off x="259413" y="391868"/>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loud 7"/>
          <p:cNvSpPr/>
          <p:nvPr/>
        </p:nvSpPr>
        <p:spPr>
          <a:xfrm>
            <a:off x="1652869" y="931899"/>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loud 8"/>
          <p:cNvSpPr/>
          <p:nvPr/>
        </p:nvSpPr>
        <p:spPr>
          <a:xfrm>
            <a:off x="26108" y="1351687"/>
            <a:ext cx="2036252" cy="84348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8"/>
          <a:stretch>
            <a:fillRect/>
          </a:stretch>
        </p:blipFill>
        <p:spPr>
          <a:xfrm>
            <a:off x="2602766" y="62290"/>
            <a:ext cx="6661361" cy="1105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9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750" fill="hold"/>
                                        <p:tgtEl>
                                          <p:spTgt spid="4"/>
                                        </p:tgtEl>
                                        <p:attrNameLst>
                                          <p:attrName>ppt_w</p:attrName>
                                        </p:attrNameLst>
                                      </p:cBhvr>
                                      <p:tavLst>
                                        <p:tav tm="0">
                                          <p:val>
                                            <p:fltVal val="0"/>
                                          </p:val>
                                        </p:tav>
                                        <p:tav tm="100000">
                                          <p:val>
                                            <p:strVal val="#ppt_w"/>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Effect transition="in" filter="fade">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3"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807" y="1731"/>
            <a:ext cx="12219444" cy="6857999"/>
          </a:xfrm>
          <a:prstGeom prst="rect">
            <a:avLst/>
          </a:prstGeom>
        </p:spPr>
      </p:pic>
      <p:sp>
        <p:nvSpPr>
          <p:cNvPr id="3" name="TextBox 2"/>
          <p:cNvSpPr txBox="1"/>
          <p:nvPr/>
        </p:nvSpPr>
        <p:spPr>
          <a:xfrm>
            <a:off x="2309950" y="923386"/>
            <a:ext cx="7182852"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45568" y="1618502"/>
            <a:ext cx="5516835" cy="3570975"/>
          </a:xfrm>
          <a:prstGeom prst="rect">
            <a:avLst/>
          </a:prstGeom>
        </p:spPr>
      </p:pic>
      <p:pic>
        <p:nvPicPr>
          <p:cNvPr id="12" name="Picture 11"/>
          <p:cNvPicPr>
            <a:picLocks noChangeAspect="1"/>
          </p:cNvPicPr>
          <p:nvPr/>
        </p:nvPicPr>
        <p:blipFill>
          <a:blip r:embed="rId5"/>
          <a:stretch>
            <a:fillRect/>
          </a:stretch>
        </p:blipFill>
        <p:spPr>
          <a:xfrm>
            <a:off x="6184233" y="1590210"/>
            <a:ext cx="5377218" cy="359926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0796" y="3282761"/>
            <a:ext cx="2029455" cy="3454778"/>
          </a:xfrm>
          <a:prstGeom prst="rect">
            <a:avLst/>
          </a:prstGeom>
        </p:spPr>
      </p:pic>
      <p:pic>
        <p:nvPicPr>
          <p:cNvPr id="13" name="Picture 12"/>
          <p:cNvPicPr>
            <a:picLocks noChangeAspect="1"/>
          </p:cNvPicPr>
          <p:nvPr/>
        </p:nvPicPr>
        <p:blipFill>
          <a:blip r:embed="rId7"/>
          <a:stretch>
            <a:fillRect/>
          </a:stretch>
        </p:blipFill>
        <p:spPr>
          <a:xfrm>
            <a:off x="1275234" y="10302"/>
            <a:ext cx="3356924" cy="802743"/>
          </a:xfrm>
          <a:prstGeom prst="rect">
            <a:avLst/>
          </a:prstGeom>
        </p:spPr>
      </p:pic>
      <p:sp>
        <p:nvSpPr>
          <p:cNvPr id="2" name="TextBox 1"/>
          <p:cNvSpPr txBox="1"/>
          <p:nvPr/>
        </p:nvSpPr>
        <p:spPr>
          <a:xfrm>
            <a:off x="1509204" y="5308847"/>
            <a:ext cx="5113538" cy="768350"/>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l</a:t>
            </a:r>
            <a:r>
              <a:rPr lang="vi-VN" sz="4400" dirty="0" smtClean="0">
                <a:latin typeface="Times New Roman" panose="02020603050405020304" pitchFamily="18" charset="0"/>
                <a:cs typeface="Times New Roman" panose="02020603050405020304" pitchFamily="18" charset="0"/>
              </a:rPr>
              <a:t>ạc </a:t>
            </a:r>
            <a:r>
              <a:rPr lang="vi-VN" sz="4400" dirty="0">
                <a:latin typeface="Times New Roman" panose="02020603050405020304" pitchFamily="18" charset="0"/>
                <a:cs typeface="Times New Roman" panose="02020603050405020304" pitchFamily="18" charset="0"/>
              </a:rPr>
              <a:t>trên bãi biển</a:t>
            </a:r>
          </a:p>
        </p:txBody>
      </p:sp>
      <p:sp>
        <p:nvSpPr>
          <p:cNvPr id="10" name="TextBox 9"/>
          <p:cNvSpPr txBox="1"/>
          <p:nvPr/>
        </p:nvSpPr>
        <p:spPr>
          <a:xfrm>
            <a:off x="6936033" y="5308847"/>
            <a:ext cx="5113538" cy="768350"/>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l</a:t>
            </a:r>
            <a:r>
              <a:rPr lang="vi-VN" sz="4400" dirty="0" smtClean="0">
                <a:latin typeface="Times New Roman" panose="02020603050405020304" pitchFamily="18" charset="0"/>
                <a:cs typeface="Times New Roman" panose="02020603050405020304" pitchFamily="18" charset="0"/>
              </a:rPr>
              <a:t>ạc </a:t>
            </a:r>
            <a:r>
              <a:rPr lang="vi-VN" sz="4400" dirty="0">
                <a:latin typeface="Times New Roman" panose="02020603050405020304" pitchFamily="18" charset="0"/>
                <a:cs typeface="Times New Roman" panose="02020603050405020304" pitchFamily="18" charset="0"/>
              </a:rPr>
              <a:t>ở chợ</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13722" y="-2"/>
            <a:ext cx="12219444" cy="6857999"/>
          </a:xfrm>
          <a:prstGeom prst="rect">
            <a:avLst/>
          </a:prstGeom>
        </p:spPr>
      </p:pic>
      <p:pic>
        <p:nvPicPr>
          <p:cNvPr id="5" name="Picture 4"/>
          <p:cNvPicPr>
            <a:picLocks noChangeAspect="1"/>
          </p:cNvPicPr>
          <p:nvPr/>
        </p:nvPicPr>
        <p:blipFill>
          <a:blip r:embed="rId4"/>
          <a:stretch>
            <a:fillRect/>
          </a:stretch>
        </p:blipFill>
        <p:spPr>
          <a:xfrm>
            <a:off x="855623" y="1408067"/>
            <a:ext cx="4879284" cy="4096643"/>
          </a:xfrm>
          <a:prstGeom prst="rect">
            <a:avLst/>
          </a:prstGeom>
        </p:spPr>
      </p:pic>
      <p:pic>
        <p:nvPicPr>
          <p:cNvPr id="11" name="Picture 10"/>
          <p:cNvPicPr>
            <a:picLocks noChangeAspect="1"/>
          </p:cNvPicPr>
          <p:nvPr/>
        </p:nvPicPr>
        <p:blipFill>
          <a:blip r:embed="rId5"/>
          <a:stretch>
            <a:fillRect/>
          </a:stretch>
        </p:blipFill>
        <p:spPr>
          <a:xfrm>
            <a:off x="5971154" y="1408068"/>
            <a:ext cx="5206150" cy="4096643"/>
          </a:xfrm>
          <a:prstGeom prst="rect">
            <a:avLst/>
          </a:prstGeom>
        </p:spPr>
      </p:pic>
      <p:sp>
        <p:nvSpPr>
          <p:cNvPr id="12" name="TextBox 11"/>
          <p:cNvSpPr txBox="1"/>
          <p:nvPr/>
        </p:nvSpPr>
        <p:spPr>
          <a:xfrm>
            <a:off x="2394171" y="754468"/>
            <a:ext cx="7182852"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endParaRPr lang="en-US" sz="32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299297" y="-1"/>
            <a:ext cx="3356924" cy="802743"/>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568" y="3534866"/>
            <a:ext cx="1952123" cy="3323134"/>
          </a:xfrm>
          <a:prstGeom prst="rect">
            <a:avLst/>
          </a:prstGeom>
        </p:spPr>
      </p:pic>
      <p:sp>
        <p:nvSpPr>
          <p:cNvPr id="10" name="TextBox 9"/>
          <p:cNvSpPr txBox="1"/>
          <p:nvPr/>
        </p:nvSpPr>
        <p:spPr>
          <a:xfrm>
            <a:off x="701336" y="5573534"/>
            <a:ext cx="5711499" cy="76835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l</a:t>
            </a:r>
            <a:r>
              <a:rPr lang="vi-VN" sz="4400" dirty="0" smtClean="0">
                <a:latin typeface="Times New Roman" panose="02020603050405020304" pitchFamily="18" charset="0"/>
                <a:cs typeface="Times New Roman" panose="02020603050405020304" pitchFamily="18" charset="0"/>
              </a:rPr>
              <a:t>ạc </a:t>
            </a:r>
            <a:r>
              <a:rPr lang="vi-VN" sz="4400" dirty="0">
                <a:latin typeface="Times New Roman" panose="02020603050405020304" pitchFamily="18" charset="0"/>
                <a:cs typeface="Times New Roman" panose="02020603050405020304" pitchFamily="18" charset="0"/>
              </a:rPr>
              <a:t>trong công viên</a:t>
            </a:r>
            <a:endParaRPr 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507945" y="5504710"/>
            <a:ext cx="5711499" cy="76835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l</a:t>
            </a:r>
            <a:r>
              <a:rPr lang="vi-VN" sz="4400" dirty="0" smtClean="0">
                <a:latin typeface="Times New Roman" panose="02020603050405020304" pitchFamily="18" charset="0"/>
                <a:cs typeface="Times New Roman" panose="02020603050405020304" pitchFamily="18" charset="0"/>
              </a:rPr>
              <a:t>ạc </a:t>
            </a:r>
            <a:r>
              <a:rPr lang="vi-VN" sz="4400" dirty="0">
                <a:latin typeface="Times New Roman" panose="02020603050405020304" pitchFamily="18" charset="0"/>
                <a:cs typeface="Times New Roman" panose="02020603050405020304" pitchFamily="18" charset="0"/>
              </a:rPr>
              <a:t>ở quảng trường</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3473" y="761706"/>
            <a:ext cx="6731338" cy="5334587"/>
          </a:xfrm>
          <a:prstGeom prst="rect">
            <a:avLst/>
          </a:prstGeom>
        </p:spPr>
      </p:pic>
      <p:pic>
        <p:nvPicPr>
          <p:cNvPr id="21"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02698" y="761706"/>
            <a:ext cx="2890815" cy="2890815"/>
          </a:xfrm>
          <a:prstGeom prst="rect">
            <a:avLst/>
          </a:prstGeom>
        </p:spPr>
      </p:pic>
      <p:sp>
        <p:nvSpPr>
          <p:cNvPr id="7" name="TextBox 6"/>
          <p:cNvSpPr txBox="1"/>
          <p:nvPr/>
        </p:nvSpPr>
        <p:spPr>
          <a:xfrm>
            <a:off x="3045042" y="2459503"/>
            <a:ext cx="6619770" cy="984885"/>
          </a:xfrm>
          <a:prstGeom prst="rect">
            <a:avLst/>
          </a:prstGeom>
          <a:noFill/>
        </p:spPr>
        <p:txBody>
          <a:bodyPr wrap="square" rtlCol="0">
            <a:spAutoFit/>
          </a:bodyPr>
          <a:lstStyle/>
          <a:p>
            <a:pPr marL="571500" lvl="0" indent="-571500" algn="ctr">
              <a:buFont typeface="Arial" panose="020B0604020202020204" pitchFamily="34" charset="0"/>
              <a:buChar char="•"/>
              <a:defRPr/>
            </a:pPr>
            <a:r>
              <a:rPr kumimoji="0" lang="vi-VN" sz="2800" b="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Em </a:t>
            </a:r>
            <a:r>
              <a:rPr kumimoji="0" lang="en-US" sz="2800" b="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2800" b="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noProof="0" dirty="0">
                <a:latin typeface="Times New Roman" panose="02020603050405020304" pitchFamily="18" charset="0"/>
                <a:cs typeface="Times New Roman" panose="02020603050405020304" pitchFamily="18" charset="0"/>
              </a:rPr>
              <a:t>m</a:t>
            </a:r>
            <a:r>
              <a:rPr lang="en-US" sz="2800" dirty="0" err="1" smtClean="0">
                <a:latin typeface="Times New Roman" panose="02020603050405020304" pitchFamily="18" charset="0"/>
                <a:cs typeface="Times New Roman" panose="02020603050405020304" pitchFamily="18" charset="0"/>
              </a:rPr>
              <a:t>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3045042" y="4026879"/>
            <a:ext cx="6513237" cy="523220"/>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vi-VN" sz="2800" dirty="0">
                <a:solidFill>
                  <a:prstClr val="black"/>
                </a:solidFill>
                <a:latin typeface="Times New Roman" panose="02020603050405020304" pitchFamily="18" charset="0"/>
                <a:cs typeface="Times New Roman" panose="02020603050405020304" pitchFamily="18" charset="0"/>
              </a:rPr>
              <a:t>Điều gì sẽ xảy ra khi em bị </a:t>
            </a:r>
            <a:r>
              <a:rPr lang="vi-VN" sz="2800" dirty="0" smtClean="0">
                <a:solidFill>
                  <a:prstClr val="black"/>
                </a:solidFill>
                <a:latin typeface="Times New Roman" panose="02020603050405020304" pitchFamily="18" charset="0"/>
                <a:cs typeface="Times New Roman" panose="02020603050405020304" pitchFamily="18" charset="0"/>
              </a:rPr>
              <a:t>lạc</a:t>
            </a:r>
            <a:r>
              <a:rPr lang="en-US" sz="2800" dirty="0" smtClean="0">
                <a:solidFill>
                  <a:prstClr val="black"/>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p:cNvSpPr txBox="1"/>
          <p:nvPr/>
        </p:nvSpPr>
        <p:spPr>
          <a:xfrm>
            <a:off x="1148390" y="2472021"/>
            <a:ext cx="3188368"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Trẻ</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lạc</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ở</a:t>
            </a:r>
          </a:p>
        </p:txBody>
      </p:sp>
      <p:sp>
        <p:nvSpPr>
          <p:cNvPr id="4" name="等腰三角形 14"/>
          <p:cNvSpPr/>
          <p:nvPr/>
        </p:nvSpPr>
        <p:spPr>
          <a:xfrm rot="3501187" flipH="1">
            <a:off x="4617894" y="1783892"/>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p:cNvSpPr txBox="1"/>
          <p:nvPr/>
        </p:nvSpPr>
        <p:spPr>
          <a:xfrm>
            <a:off x="5592605" y="1230716"/>
            <a:ext cx="617482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Nơi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mênh</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mông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xa</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lạ</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biển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nơi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đông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đúc</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chợ</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siêu</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thị</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5592605" y="3071430"/>
            <a:ext cx="5769353"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Nơi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quen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trời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tối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rõ</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đường</a:t>
            </a:r>
            <a:endPar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endParaRPr>
          </a:p>
        </p:txBody>
      </p:sp>
      <p:sp>
        <p:nvSpPr>
          <p:cNvPr id="7" name="等腰三角形 14"/>
          <p:cNvSpPr/>
          <p:nvPr/>
        </p:nvSpPr>
        <p:spPr>
          <a:xfrm rot="5400000" flipH="1">
            <a:off x="4974988" y="324797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8" name="等腰三角形 14"/>
          <p:cNvSpPr/>
          <p:nvPr/>
        </p:nvSpPr>
        <p:spPr>
          <a:xfrm rot="7125304" flipH="1">
            <a:off x="4661263" y="4359222"/>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9" name="TextBox 8"/>
          <p:cNvSpPr txBox="1"/>
          <p:nvPr/>
        </p:nvSpPr>
        <p:spPr>
          <a:xfrm>
            <a:off x="5657919" y="4535514"/>
            <a:ext cx="5769353"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Khi ở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rừng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tòa</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bến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xe</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mua</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sắm</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p:cNvSpPr txBox="1"/>
          <p:nvPr/>
        </p:nvSpPr>
        <p:spPr>
          <a:xfrm>
            <a:off x="1912213" y="245831"/>
            <a:ext cx="6619770" cy="984885"/>
          </a:xfrm>
          <a:prstGeom prst="rect">
            <a:avLst/>
          </a:prstGeom>
          <a:noFill/>
        </p:spPr>
        <p:txBody>
          <a:bodyPr wrap="square" rtlCol="0">
            <a:spAutoFit/>
          </a:bodyPr>
          <a:lstStyle/>
          <a:p>
            <a:pPr marL="571500" lvl="0" indent="-571500" algn="ctr">
              <a:buFont typeface="Arial" panose="020B0604020202020204" pitchFamily="34" charset="0"/>
              <a:buChar char="•"/>
              <a:defRPr/>
            </a:pPr>
            <a:r>
              <a:rPr kumimoji="0" lang="vi-VN" sz="2800" b="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Em </a:t>
            </a:r>
            <a:r>
              <a:rPr kumimoji="0" lang="en-US" sz="2800" b="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2800" b="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noProof="0" dirty="0">
                <a:latin typeface="Times New Roman" panose="02020603050405020304" pitchFamily="18" charset="0"/>
                <a:cs typeface="Times New Roman" panose="02020603050405020304" pitchFamily="18" charset="0"/>
              </a:rPr>
              <a:t>m</a:t>
            </a:r>
            <a:r>
              <a:rPr lang="en-US" sz="2800" dirty="0" err="1" smtClean="0">
                <a:latin typeface="Times New Roman" panose="02020603050405020304" pitchFamily="18" charset="0"/>
                <a:cs typeface="Times New Roman" panose="02020603050405020304" pitchFamily="18" charset="0"/>
              </a:rPr>
              <a:t>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p:cNvSpPr txBox="1"/>
          <p:nvPr/>
        </p:nvSpPr>
        <p:spPr>
          <a:xfrm>
            <a:off x="1148389" y="2463131"/>
            <a:ext cx="34551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xảy</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ra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等腰三角形 14"/>
          <p:cNvSpPr/>
          <p:nvPr/>
        </p:nvSpPr>
        <p:spPr>
          <a:xfrm rot="3470948" flipH="1">
            <a:off x="4642712" y="1900949"/>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p:cNvSpPr txBox="1"/>
          <p:nvPr/>
        </p:nvSpPr>
        <p:spPr>
          <a:xfrm>
            <a:off x="5519267" y="1245268"/>
            <a:ext cx="6174825" cy="584775"/>
          </a:xfrm>
          <a:prstGeom prst="rect">
            <a:avLst/>
          </a:prstGeom>
          <a:noFill/>
        </p:spPr>
        <p:txBody>
          <a:bodyPr wrap="square" rtlCol="0">
            <a:spAutoFit/>
          </a:bodyPr>
          <a:lstStyle/>
          <a:p>
            <a:pPr>
              <a:defRPr/>
            </a:pP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bắt</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7E39"/>
                </a:solidFill>
                <a:effectLst/>
                <a:uLnTx/>
                <a:uFillTx/>
                <a:latin typeface="Times New Roman" panose="02020603050405020304" pitchFamily="18" charset="0"/>
                <a:ea typeface="+mn-ea"/>
                <a:cs typeface="Times New Roman" panose="02020603050405020304" pitchFamily="18" charset="0"/>
              </a:rPr>
              <a:t>cóc</a:t>
            </a:r>
            <a:r>
              <a:rPr lang="en-US" sz="3200" dirty="0">
                <a:solidFill>
                  <a:srgbClr val="007E39"/>
                </a:solidFill>
                <a:latin typeface="Times New Roman" panose="02020603050405020304" pitchFamily="18" charset="0"/>
                <a:cs typeface="Times New Roman" panose="02020603050405020304" pitchFamily="18" charset="0"/>
              </a:rPr>
              <a:t>, </a:t>
            </a:r>
            <a:r>
              <a:rPr lang="en-US" sz="3200" dirty="0" err="1" smtClean="0">
                <a:solidFill>
                  <a:srgbClr val="007E39"/>
                </a:solidFill>
                <a:latin typeface="Times New Roman" panose="02020603050405020304" pitchFamily="18" charset="0"/>
                <a:cs typeface="Times New Roman" panose="02020603050405020304" pitchFamily="18" charset="0"/>
              </a:rPr>
              <a:t>bị</a:t>
            </a:r>
            <a:r>
              <a:rPr lang="en-US" sz="3200" dirty="0" smtClean="0">
                <a:solidFill>
                  <a:srgbClr val="007E39"/>
                </a:solidFill>
                <a:latin typeface="Times New Roman" panose="02020603050405020304" pitchFamily="18" charset="0"/>
                <a:cs typeface="Times New Roman" panose="02020603050405020304" pitchFamily="18" charset="0"/>
              </a:rPr>
              <a:t> </a:t>
            </a:r>
            <a:r>
              <a:rPr lang="en-US" sz="3200" dirty="0" err="1">
                <a:solidFill>
                  <a:srgbClr val="007E39"/>
                </a:solidFill>
                <a:latin typeface="Times New Roman" panose="02020603050405020304" pitchFamily="18" charset="0"/>
                <a:cs typeface="Times New Roman" panose="02020603050405020304" pitchFamily="18" charset="0"/>
              </a:rPr>
              <a:t>hãm</a:t>
            </a:r>
            <a:r>
              <a:rPr lang="en-US" sz="3200" dirty="0">
                <a:solidFill>
                  <a:srgbClr val="007E39"/>
                </a:solidFill>
                <a:latin typeface="Times New Roman" panose="02020603050405020304" pitchFamily="18" charset="0"/>
                <a:cs typeface="Times New Roman" panose="02020603050405020304" pitchFamily="18" charset="0"/>
              </a:rPr>
              <a:t> </a:t>
            </a:r>
            <a:r>
              <a:rPr lang="en-US" sz="3200" dirty="0" err="1" smtClean="0">
                <a:solidFill>
                  <a:srgbClr val="007E39"/>
                </a:solidFill>
                <a:latin typeface="Times New Roman" panose="02020603050405020304" pitchFamily="18" charset="0"/>
                <a:cs typeface="Times New Roman" panose="02020603050405020304" pitchFamily="18" charset="0"/>
              </a:rPr>
              <a:t>hại</a:t>
            </a:r>
            <a:r>
              <a:rPr lang="en-US" sz="3200" dirty="0" smtClean="0">
                <a:solidFill>
                  <a:srgbClr val="007E39"/>
                </a:solidFill>
                <a:latin typeface="Times New Roman" panose="02020603050405020304" pitchFamily="18" charset="0"/>
                <a:cs typeface="Times New Roman" panose="02020603050405020304" pitchFamily="18" charset="0"/>
              </a:rPr>
              <a:t>, </a:t>
            </a:r>
            <a:r>
              <a:rPr lang="en-US" sz="3200" dirty="0" err="1" smtClean="0">
                <a:solidFill>
                  <a:srgbClr val="007E39"/>
                </a:solidFill>
                <a:latin typeface="Times New Roman" panose="02020603050405020304" pitchFamily="18" charset="0"/>
                <a:cs typeface="Times New Roman" panose="02020603050405020304" pitchFamily="18" charset="0"/>
              </a:rPr>
              <a:t>bị</a:t>
            </a:r>
            <a:r>
              <a:rPr lang="en-US" sz="3200" dirty="0" smtClean="0">
                <a:solidFill>
                  <a:srgbClr val="007E39"/>
                </a:solidFill>
                <a:latin typeface="Times New Roman" panose="02020603050405020304" pitchFamily="18" charset="0"/>
                <a:cs typeface="Times New Roman" panose="02020603050405020304" pitchFamily="18" charset="0"/>
              </a:rPr>
              <a:t> tai </a:t>
            </a:r>
            <a:r>
              <a:rPr lang="en-US" sz="3200" dirty="0" err="1" smtClean="0">
                <a:solidFill>
                  <a:srgbClr val="007E39"/>
                </a:solidFill>
                <a:latin typeface="Times New Roman" panose="02020603050405020304" pitchFamily="18" charset="0"/>
                <a:cs typeface="Times New Roman" panose="02020603050405020304" pitchFamily="18" charset="0"/>
              </a:rPr>
              <a:t>nạn</a:t>
            </a:r>
            <a:endParaRPr lang="en-US" sz="3200" dirty="0">
              <a:solidFill>
                <a:srgbClr val="007E39"/>
              </a:solidFill>
              <a:latin typeface="Times New Roman" panose="02020603050405020304" pitchFamily="18" charset="0"/>
              <a:cs typeface="Times New Roman" panose="02020603050405020304" pitchFamily="18" charset="0"/>
            </a:endParaRPr>
          </a:p>
        </p:txBody>
      </p:sp>
      <p:sp>
        <p:nvSpPr>
          <p:cNvPr id="7" name="等腰三角形 14"/>
          <p:cNvSpPr/>
          <p:nvPr/>
        </p:nvSpPr>
        <p:spPr>
          <a:xfrm rot="6151247" flipH="1">
            <a:off x="4943951" y="359997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9" name="TextBox 8"/>
          <p:cNvSpPr txBox="1"/>
          <p:nvPr/>
        </p:nvSpPr>
        <p:spPr>
          <a:xfrm>
            <a:off x="5521538" y="3248407"/>
            <a:ext cx="5769353"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lạnh</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đói</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mệt</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lả</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ảnh</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hướng</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tới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E39"/>
                </a:solidFill>
                <a:effectLst/>
                <a:uLnTx/>
                <a:uFillTx/>
                <a:latin typeface="Times New Roman" panose="02020603050405020304" pitchFamily="18" charset="0"/>
                <a:ea typeface="+mn-ea"/>
                <a:cs typeface="Times New Roman" panose="02020603050405020304" pitchFamily="18" charset="0"/>
              </a:rPr>
              <a:t>mạng</a:t>
            </a:r>
            <a:endParaRPr kumimoji="0" lang="en-US" sz="3200" b="0" i="0" u="none" strike="noStrike" kern="1200" cap="none" spc="0" normalizeH="0" baseline="0" noProof="0" dirty="0">
              <a:ln>
                <a:noFill/>
              </a:ln>
              <a:solidFill>
                <a:srgbClr val="007E39"/>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157019" y="414423"/>
            <a:ext cx="6513237" cy="523220"/>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vi-VN" sz="2800" dirty="0">
                <a:solidFill>
                  <a:prstClr val="black"/>
                </a:solidFill>
                <a:latin typeface="Times New Roman" panose="02020603050405020304" pitchFamily="18" charset="0"/>
                <a:cs typeface="Times New Roman" panose="02020603050405020304" pitchFamily="18" charset="0"/>
              </a:rPr>
              <a:t>Điều gì sẽ xảy ra khi em bị </a:t>
            </a:r>
            <a:r>
              <a:rPr lang="vi-VN" sz="2800" dirty="0" smtClean="0">
                <a:solidFill>
                  <a:prstClr val="black"/>
                </a:solidFill>
                <a:latin typeface="Times New Roman" panose="02020603050405020304" pitchFamily="18" charset="0"/>
                <a:cs typeface="Times New Roman" panose="02020603050405020304" pitchFamily="18" charset="0"/>
              </a:rPr>
              <a:t>lạc</a:t>
            </a:r>
            <a:r>
              <a:rPr lang="en-US" sz="2800" dirty="0" smtClean="0">
                <a:solidFill>
                  <a:prstClr val="black"/>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animBg="1"/>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48126"/>
            <a:ext cx="12219444" cy="685799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458" y="5281540"/>
            <a:ext cx="2992986" cy="1528333"/>
          </a:xfrm>
          <a:prstGeom prst="rect">
            <a:avLst/>
          </a:prstGeom>
        </p:spPr>
      </p:pic>
      <p:pic>
        <p:nvPicPr>
          <p:cNvPr id="6" name="Picture 5"/>
          <p:cNvPicPr>
            <a:picLocks noChangeAspect="1"/>
          </p:cNvPicPr>
          <p:nvPr/>
        </p:nvPicPr>
        <p:blipFill>
          <a:blip r:embed="rId5"/>
          <a:stretch>
            <a:fillRect/>
          </a:stretch>
        </p:blipFill>
        <p:spPr>
          <a:xfrm>
            <a:off x="1595576" y="1827786"/>
            <a:ext cx="4278260" cy="3408775"/>
          </a:xfrm>
          <a:prstGeom prst="rect">
            <a:avLst/>
          </a:prstGeom>
        </p:spPr>
      </p:pic>
      <p:pic>
        <p:nvPicPr>
          <p:cNvPr id="8" name="Picture 7"/>
          <p:cNvPicPr>
            <a:picLocks noChangeAspect="1"/>
          </p:cNvPicPr>
          <p:nvPr/>
        </p:nvPicPr>
        <p:blipFill>
          <a:blip r:embed="rId6"/>
          <a:stretch>
            <a:fillRect/>
          </a:stretch>
        </p:blipFill>
        <p:spPr>
          <a:xfrm>
            <a:off x="6220326" y="1827786"/>
            <a:ext cx="4278260" cy="3357379"/>
          </a:xfrm>
          <a:prstGeom prst="rect">
            <a:avLst/>
          </a:prstGeom>
        </p:spPr>
      </p:pic>
      <p:sp>
        <p:nvSpPr>
          <p:cNvPr id="9" name="TextBox 8"/>
          <p:cNvSpPr txBox="1"/>
          <p:nvPr/>
        </p:nvSpPr>
        <p:spPr>
          <a:xfrm>
            <a:off x="1768642" y="490754"/>
            <a:ext cx="8903367" cy="52197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1768642" y="1003401"/>
            <a:ext cx="5919537" cy="52197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sp>
        <p:nvSpPr>
          <p:cNvPr id="2" name="TextBox 1"/>
          <p:cNvSpPr txBox="1"/>
          <p:nvPr/>
        </p:nvSpPr>
        <p:spPr>
          <a:xfrm>
            <a:off x="1564104" y="481263"/>
            <a:ext cx="8855243" cy="1014730"/>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nhờ</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lạc</a:t>
            </a:r>
            <a:r>
              <a:rPr lang="en-US" sz="30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1752709" y="2231858"/>
            <a:ext cx="8937786" cy="4626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6930" y="3429000"/>
            <a:ext cx="6297952" cy="345338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137" y="0"/>
            <a:ext cx="6773041" cy="4624351"/>
          </a:xfrm>
          <a:prstGeom prst="rect">
            <a:avLst/>
          </a:prstGeom>
        </p:spPr>
      </p:pic>
      <p:sp>
        <p:nvSpPr>
          <p:cNvPr id="2" name="TextBox 1"/>
          <p:cNvSpPr txBox="1"/>
          <p:nvPr/>
        </p:nvSpPr>
        <p:spPr>
          <a:xfrm>
            <a:off x="4812632" y="1155032"/>
            <a:ext cx="4656221" cy="1938020"/>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lạc</a:t>
            </a:r>
            <a:r>
              <a:rPr lang="en-US" sz="40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963952" y="6514127"/>
            <a:ext cx="5081849" cy="307777"/>
          </a:xfrm>
          <a:prstGeom prst="rect">
            <a:avLst/>
          </a:prstGeom>
          <a:noFill/>
        </p:spPr>
        <p:txBody>
          <a:bodyPr wrap="square" rtlCol="0">
            <a:spAutoFit/>
          </a:bodyPr>
          <a:lstStyle/>
          <a:p>
            <a:r>
              <a:rPr lang="en-US" sz="1400" dirty="0" err="1">
                <a:solidFill>
                  <a:schemeClr val="bg2"/>
                </a:solidFill>
              </a:rPr>
              <a:t>Hương</a:t>
            </a:r>
            <a:r>
              <a:rPr lang="en-US" sz="1400" dirty="0">
                <a:solidFill>
                  <a:schemeClr val="bg2"/>
                </a:solidFill>
              </a:rPr>
              <a:t> </a:t>
            </a:r>
            <a:r>
              <a:rPr lang="en-US" sz="1400" dirty="0" err="1">
                <a:solidFill>
                  <a:schemeClr val="bg2"/>
                </a:solidFill>
              </a:rPr>
              <a:t>Thảo</a:t>
            </a:r>
            <a:r>
              <a:rPr lang="en-US" sz="1400" dirty="0">
                <a:solidFill>
                  <a:schemeClr val="bg2"/>
                </a:solidFill>
              </a:rPr>
              <a:t>: tranthao1211004@gmail.com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11" name="Content Placeholder 2"/>
          <p:cNvSpPr>
            <a:spLocks noGrp="1"/>
          </p:cNvSpPr>
          <p:nvPr>
            <p:ph idx="1"/>
          </p:nvPr>
        </p:nvSpPr>
        <p:spPr>
          <a:xfrm>
            <a:off x="304748" y="546712"/>
            <a:ext cx="11536772" cy="4351338"/>
          </a:xfrm>
        </p:spPr>
        <p:txBody>
          <a:bodyPr>
            <a:normAutofit/>
          </a:bodyPr>
          <a:lstStyle/>
          <a:p>
            <a:pPr marL="0" indent="0" algn="ctr">
              <a:buNone/>
            </a:pPr>
            <a:r>
              <a:rPr lang="vi-VN" sz="4800" b="1" i="1" u="sng" dirty="0" smtClean="0">
                <a:latin typeface="Times New Roman" panose="02020603050405020304" pitchFamily="18" charset="0"/>
                <a:cs typeface="Times New Roman" panose="02020603050405020304" pitchFamily="18" charset="0"/>
              </a:rPr>
              <a:t>Kết luận</a:t>
            </a:r>
          </a:p>
          <a:p>
            <a:pPr marL="0" indent="0" algn="ctr">
              <a:buNone/>
            </a:pPr>
            <a:endParaRPr lang="vi-VN" sz="4800" b="1" i="1" u="sng" dirty="0">
              <a:latin typeface="Times New Roman" panose="02020603050405020304" pitchFamily="18" charset="0"/>
              <a:cs typeface="Times New Roman" panose="02020603050405020304" pitchFamily="18" charset="0"/>
            </a:endParaRPr>
          </a:p>
        </p:txBody>
      </p:sp>
      <p:sp>
        <p:nvSpPr>
          <p:cNvPr id="12" name="Rectangle 11"/>
          <p:cNvSpPr/>
          <p:nvPr/>
        </p:nvSpPr>
        <p:spPr>
          <a:xfrm>
            <a:off x="1005070" y="1543545"/>
            <a:ext cx="10136128" cy="3158878"/>
          </a:xfrm>
          <a:prstGeom prst="rect">
            <a:avLst/>
          </a:prstGeom>
          <a:blipFill>
            <a:blip r:embed="rId4"/>
            <a:tile tx="0" ty="0" sx="100000" sy="100000" flip="none" algn="tl"/>
          </a:blipFill>
        </p:spPr>
        <p:txBody>
          <a:bodyPr wrap="square">
            <a:spAutoFit/>
          </a:bodyPr>
          <a:lstStyle/>
          <a:p>
            <a:pPr>
              <a:lnSpc>
                <a:spcPct val="107000"/>
              </a:lnSpc>
              <a:spcAft>
                <a:spcPts val="800"/>
              </a:spcAft>
            </a:pPr>
            <a:r>
              <a:rPr lang="vi-VN" sz="3600" dirty="0" smtClean="0">
                <a:effectLst/>
                <a:latin typeface="Times New Roman" panose="02020603050405020304" pitchFamily="18" charset="0"/>
                <a:ea typeface="Arial" panose="020B0604020202020204" pitchFamily="34" charset="0"/>
                <a:cs typeface="Times New Roman" panose="02020603050405020304" pitchFamily="18" charset="0"/>
              </a:rPr>
              <a:t>+ Khi bị lạc, em cần phải bình tĩnh và tìm kiếm sự trợ giúp từ những người xung quanh và họ phải là những người đáng tin cậy.</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vi-VN" sz="3600" dirty="0" smtClean="0">
                <a:effectLst/>
                <a:latin typeface="Times New Roman" panose="02020603050405020304" pitchFamily="18" charset="0"/>
                <a:ea typeface="Arial" panose="020B0604020202020204" pitchFamily="34" charset="0"/>
                <a:cs typeface="Times New Roman" panose="02020603050405020304" pitchFamily="18" charset="0"/>
              </a:rPr>
              <a:t>+ Khi tìm được người trợ giúp, em nên nói cho họ biết điều gì xảy ra với mình và đề nghị họ giúp đỡ.</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1854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500973" y="-265761"/>
            <a:ext cx="12692973" cy="7123761"/>
          </a:xfrm>
          <a:prstGeom prst="rect">
            <a:avLst/>
          </a:prstGeom>
        </p:spPr>
      </p:pic>
      <p:pic>
        <p:nvPicPr>
          <p:cNvPr id="3" name="Picture 2"/>
          <p:cNvPicPr>
            <a:picLocks noChangeAspect="1"/>
          </p:cNvPicPr>
          <p:nvPr/>
        </p:nvPicPr>
        <p:blipFill>
          <a:blip r:embed="rId4"/>
          <a:stretch>
            <a:fillRect/>
          </a:stretch>
        </p:blipFill>
        <p:spPr>
          <a:xfrm>
            <a:off x="1300162" y="0"/>
            <a:ext cx="9591675" cy="4619625"/>
          </a:xfrm>
          <a:prstGeom prst="rect">
            <a:avLst/>
          </a:prstGeom>
        </p:spPr>
      </p:pic>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t="45040" b="9991"/>
          <a:stretch>
            <a:fillRect/>
          </a:stretch>
        </p:blipFill>
        <p:spPr>
          <a:xfrm>
            <a:off x="3193363" y="3800890"/>
            <a:ext cx="5805273" cy="261054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5" name="Picture 4"/>
          <p:cNvPicPr>
            <a:picLocks noChangeAspect="1"/>
          </p:cNvPicPr>
          <p:nvPr/>
        </p:nvPicPr>
        <p:blipFill>
          <a:blip r:embed="rId4"/>
          <a:stretch>
            <a:fillRect/>
          </a:stretch>
        </p:blipFill>
        <p:spPr>
          <a:xfrm>
            <a:off x="1008169" y="2210485"/>
            <a:ext cx="10258425" cy="315277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12" y="581026"/>
            <a:ext cx="2960338" cy="5039436"/>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15294" t="9942" r="17104" b="8402"/>
          <a:stretch>
            <a:fillRect/>
          </a:stretch>
        </p:blipFill>
        <p:spPr>
          <a:xfrm rot="582822">
            <a:off x="1145950" y="194308"/>
            <a:ext cx="2339240" cy="18319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3473" y="761706"/>
            <a:ext cx="6731338" cy="5334587"/>
          </a:xfrm>
          <a:prstGeom prst="rect">
            <a:avLst/>
          </a:prstGeom>
        </p:spPr>
      </p:pic>
      <p:pic>
        <p:nvPicPr>
          <p:cNvPr id="21"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02698" y="761706"/>
            <a:ext cx="2890815" cy="2890815"/>
          </a:xfrm>
          <a:prstGeom prst="rect">
            <a:avLst/>
          </a:prstGeom>
        </p:spPr>
      </p:pic>
      <p:sp>
        <p:nvSpPr>
          <p:cNvPr id="7" name="TextBox 6"/>
          <p:cNvSpPr txBox="1"/>
          <p:nvPr/>
        </p:nvSpPr>
        <p:spPr>
          <a:xfrm>
            <a:off x="4188992" y="3098523"/>
            <a:ext cx="4773881"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66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810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3" name="Graphic 8" descr="Help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4874" y="379933"/>
            <a:ext cx="914400" cy="914400"/>
          </a:xfrm>
          <a:prstGeom prst="rect">
            <a:avLst/>
          </a:prstGeom>
        </p:spPr>
      </p:pic>
      <p:sp>
        <p:nvSpPr>
          <p:cNvPr id="5" name="TextBox 4"/>
          <p:cNvSpPr txBox="1"/>
          <p:nvPr/>
        </p:nvSpPr>
        <p:spPr>
          <a:xfrm>
            <a:off x="2009274" y="544745"/>
            <a:ext cx="836194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tỏ</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kiến</a:t>
            </a:r>
            <a:endParaRPr lang="en-US" sz="3200" b="1"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594196" y="1257528"/>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351719" y="2676066"/>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008000"/>
                </a:solidFill>
                <a:latin typeface="Times New Roman" panose="02020603050405020304" pitchFamily="18" charset="0"/>
                <a:cs typeface="Times New Roman" panose="02020603050405020304" pitchFamily="18" charset="0"/>
              </a:rPr>
              <a:t>A. </a:t>
            </a:r>
            <a:r>
              <a:rPr lang="en-US" sz="3200" b="1" dirty="0" err="1" smtClean="0">
                <a:solidFill>
                  <a:srgbClr val="008000"/>
                </a:solidFill>
                <a:latin typeface="Times New Roman" panose="02020603050405020304" pitchFamily="18" charset="0"/>
                <a:cs typeface="Times New Roman" panose="02020603050405020304" pitchFamily="18" charset="0"/>
              </a:rPr>
              <a:t>Nói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lời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đề</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nghị</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lễ</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phép</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lịch</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sự</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khi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nhờ</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giúp</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đỡ</a:t>
            </a:r>
            <a:r>
              <a:rPr lang="en-US" sz="3200" b="1" dirty="0" smtClean="0">
                <a:solidFill>
                  <a:srgbClr val="00800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358273" y="3295153"/>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B. </a:t>
            </a:r>
            <a:r>
              <a:rPr lang="en-US" sz="3200" b="1" dirty="0" err="1" smtClean="0">
                <a:solidFill>
                  <a:srgbClr val="FF0000"/>
                </a:solidFill>
                <a:latin typeface="Times New Roman" panose="02020603050405020304" pitchFamily="18" charset="0"/>
                <a:cs typeface="Times New Roman" panose="02020603050405020304" pitchFamily="18" charset="0"/>
              </a:rPr>
              <a:t>Nói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giúp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chỉ</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nơi</a:t>
            </a:r>
            <a:r>
              <a:rPr lang="en-US" sz="3200" b="1" dirty="0" smtClean="0">
                <a:solidFill>
                  <a:srgbClr val="FF0000"/>
                </a:solidFill>
                <a:latin typeface="Times New Roman" panose="02020603050405020304" pitchFamily="18" charset="0"/>
                <a:cs typeface="Times New Roman" panose="02020603050405020304" pitchFamily="18" charset="0"/>
              </a:rPr>
              <a:t> ở.</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1351718" y="3880193"/>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smtClean="0">
                <a:solidFill>
                  <a:schemeClr val="tx1"/>
                </a:solidFill>
                <a:latin typeface="Times New Roman" panose="02020603050405020304" pitchFamily="18" charset="0"/>
                <a:cs typeface="Times New Roman" panose="02020603050405020304" pitchFamily="18" charset="0"/>
              </a:rPr>
              <a:t>C. Không ngừng khóc lóc với người giúp đỡ.</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1351718" y="4539547"/>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C00000"/>
                </a:solidFill>
                <a:latin typeface="Times New Roman" panose="02020603050405020304" pitchFamily="18" charset="0"/>
                <a:cs typeface="Times New Roman" panose="02020603050405020304" pitchFamily="18" charset="0"/>
              </a:rPr>
              <a:t>D. </a:t>
            </a:r>
            <a:r>
              <a:rPr lang="en-US" sz="3200" b="1" dirty="0" err="1" smtClean="0">
                <a:solidFill>
                  <a:srgbClr val="C00000"/>
                </a:solidFill>
                <a:latin typeface="Times New Roman" panose="02020603050405020304" pitchFamily="18" charset="0"/>
                <a:cs typeface="Times New Roman" panose="02020603050405020304" pitchFamily="18" charset="0"/>
              </a:rPr>
              <a:t>Nói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với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người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giúp</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đỡ</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số</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thoại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người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thân</a:t>
            </a:r>
            <a:r>
              <a:rPr lang="en-US" sz="3200" b="1" dirty="0" smtClean="0">
                <a:solidFill>
                  <a:srgbClr val="C0000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1351716" y="5919145"/>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smtClean="0">
                <a:solidFill>
                  <a:srgbClr val="D60093"/>
                </a:solidFill>
                <a:latin typeface="Times New Roman" panose="02020603050405020304" pitchFamily="18" charset="0"/>
                <a:cs typeface="Times New Roman" panose="02020603050405020304" pitchFamily="18" charset="0"/>
              </a:rPr>
              <a:t>G. Cảm ơn người đã giúp đỡ.</a:t>
            </a:r>
          </a:p>
          <a:p>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1351717" y="5158065"/>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7030A0"/>
                </a:solidFill>
                <a:latin typeface="Times New Roman" panose="02020603050405020304" pitchFamily="18" charset="0"/>
                <a:cs typeface="Times New Roman" panose="02020603050405020304" pitchFamily="18" charset="0"/>
              </a:rPr>
              <a:t>E. </a:t>
            </a:r>
            <a:r>
              <a:rPr lang="en-US" sz="3200" b="1" dirty="0" err="1" smtClean="0">
                <a:solidFill>
                  <a:srgbClr val="7030A0"/>
                </a:solidFill>
                <a:latin typeface="Times New Roman" panose="02020603050405020304" pitchFamily="18" charset="0"/>
                <a:cs typeface="Times New Roman" panose="02020603050405020304" pitchFamily="18" charset="0"/>
              </a:rPr>
              <a:t>Im</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lặng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không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nói</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gì</a:t>
            </a:r>
            <a:r>
              <a:rPr lang="en-US" sz="3200" b="1" dirty="0" smtClean="0">
                <a:solidFill>
                  <a:srgbClr val="7030A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822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222152"/>
            <a:ext cx="12692973" cy="7123761"/>
          </a:xfrm>
          <a:prstGeom prst="rect">
            <a:avLst/>
          </a:prstGeom>
        </p:spPr>
      </p:pic>
      <p:sp>
        <p:nvSpPr>
          <p:cNvPr id="3"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397976" y="2196839"/>
            <a:ext cx="1327639" cy="1029938"/>
            <a:chOff x="4162362" y="3365258"/>
            <a:chExt cx="2398035" cy="2383360"/>
          </a:xfrm>
        </p:grpSpPr>
        <p:sp>
          <p:nvSpPr>
            <p:cNvPr id="6" name="Freeform 5"/>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itle 1"/>
          <p:cNvSpPr txBox="1">
            <a:spLocks/>
          </p:cNvSpPr>
          <p:nvPr/>
        </p:nvSpPr>
        <p:spPr>
          <a:xfrm>
            <a:off x="3142239" y="2083886"/>
            <a:ext cx="8191045" cy="1917966"/>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008000"/>
                </a:solidFill>
                <a:latin typeface="Times New Roman" panose="02020603050405020304" pitchFamily="18" charset="0"/>
                <a:cs typeface="Times New Roman" panose="02020603050405020304" pitchFamily="18" charset="0"/>
              </a:rPr>
              <a:t>A. </a:t>
            </a:r>
            <a:r>
              <a:rPr lang="en-US" sz="4000" b="1" dirty="0" err="1" smtClean="0">
                <a:solidFill>
                  <a:srgbClr val="008000"/>
                </a:solidFill>
                <a:latin typeface="Times New Roman" panose="02020603050405020304" pitchFamily="18" charset="0"/>
                <a:cs typeface="Times New Roman" panose="02020603050405020304" pitchFamily="18" charset="0"/>
              </a:rPr>
              <a:t>Nói</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lời</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đề</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nghị</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lễ</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phép</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lịch</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sự</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khi</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nhờ</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giúp</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đỡ</a:t>
            </a:r>
            <a:r>
              <a:rPr lang="en-US" sz="4000" b="1" dirty="0" smtClean="0">
                <a:solidFill>
                  <a:srgbClr val="009900"/>
                </a:solidFill>
                <a:latin typeface="Times New Roman" panose="02020603050405020304" pitchFamily="18" charset="0"/>
                <a:cs typeface="Times New Roman" panose="02020603050405020304" pitchFamily="18" charset="0"/>
              </a:rPr>
              <a:t>.</a:t>
            </a:r>
          </a:p>
          <a:p>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40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103896" y="2429304"/>
            <a:ext cx="1675840" cy="1685017"/>
            <a:chOff x="4162362" y="3365258"/>
            <a:chExt cx="2398035" cy="2383360"/>
          </a:xfrm>
        </p:grpSpPr>
        <p:sp>
          <p:nvSpPr>
            <p:cNvPr id="6" name="Freeform 5"/>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itle 1"/>
          <p:cNvSpPr txBox="1">
            <a:spLocks/>
          </p:cNvSpPr>
          <p:nvPr/>
        </p:nvSpPr>
        <p:spPr>
          <a:xfrm>
            <a:off x="2859362" y="2972733"/>
            <a:ext cx="8969781"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FF0000"/>
                </a:solidFill>
                <a:latin typeface="Times New Roman" panose="02020603050405020304" pitchFamily="18" charset="0"/>
                <a:cs typeface="Times New Roman" panose="02020603050405020304" pitchFamily="18" charset="0"/>
              </a:rPr>
              <a:t>B. </a:t>
            </a: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với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người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giúp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địa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chỉ</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nơi</a:t>
            </a:r>
            <a:r>
              <a:rPr lang="en-US" sz="4000" b="1" dirty="0" smtClean="0">
                <a:solidFill>
                  <a:srgbClr val="FF0000"/>
                </a:solidFill>
                <a:latin typeface="Times New Roman" panose="02020603050405020304" pitchFamily="18" charset="0"/>
                <a:cs typeface="Times New Roman" panose="02020603050405020304" pitchFamily="18" charset="0"/>
              </a:rPr>
              <a:t> ở.</a:t>
            </a:r>
          </a:p>
          <a:p>
            <a:endParaRPr 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761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103896" y="2429304"/>
            <a:ext cx="1675840" cy="1685017"/>
            <a:chOff x="4162362" y="3365258"/>
            <a:chExt cx="2398035" cy="2383360"/>
          </a:xfrm>
        </p:grpSpPr>
        <p:sp>
          <p:nvSpPr>
            <p:cNvPr id="6" name="Freeform 5"/>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itle 1"/>
          <p:cNvSpPr txBox="1">
            <a:spLocks/>
          </p:cNvSpPr>
          <p:nvPr/>
        </p:nvSpPr>
        <p:spPr>
          <a:xfrm>
            <a:off x="3130060" y="2746083"/>
            <a:ext cx="8921551"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chemeClr val="tx1"/>
                </a:solidFill>
                <a:latin typeface="Times New Roman" panose="02020603050405020304" pitchFamily="18" charset="0"/>
                <a:cs typeface="Times New Roman" panose="02020603050405020304" pitchFamily="18" charset="0"/>
              </a:rPr>
              <a:t>C. </a:t>
            </a:r>
            <a:r>
              <a:rPr lang="en-US" sz="4000" b="1" dirty="0" err="1" smtClean="0">
                <a:solidFill>
                  <a:schemeClr val="tx1"/>
                </a:solidFill>
                <a:latin typeface="Times New Roman" panose="02020603050405020304" pitchFamily="18" charset="0"/>
                <a:cs typeface="Times New Roman" panose="02020603050405020304" pitchFamily="18" charset="0"/>
              </a:rPr>
              <a:t>Không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ngừng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khóc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với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người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giúp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đỡ</a:t>
            </a:r>
            <a:r>
              <a:rPr lang="en-US" sz="4000" b="1" dirty="0" smtClean="0">
                <a:solidFill>
                  <a:schemeClr val="tx1"/>
                </a:solidFill>
                <a:latin typeface="Times New Roman" panose="02020603050405020304" pitchFamily="18" charset="0"/>
                <a:cs typeface="Times New Roman" panose="02020603050405020304" pitchFamily="18" charset="0"/>
              </a:rPr>
              <a:t>.</a:t>
            </a:r>
          </a:p>
          <a:p>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65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103896" y="2429304"/>
            <a:ext cx="1675840" cy="1685017"/>
            <a:chOff x="4162362" y="3365258"/>
            <a:chExt cx="2398035" cy="2383360"/>
          </a:xfrm>
        </p:grpSpPr>
        <p:sp>
          <p:nvSpPr>
            <p:cNvPr id="6" name="Freeform 5"/>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itle 1"/>
          <p:cNvSpPr txBox="1">
            <a:spLocks/>
          </p:cNvSpPr>
          <p:nvPr/>
        </p:nvSpPr>
        <p:spPr>
          <a:xfrm>
            <a:off x="3086573" y="2737254"/>
            <a:ext cx="8759686" cy="1612560"/>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C00000"/>
                </a:solidFill>
                <a:latin typeface="Times New Roman" panose="02020603050405020304" pitchFamily="18" charset="0"/>
                <a:cs typeface="Times New Roman" panose="02020603050405020304" pitchFamily="18" charset="0"/>
              </a:rPr>
              <a:t>D. </a:t>
            </a:r>
            <a:r>
              <a:rPr lang="en-US" sz="4000" b="1" dirty="0" err="1" smtClean="0">
                <a:solidFill>
                  <a:srgbClr val="C00000"/>
                </a:solidFill>
                <a:latin typeface="Times New Roman" panose="02020603050405020304" pitchFamily="18" charset="0"/>
                <a:cs typeface="Times New Roman" panose="02020603050405020304" pitchFamily="18" charset="0"/>
              </a:rPr>
              <a:t>Nói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với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người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giúp</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đỡ</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số</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điện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thoại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của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người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thân</a:t>
            </a:r>
            <a:r>
              <a:rPr lang="en-US" sz="4000" b="1" dirty="0" smtClean="0">
                <a:solidFill>
                  <a:srgbClr val="C00000"/>
                </a:solidFill>
                <a:latin typeface="Times New Roman" panose="02020603050405020304" pitchFamily="18" charset="0"/>
                <a:cs typeface="Times New Roman" panose="02020603050405020304" pitchFamily="18" charset="0"/>
              </a:rPr>
              <a:t>.</a:t>
            </a:r>
          </a:p>
          <a:p>
            <a:endParaRPr 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31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103896" y="2429304"/>
            <a:ext cx="1675840" cy="1685017"/>
            <a:chOff x="4162362" y="3365258"/>
            <a:chExt cx="2398035" cy="2383360"/>
          </a:xfrm>
        </p:grpSpPr>
        <p:sp>
          <p:nvSpPr>
            <p:cNvPr id="6" name="Freeform 5"/>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 name="Title 1"/>
          <p:cNvSpPr txBox="1">
            <a:spLocks/>
          </p:cNvSpPr>
          <p:nvPr/>
        </p:nvSpPr>
        <p:spPr>
          <a:xfrm>
            <a:off x="4010717" y="2784652"/>
            <a:ext cx="6055650"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7030A0"/>
                </a:solidFill>
                <a:latin typeface="Times New Roman" panose="02020603050405020304" pitchFamily="18" charset="0"/>
                <a:cs typeface="Times New Roman" panose="02020603050405020304" pitchFamily="18" charset="0"/>
              </a:rPr>
              <a:t>E. </a:t>
            </a:r>
            <a:r>
              <a:rPr lang="en-US" sz="4000" b="1" dirty="0" err="1" smtClean="0">
                <a:solidFill>
                  <a:srgbClr val="7030A0"/>
                </a:solidFill>
                <a:latin typeface="Times New Roman" panose="02020603050405020304" pitchFamily="18" charset="0"/>
                <a:cs typeface="Times New Roman" panose="02020603050405020304" pitchFamily="18" charset="0"/>
              </a:rPr>
              <a:t>Im</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lặng</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không</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nói</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gì</a:t>
            </a:r>
            <a:r>
              <a:rPr lang="en-US" sz="4000" b="1" dirty="0" smtClean="0">
                <a:solidFill>
                  <a:srgbClr val="7030A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131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grpSp>
        <p:nvGrpSpPr>
          <p:cNvPr id="3" name="Group 2"/>
          <p:cNvGrpSpPr/>
          <p:nvPr/>
        </p:nvGrpSpPr>
        <p:grpSpPr>
          <a:xfrm>
            <a:off x="1463199" y="2199072"/>
            <a:ext cx="1675840" cy="1685017"/>
            <a:chOff x="4162362" y="3365258"/>
            <a:chExt cx="2398035" cy="2383360"/>
          </a:xfrm>
        </p:grpSpPr>
        <p:sp>
          <p:nvSpPr>
            <p:cNvPr id="5" name="Freeform 4"/>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Title 1"/>
          <p:cNvSpPr txBox="1">
            <a:spLocks/>
          </p:cNvSpPr>
          <p:nvPr/>
        </p:nvSpPr>
        <p:spPr>
          <a:xfrm>
            <a:off x="639872" y="701830"/>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000FF"/>
                </a:solidFill>
                <a:latin typeface="Times New Roman" panose="02020603050405020304" pitchFamily="18" charset="0"/>
                <a:cs typeface="Times New Roman" panose="02020603050405020304" pitchFamily="18" charset="0"/>
              </a:rPr>
              <a:t>Em đồng tình hoặc không đồng tình với việc làm nào dưới đây khi bị lạc? Vì sao?</a:t>
            </a:r>
          </a:p>
          <a:p>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178391" y="2696252"/>
            <a:ext cx="7367615"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chemeClr val="tx1"/>
                </a:solidFill>
                <a:latin typeface="Times New Roman" panose="02020603050405020304" pitchFamily="18" charset="0"/>
                <a:cs typeface="Times New Roman" panose="02020603050405020304" pitchFamily="18" charset="0"/>
              </a:rPr>
              <a:t>G. </a:t>
            </a:r>
            <a:r>
              <a:rPr lang="en-US" sz="4000" b="1" dirty="0" err="1" smtClean="0">
                <a:solidFill>
                  <a:schemeClr val="tx1"/>
                </a:solidFill>
                <a:latin typeface="Times New Roman" panose="02020603050405020304" pitchFamily="18" charset="0"/>
                <a:cs typeface="Times New Roman" panose="02020603050405020304" pitchFamily="18" charset="0"/>
              </a:rPr>
              <a:t>Cảm</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người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đã</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giúp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đỡ</a:t>
            </a:r>
            <a:r>
              <a:rPr lang="en-US" sz="4000" b="1" dirty="0" smtClean="0">
                <a:solidFill>
                  <a:schemeClr val="tx1"/>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435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Title 1"/>
          <p:cNvSpPr txBox="1">
            <a:spLocks/>
          </p:cNvSpPr>
          <p:nvPr/>
        </p:nvSpPr>
        <p:spPr>
          <a:xfrm>
            <a:off x="547644" y="719934"/>
            <a:ext cx="11003604" cy="1238939"/>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hoặc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đồng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bị</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sao</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339221" y="2741676"/>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B. </a:t>
            </a:r>
            <a:r>
              <a:rPr lang="en-US" sz="3200" b="1" dirty="0" err="1" smtClean="0">
                <a:solidFill>
                  <a:srgbClr val="FF0000"/>
                </a:solidFill>
                <a:latin typeface="Times New Roman" panose="02020603050405020304" pitchFamily="18" charset="0"/>
                <a:cs typeface="Times New Roman" panose="02020603050405020304" pitchFamily="18" charset="0"/>
              </a:rPr>
              <a:t>Nói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giúp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chỉ</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nơi</a:t>
            </a:r>
            <a:r>
              <a:rPr lang="en-US" sz="3200" b="1" dirty="0" smtClean="0">
                <a:solidFill>
                  <a:srgbClr val="FF0000"/>
                </a:solidFill>
                <a:latin typeface="Times New Roman" panose="02020603050405020304" pitchFamily="18" charset="0"/>
                <a:cs typeface="Times New Roman" panose="02020603050405020304" pitchFamily="18" charset="0"/>
              </a:rPr>
              <a:t> ở.</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339223" y="3386106"/>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smtClean="0">
                <a:solidFill>
                  <a:schemeClr val="tx1"/>
                </a:solidFill>
                <a:latin typeface="Times New Roman" panose="02020603050405020304" pitchFamily="18" charset="0"/>
                <a:cs typeface="Times New Roman" panose="02020603050405020304" pitchFamily="18" charset="0"/>
              </a:rPr>
              <a:t>C. Không ngừng khóc lóc với người giúp đỡ.</a:t>
            </a:r>
          </a:p>
          <a:p>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786168" y="2178583"/>
            <a:ext cx="553053" cy="556082"/>
            <a:chOff x="4162362" y="3365258"/>
            <a:chExt cx="2398035" cy="2383360"/>
          </a:xfrm>
        </p:grpSpPr>
        <p:sp>
          <p:nvSpPr>
            <p:cNvPr id="8" name="Freeform 7"/>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 name="Group 9"/>
          <p:cNvGrpSpPr/>
          <p:nvPr/>
        </p:nvGrpSpPr>
        <p:grpSpPr>
          <a:xfrm>
            <a:off x="783517" y="2766451"/>
            <a:ext cx="553053" cy="556082"/>
            <a:chOff x="4162362" y="3365258"/>
            <a:chExt cx="2398035" cy="2383360"/>
          </a:xfrm>
        </p:grpSpPr>
        <p:sp>
          <p:nvSpPr>
            <p:cNvPr id="11" name="Freeform 10"/>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3" name="Group 12"/>
          <p:cNvGrpSpPr/>
          <p:nvPr/>
        </p:nvGrpSpPr>
        <p:grpSpPr>
          <a:xfrm>
            <a:off x="763030" y="3386106"/>
            <a:ext cx="553053" cy="556082"/>
            <a:chOff x="4162362" y="3365258"/>
            <a:chExt cx="2398035" cy="2383360"/>
          </a:xfrm>
          <a:solidFill>
            <a:srgbClr val="FF0000"/>
          </a:solidFill>
        </p:grpSpPr>
        <p:sp>
          <p:nvSpPr>
            <p:cNvPr id="14" name="Freeform 13"/>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p:cNvSpPr/>
            <p:nvPr/>
          </p:nvSpPr>
          <p:spPr>
            <a:xfrm>
              <a:off x="4991444" y="4288129"/>
              <a:ext cx="653143" cy="6531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6" name="Group 15"/>
          <p:cNvGrpSpPr/>
          <p:nvPr/>
        </p:nvGrpSpPr>
        <p:grpSpPr>
          <a:xfrm>
            <a:off x="777856" y="3967710"/>
            <a:ext cx="553053" cy="556082"/>
            <a:chOff x="4162362" y="3365258"/>
            <a:chExt cx="2398035" cy="2383360"/>
          </a:xfrm>
        </p:grpSpPr>
        <p:sp>
          <p:nvSpPr>
            <p:cNvPr id="17" name="Freeform 16"/>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9" name="Group 18"/>
          <p:cNvGrpSpPr/>
          <p:nvPr/>
        </p:nvGrpSpPr>
        <p:grpSpPr>
          <a:xfrm>
            <a:off x="786168" y="4653796"/>
            <a:ext cx="553053" cy="556082"/>
            <a:chOff x="4162362" y="3365258"/>
            <a:chExt cx="2398035" cy="2383360"/>
          </a:xfrm>
          <a:solidFill>
            <a:srgbClr val="FF0000"/>
          </a:solidFill>
        </p:grpSpPr>
        <p:sp>
          <p:nvSpPr>
            <p:cNvPr id="20" name="Freeform 19"/>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p:cNvSpPr/>
            <p:nvPr/>
          </p:nvSpPr>
          <p:spPr>
            <a:xfrm>
              <a:off x="4991444" y="4288129"/>
              <a:ext cx="653143" cy="6531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2" name="Group 21"/>
          <p:cNvGrpSpPr/>
          <p:nvPr/>
        </p:nvGrpSpPr>
        <p:grpSpPr>
          <a:xfrm>
            <a:off x="786168" y="5248645"/>
            <a:ext cx="553053" cy="556082"/>
            <a:chOff x="4162362" y="3365258"/>
            <a:chExt cx="2398035" cy="2383360"/>
          </a:xfrm>
        </p:grpSpPr>
        <p:sp>
          <p:nvSpPr>
            <p:cNvPr id="23" name="Freeform 22"/>
            <p:cNvSpPr/>
            <p:nvPr/>
          </p:nvSpPr>
          <p:spPr>
            <a:xfrm rot="4766282" flipV="1">
              <a:off x="4169700" y="3357920"/>
              <a:ext cx="2383360" cy="2398035"/>
            </a:xfrm>
            <a:custGeom>
              <a:avLst/>
              <a:gdLst>
                <a:gd name="connsiteX0" fmla="*/ 1062437 w 2383360"/>
                <a:gd name="connsiteY0" fmla="*/ 1399809 h 2398035"/>
                <a:gd name="connsiteX1" fmla="*/ 1075896 w 2383360"/>
                <a:gd name="connsiteY1" fmla="*/ 1372556 h 2398035"/>
                <a:gd name="connsiteX2" fmla="*/ 1069516 w 2383360"/>
                <a:gd name="connsiteY2" fmla="*/ 1027300 h 2398035"/>
                <a:gd name="connsiteX3" fmla="*/ 1034431 w 2383360"/>
                <a:gd name="connsiteY3" fmla="*/ 964556 h 2398035"/>
                <a:gd name="connsiteX4" fmla="*/ 1108145 w 2383360"/>
                <a:gd name="connsiteY4" fmla="*/ 949714 h 2398035"/>
                <a:gd name="connsiteX5" fmla="*/ 1294050 w 2383360"/>
                <a:gd name="connsiteY5" fmla="*/ 834212 h 2398035"/>
                <a:gd name="connsiteX6" fmla="*/ 1299676 w 2383360"/>
                <a:gd name="connsiteY6" fmla="*/ 827201 h 2398035"/>
                <a:gd name="connsiteX7" fmla="*/ 1306598 w 2383360"/>
                <a:gd name="connsiteY7" fmla="*/ 850240 h 2398035"/>
                <a:gd name="connsiteX8" fmla="*/ 1470093 w 2383360"/>
                <a:gd name="connsiteY8" fmla="*/ 1055386 h 2398035"/>
                <a:gd name="connsiteX9" fmla="*/ 1577259 w 2383360"/>
                <a:gd name="connsiteY9" fmla="*/ 1108617 h 2398035"/>
                <a:gd name="connsiteX10" fmla="*/ 1517404 w 2383360"/>
                <a:gd name="connsiteY10" fmla="*/ 1155845 h 2398035"/>
                <a:gd name="connsiteX11" fmla="*/ 1377661 w 2383360"/>
                <a:gd name="connsiteY11" fmla="*/ 1447823 h 2398035"/>
                <a:gd name="connsiteX12" fmla="*/ 1377547 w 2383360"/>
                <a:gd name="connsiteY12" fmla="*/ 1458386 h 2398035"/>
                <a:gd name="connsiteX13" fmla="*/ 1329220 w 2383360"/>
                <a:gd name="connsiteY13" fmla="*/ 1430613 h 2398035"/>
                <a:gd name="connsiteX14" fmla="*/ 1066593 w 2383360"/>
                <a:gd name="connsiteY14" fmla="*/ 1398577 h 2398035"/>
                <a:gd name="connsiteX15" fmla="*/ 0 w 2383360"/>
                <a:gd name="connsiteY15" fmla="*/ 1254886 h 2398035"/>
                <a:gd name="connsiteX16" fmla="*/ 330009 w 2383360"/>
                <a:gd name="connsiteY16" fmla="*/ 1562671 h 2398035"/>
                <a:gd name="connsiteX17" fmla="*/ 656508 w 2383360"/>
                <a:gd name="connsiteY17" fmla="*/ 1680434 h 2398035"/>
                <a:gd name="connsiteX18" fmla="*/ 736771 w 2383360"/>
                <a:gd name="connsiteY18" fmla="*/ 1668600 h 2398035"/>
                <a:gd name="connsiteX19" fmla="*/ 736420 w 2383360"/>
                <a:gd name="connsiteY19" fmla="*/ 1669258 h 2398035"/>
                <a:gd name="connsiteX20" fmla="*/ 708442 w 2383360"/>
                <a:gd name="connsiteY20" fmla="*/ 1939664 h 2398035"/>
                <a:gd name="connsiteX21" fmla="*/ 793909 w 2383360"/>
                <a:gd name="connsiteY21" fmla="*/ 2398035 h 2398035"/>
                <a:gd name="connsiteX22" fmla="*/ 1237526 w 2383360"/>
                <a:gd name="connsiteY22" fmla="*/ 2315319 h 2398035"/>
                <a:gd name="connsiteX23" fmla="*/ 1603888 w 2383360"/>
                <a:gd name="connsiteY23" fmla="*/ 1868291 h 2398035"/>
                <a:gd name="connsiteX24" fmla="*/ 1603545 w 2383360"/>
                <a:gd name="connsiteY24" fmla="*/ 1864365 h 2398035"/>
                <a:gd name="connsiteX25" fmla="*/ 1654583 w 2383360"/>
                <a:gd name="connsiteY25" fmla="*/ 1891554 h 2398035"/>
                <a:gd name="connsiteX26" fmla="*/ 1924989 w 2383360"/>
                <a:gd name="connsiteY26" fmla="*/ 1919532 h 2398035"/>
                <a:gd name="connsiteX27" fmla="*/ 2383360 w 2383360"/>
                <a:gd name="connsiteY27" fmla="*/ 1834065 h 2398035"/>
                <a:gd name="connsiteX28" fmla="*/ 2300645 w 2383360"/>
                <a:gd name="connsiteY28" fmla="*/ 1390449 h 2398035"/>
                <a:gd name="connsiteX29" fmla="*/ 2029964 w 2383360"/>
                <a:gd name="connsiteY29" fmla="*/ 1060275 h 2398035"/>
                <a:gd name="connsiteX30" fmla="*/ 1985182 w 2383360"/>
                <a:gd name="connsiteY30" fmla="*/ 1046455 h 2398035"/>
                <a:gd name="connsiteX31" fmla="*/ 2041491 w 2383360"/>
                <a:gd name="connsiteY31" fmla="*/ 998451 h 2398035"/>
                <a:gd name="connsiteX32" fmla="*/ 2173662 w 2383360"/>
                <a:gd name="connsiteY32" fmla="*/ 668747 h 2398035"/>
                <a:gd name="connsiteX33" fmla="*/ 2173662 w 2383360"/>
                <a:gd name="connsiteY33" fmla="*/ 202476 h 2398035"/>
                <a:gd name="connsiteX34" fmla="*/ 1722400 w 2383360"/>
                <a:gd name="connsiteY34" fmla="*/ 202476 h 2398035"/>
                <a:gd name="connsiteX35" fmla="*/ 1403309 w 2383360"/>
                <a:gd name="connsiteY35" fmla="*/ 339044 h 2398035"/>
                <a:gd name="connsiteX36" fmla="*/ 1385827 w 2383360"/>
                <a:gd name="connsiteY36" fmla="*/ 360936 h 2398035"/>
                <a:gd name="connsiteX37" fmla="*/ 1377006 w 2383360"/>
                <a:gd name="connsiteY37" fmla="*/ 336466 h 2398035"/>
                <a:gd name="connsiteX38" fmla="*/ 1028336 w 2383360"/>
                <a:gd name="connsiteY38" fmla="*/ 76653 h 2398035"/>
                <a:gd name="connsiteX39" fmla="*/ 568409 w 2383360"/>
                <a:gd name="connsiteY39" fmla="*/ 0 h 2398035"/>
                <a:gd name="connsiteX40" fmla="*/ 494223 w 2383360"/>
                <a:gd name="connsiteY40" fmla="*/ 445122 h 2398035"/>
                <a:gd name="connsiteX41" fmla="*/ 501490 w 2383360"/>
                <a:gd name="connsiteY41" fmla="*/ 624408 h 2398035"/>
                <a:gd name="connsiteX42" fmla="*/ 552059 w 2383360"/>
                <a:gd name="connsiteY42" fmla="*/ 745766 h 2398035"/>
                <a:gd name="connsiteX43" fmla="*/ 571213 w 2383360"/>
                <a:gd name="connsiteY43" fmla="*/ 773012 h 2398035"/>
                <a:gd name="connsiteX44" fmla="*/ 552189 w 2383360"/>
                <a:gd name="connsiteY44" fmla="*/ 775817 h 2398035"/>
                <a:gd name="connsiteX45" fmla="*/ 318021 w 2383360"/>
                <a:gd name="connsiteY45" fmla="*/ 913901 h 23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3360" h="2398035">
                  <a:moveTo>
                    <a:pt x="1062437" y="1399809"/>
                  </a:moveTo>
                  <a:lnTo>
                    <a:pt x="1075896" y="1372556"/>
                  </a:lnTo>
                  <a:cubicBezTo>
                    <a:pt x="1118592" y="1259817"/>
                    <a:pt x="1116294" y="1135455"/>
                    <a:pt x="1069516" y="1027300"/>
                  </a:cubicBezTo>
                  <a:lnTo>
                    <a:pt x="1034431" y="964556"/>
                  </a:lnTo>
                  <a:lnTo>
                    <a:pt x="1108145" y="949714"/>
                  </a:lnTo>
                  <a:cubicBezTo>
                    <a:pt x="1179024" y="926313"/>
                    <a:pt x="1242857" y="886526"/>
                    <a:pt x="1294050" y="834212"/>
                  </a:cubicBezTo>
                  <a:lnTo>
                    <a:pt x="1299676" y="827201"/>
                  </a:lnTo>
                  <a:lnTo>
                    <a:pt x="1306598" y="850240"/>
                  </a:lnTo>
                  <a:cubicBezTo>
                    <a:pt x="1340851" y="933917"/>
                    <a:pt x="1398072" y="1005111"/>
                    <a:pt x="1470093" y="1055386"/>
                  </a:cubicBezTo>
                  <a:lnTo>
                    <a:pt x="1577259" y="1108617"/>
                  </a:lnTo>
                  <a:lnTo>
                    <a:pt x="1517404" y="1155845"/>
                  </a:lnTo>
                  <a:cubicBezTo>
                    <a:pt x="1437107" y="1232686"/>
                    <a:pt x="1386100" y="1336246"/>
                    <a:pt x="1377661" y="1447823"/>
                  </a:cubicBezTo>
                  <a:lnTo>
                    <a:pt x="1377547" y="1458386"/>
                  </a:lnTo>
                  <a:lnTo>
                    <a:pt x="1329220" y="1430613"/>
                  </a:lnTo>
                  <a:cubicBezTo>
                    <a:pt x="1249203" y="1394390"/>
                    <a:pt x="1158469" y="1381446"/>
                    <a:pt x="1066593" y="1398577"/>
                  </a:cubicBezTo>
                  <a:close/>
                  <a:moveTo>
                    <a:pt x="0" y="1254886"/>
                  </a:moveTo>
                  <a:lnTo>
                    <a:pt x="330009" y="1562671"/>
                  </a:lnTo>
                  <a:cubicBezTo>
                    <a:pt x="421139" y="1647663"/>
                    <a:pt x="539238" y="1686443"/>
                    <a:pt x="656508" y="1680434"/>
                  </a:cubicBezTo>
                  <a:lnTo>
                    <a:pt x="736771" y="1668600"/>
                  </a:lnTo>
                  <a:lnTo>
                    <a:pt x="736420" y="1669258"/>
                  </a:lnTo>
                  <a:cubicBezTo>
                    <a:pt x="702228" y="1751333"/>
                    <a:pt x="690742" y="1844732"/>
                    <a:pt x="708442" y="1939664"/>
                  </a:cubicBezTo>
                  <a:lnTo>
                    <a:pt x="793909" y="2398035"/>
                  </a:lnTo>
                  <a:lnTo>
                    <a:pt x="1237526" y="2315319"/>
                  </a:lnTo>
                  <a:cubicBezTo>
                    <a:pt x="1451904" y="2275347"/>
                    <a:pt x="1601468" y="2084875"/>
                    <a:pt x="1603888" y="1868291"/>
                  </a:cubicBezTo>
                  <a:lnTo>
                    <a:pt x="1603545" y="1864365"/>
                  </a:lnTo>
                  <a:lnTo>
                    <a:pt x="1654583" y="1891554"/>
                  </a:lnTo>
                  <a:cubicBezTo>
                    <a:pt x="1736659" y="1925746"/>
                    <a:pt x="1830057" y="1937233"/>
                    <a:pt x="1924989" y="1919532"/>
                  </a:cubicBezTo>
                  <a:lnTo>
                    <a:pt x="2383360" y="1834065"/>
                  </a:lnTo>
                  <a:lnTo>
                    <a:pt x="2300645" y="1390449"/>
                  </a:lnTo>
                  <a:cubicBezTo>
                    <a:pt x="2272093" y="1237321"/>
                    <a:pt x="2166756" y="1117262"/>
                    <a:pt x="2029964" y="1060275"/>
                  </a:cubicBezTo>
                  <a:lnTo>
                    <a:pt x="1985182" y="1046455"/>
                  </a:lnTo>
                  <a:lnTo>
                    <a:pt x="2041491" y="998451"/>
                  </a:lnTo>
                  <a:cubicBezTo>
                    <a:pt x="2123153" y="914072"/>
                    <a:pt x="2173662" y="797504"/>
                    <a:pt x="2173662" y="668747"/>
                  </a:cubicBezTo>
                  <a:lnTo>
                    <a:pt x="2173662" y="202476"/>
                  </a:lnTo>
                  <a:lnTo>
                    <a:pt x="1722400" y="202476"/>
                  </a:lnTo>
                  <a:cubicBezTo>
                    <a:pt x="1597787" y="202476"/>
                    <a:pt x="1484971" y="254665"/>
                    <a:pt x="1403309" y="339044"/>
                  </a:cubicBezTo>
                  <a:lnTo>
                    <a:pt x="1385827" y="360936"/>
                  </a:lnTo>
                  <a:lnTo>
                    <a:pt x="1377006" y="336466"/>
                  </a:lnTo>
                  <a:cubicBezTo>
                    <a:pt x="1314088" y="204288"/>
                    <a:pt x="1187092" y="103113"/>
                    <a:pt x="1028336" y="76653"/>
                  </a:cubicBezTo>
                  <a:lnTo>
                    <a:pt x="568409" y="0"/>
                  </a:lnTo>
                  <a:lnTo>
                    <a:pt x="494223" y="445122"/>
                  </a:lnTo>
                  <a:cubicBezTo>
                    <a:pt x="483980" y="506581"/>
                    <a:pt x="487092" y="567275"/>
                    <a:pt x="501490" y="624408"/>
                  </a:cubicBezTo>
                  <a:cubicBezTo>
                    <a:pt x="512288" y="667257"/>
                    <a:pt x="529435" y="708103"/>
                    <a:pt x="552059" y="745766"/>
                  </a:cubicBezTo>
                  <a:lnTo>
                    <a:pt x="571213" y="773012"/>
                  </a:lnTo>
                  <a:lnTo>
                    <a:pt x="552189" y="775817"/>
                  </a:lnTo>
                  <a:cubicBezTo>
                    <a:pt x="465850" y="797052"/>
                    <a:pt x="383885" y="843280"/>
                    <a:pt x="318021" y="913901"/>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p:cNvSpPr/>
            <p:nvPr/>
          </p:nvSpPr>
          <p:spPr>
            <a:xfrm>
              <a:off x="4991444" y="4288129"/>
              <a:ext cx="653143" cy="6531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5" name="Title 1"/>
          <p:cNvSpPr txBox="1">
            <a:spLocks/>
          </p:cNvSpPr>
          <p:nvPr/>
        </p:nvSpPr>
        <p:spPr>
          <a:xfrm>
            <a:off x="1359710" y="1971727"/>
            <a:ext cx="9488557"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008000"/>
                </a:solidFill>
                <a:latin typeface="Times New Roman" panose="02020603050405020304" pitchFamily="18" charset="0"/>
                <a:cs typeface="Times New Roman" panose="02020603050405020304" pitchFamily="18" charset="0"/>
              </a:rPr>
              <a:t>A. </a:t>
            </a:r>
            <a:r>
              <a:rPr lang="en-US" sz="3200" b="1" dirty="0" err="1" smtClean="0">
                <a:solidFill>
                  <a:srgbClr val="008000"/>
                </a:solidFill>
                <a:latin typeface="Times New Roman" panose="02020603050405020304" pitchFamily="18" charset="0"/>
                <a:cs typeface="Times New Roman" panose="02020603050405020304" pitchFamily="18" charset="0"/>
              </a:rPr>
              <a:t>Nói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lời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đề</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nghị</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lễ</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phép</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lịch</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sự</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khi</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nhờ</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giúp</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smtClean="0">
                <a:solidFill>
                  <a:srgbClr val="008000"/>
                </a:solidFill>
                <a:latin typeface="Times New Roman" panose="02020603050405020304" pitchFamily="18" charset="0"/>
                <a:cs typeface="Times New Roman" panose="02020603050405020304" pitchFamily="18" charset="0"/>
              </a:rPr>
              <a:t>đỡ</a:t>
            </a:r>
            <a:r>
              <a:rPr lang="en-US" sz="3200" b="1" dirty="0" smtClean="0">
                <a:solidFill>
                  <a:srgbClr val="00800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1339222" y="4005761"/>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solidFill>
                  <a:srgbClr val="C00000"/>
                </a:solidFill>
                <a:latin typeface="Times New Roman" panose="02020603050405020304" pitchFamily="18" charset="0"/>
                <a:cs typeface="Times New Roman" panose="02020603050405020304" pitchFamily="18" charset="0"/>
              </a:rPr>
              <a:t>D. </a:t>
            </a:r>
            <a:r>
              <a:rPr lang="en-US" sz="3200" b="1" dirty="0" err="1" smtClean="0">
                <a:solidFill>
                  <a:srgbClr val="C00000"/>
                </a:solidFill>
                <a:latin typeface="Times New Roman" panose="02020603050405020304" pitchFamily="18" charset="0"/>
                <a:cs typeface="Times New Roman" panose="02020603050405020304" pitchFamily="18" charset="0"/>
              </a:rPr>
              <a:t>Nói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với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người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giúp</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đỡ</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số</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thoại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người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thân</a:t>
            </a:r>
            <a:r>
              <a:rPr lang="en-US" sz="3200" b="1" dirty="0" smtClean="0">
                <a:solidFill>
                  <a:srgbClr val="C00000"/>
                </a:solidFill>
                <a:latin typeface="Times New Roman" panose="02020603050405020304" pitchFamily="18" charset="0"/>
                <a:cs typeface="Times New Roman" panose="02020603050405020304" pitchFamily="18" charset="0"/>
              </a:rPr>
              <a:t>.</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1339222" y="4625416"/>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smtClean="0">
                <a:solidFill>
                  <a:srgbClr val="7030A0"/>
                </a:solidFill>
                <a:latin typeface="Times New Roman" panose="02020603050405020304" pitchFamily="18" charset="0"/>
                <a:cs typeface="Times New Roman" panose="02020603050405020304" pitchFamily="18" charset="0"/>
              </a:rPr>
              <a:t>E. Im lặng không nói gì.</a:t>
            </a:r>
          </a:p>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1339221" y="5243935"/>
            <a:ext cx="10469219" cy="87783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smtClean="0">
                <a:solidFill>
                  <a:srgbClr val="D60093"/>
                </a:solidFill>
                <a:latin typeface="Times New Roman" panose="02020603050405020304" pitchFamily="18" charset="0"/>
                <a:cs typeface="Times New Roman" panose="02020603050405020304" pitchFamily="18" charset="0"/>
              </a:rPr>
              <a:t>G. Cảm ơn người đã giúp đỡ.</a:t>
            </a:r>
          </a:p>
          <a:p>
            <a:endParaRPr lang="en-US" sz="2800" b="1" dirty="0">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0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3" name="Graphic 8" descr="Help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4874" y="379933"/>
            <a:ext cx="914400" cy="914400"/>
          </a:xfrm>
          <a:prstGeom prst="rect">
            <a:avLst/>
          </a:prstGeom>
        </p:spPr>
      </p:pic>
      <p:sp>
        <p:nvSpPr>
          <p:cNvPr id="5" name="TextBox 4"/>
          <p:cNvSpPr txBox="1"/>
          <p:nvPr/>
        </p:nvSpPr>
        <p:spPr>
          <a:xfrm>
            <a:off x="2009274" y="544745"/>
            <a:ext cx="836194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Xử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huống</a:t>
            </a:r>
            <a:endParaRPr lang="en-US" sz="3200" b="1" dirty="0">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594196" y="1459145"/>
            <a:ext cx="11003604" cy="774101"/>
          </a:xfrm>
          <a:prstGeom prst="rect">
            <a:avLst/>
          </a:prstGeom>
          <a:solidFill>
            <a:schemeClr val="accent6">
              <a:lumMod val="20000"/>
              <a:lumOff val="80000"/>
            </a:schemeClr>
          </a:solidFill>
          <a:ln>
            <a:solidFill>
              <a:schemeClr val="accent5">
                <a:lumMod val="75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rgbClr val="0000FF"/>
                </a:solidFill>
                <a:latin typeface="Times New Roman" panose="02020603050405020304" pitchFamily="18" charset="0"/>
                <a:cs typeface="Times New Roman" panose="02020603050405020304" pitchFamily="18" charset="0"/>
              </a:rPr>
              <a:t>Em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sẽ</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gì</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nếu</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trong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huống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dưới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đây</a:t>
            </a:r>
            <a:r>
              <a:rPr lang="en-US" b="1" dirty="0" smtClean="0">
                <a:solidFill>
                  <a:srgbClr val="0000FF"/>
                </a:solidFill>
                <a:latin typeface="Times New Roman" panose="02020603050405020304" pitchFamily="18" charset="0"/>
                <a:cs typeface="Times New Roman" panose="02020603050405020304" pitchFamily="18" charset="0"/>
              </a:rPr>
              <a:t>?</a:t>
            </a:r>
          </a:p>
          <a:p>
            <a:endParaRPr lang="en-US" b="1" dirty="0">
              <a:solidFill>
                <a:srgbClr val="0000FF"/>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a:off x="1142998" y="2695941"/>
            <a:ext cx="4953000" cy="2714625"/>
          </a:xfrm>
          <a:prstGeom prst="rect">
            <a:avLst/>
          </a:prstGeom>
        </p:spPr>
      </p:pic>
      <p:pic>
        <p:nvPicPr>
          <p:cNvPr id="16" name="Picture 15"/>
          <p:cNvPicPr>
            <a:picLocks noChangeAspect="1"/>
          </p:cNvPicPr>
          <p:nvPr/>
        </p:nvPicPr>
        <p:blipFill>
          <a:blip r:embed="rId8"/>
          <a:stretch>
            <a:fillRect/>
          </a:stretch>
        </p:blipFill>
        <p:spPr>
          <a:xfrm>
            <a:off x="6434137" y="2629266"/>
            <a:ext cx="5038725" cy="2781300"/>
          </a:xfrm>
          <a:prstGeom prst="rect">
            <a:avLst/>
          </a:prstGeom>
        </p:spPr>
      </p:pic>
    </p:spTree>
    <p:extLst>
      <p:ext uri="{BB962C8B-B14F-4D97-AF65-F5344CB8AC3E}">
        <p14:creationId xmlns:p14="http://schemas.microsoft.com/office/powerpoint/2010/main" val="5774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3473" y="761706"/>
            <a:ext cx="6731338" cy="5334587"/>
          </a:xfrm>
          <a:prstGeom prst="rect">
            <a:avLst/>
          </a:prstGeom>
        </p:spPr>
      </p:pic>
      <p:pic>
        <p:nvPicPr>
          <p:cNvPr id="21"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02698" y="761706"/>
            <a:ext cx="2890815" cy="2890815"/>
          </a:xfrm>
          <a:prstGeom prst="rect">
            <a:avLst/>
          </a:prstGeom>
        </p:spPr>
      </p:pic>
      <p:sp>
        <p:nvSpPr>
          <p:cNvPr id="7" name="TextBox 6"/>
          <p:cNvSpPr txBox="1"/>
          <p:nvPr/>
        </p:nvSpPr>
        <p:spPr>
          <a:xfrm>
            <a:off x="4188992" y="3098523"/>
            <a:ext cx="4773881"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11" name="Content Placeholder 2"/>
          <p:cNvSpPr>
            <a:spLocks noGrp="1"/>
          </p:cNvSpPr>
          <p:nvPr>
            <p:ph idx="1"/>
          </p:nvPr>
        </p:nvSpPr>
        <p:spPr>
          <a:xfrm>
            <a:off x="304748" y="546712"/>
            <a:ext cx="11536772" cy="4351338"/>
          </a:xfrm>
        </p:spPr>
        <p:txBody>
          <a:bodyPr>
            <a:normAutofit/>
          </a:bodyPr>
          <a:lstStyle/>
          <a:p>
            <a:pPr marL="0" indent="0" algn="ctr">
              <a:buNone/>
            </a:pPr>
            <a:r>
              <a:rPr lang="vi-VN" sz="4800" b="1" i="1" u="sng" dirty="0" smtClean="0">
                <a:latin typeface="Times New Roman" panose="02020603050405020304" pitchFamily="18" charset="0"/>
                <a:cs typeface="Times New Roman" panose="02020603050405020304" pitchFamily="18" charset="0"/>
              </a:rPr>
              <a:t>Kết luận</a:t>
            </a:r>
          </a:p>
          <a:p>
            <a:pPr marL="0" indent="0" algn="ctr">
              <a:buNone/>
            </a:pPr>
            <a:endParaRPr lang="vi-VN" sz="4800" b="1" i="1" u="sng" dirty="0">
              <a:latin typeface="Times New Roman" panose="02020603050405020304" pitchFamily="18" charset="0"/>
              <a:cs typeface="Times New Roman" panose="02020603050405020304" pitchFamily="18" charset="0"/>
            </a:endParaRPr>
          </a:p>
        </p:txBody>
      </p:sp>
      <p:sp>
        <p:nvSpPr>
          <p:cNvPr id="12" name="Rectangle 11"/>
          <p:cNvSpPr/>
          <p:nvPr/>
        </p:nvSpPr>
        <p:spPr>
          <a:xfrm>
            <a:off x="1005069" y="1543545"/>
            <a:ext cx="10389761" cy="3539430"/>
          </a:xfrm>
          <a:prstGeom prst="rect">
            <a:avLst/>
          </a:prstGeom>
          <a:blipFill>
            <a:blip r:embed="rId4"/>
            <a:tile tx="0" ty="0" sx="100000" sy="100000" flip="none" algn="tl"/>
          </a:blipFill>
        </p:spPr>
        <p:txBody>
          <a:bodyPr wrap="square">
            <a:spAutoFit/>
          </a:bodyPr>
          <a:lstStyle/>
          <a:p>
            <a:r>
              <a:rPr lang="vi-VN" sz="28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nhờ giúp đỡ, nên nói rõ ràng chuyện gì đã xảy ra nói cho họ biết tên và số điện thoại của người thân để họ liên lạc. Bạn không nên đi theo nhưng người lạ mặt nguy hiểm như người say rượu, người có vẻ ngoài dữ tợn. Khi đã tìm được người thân, bạn nhỏ nên lịch sự cảm ơn người giúp này.</a:t>
            </a:r>
          </a:p>
          <a:p>
            <a:r>
              <a:rPr lang="vi-VN" sz="3600" dirty="0"/>
              <a:t/>
            </a:r>
            <a:br>
              <a:rPr lang="vi-VN" sz="3600" dirty="0"/>
            </a:b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1689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3473" y="761706"/>
            <a:ext cx="6731338" cy="5334587"/>
          </a:xfrm>
          <a:prstGeom prst="rect">
            <a:avLst/>
          </a:prstGeom>
        </p:spPr>
      </p:pic>
      <p:pic>
        <p:nvPicPr>
          <p:cNvPr id="21"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02698" y="761706"/>
            <a:ext cx="2890815" cy="2890815"/>
          </a:xfrm>
          <a:prstGeom prst="rect">
            <a:avLst/>
          </a:prstGeom>
        </p:spPr>
      </p:pic>
      <p:sp>
        <p:nvSpPr>
          <p:cNvPr id="7" name="TextBox 6"/>
          <p:cNvSpPr txBox="1"/>
          <p:nvPr/>
        </p:nvSpPr>
        <p:spPr>
          <a:xfrm>
            <a:off x="4188992" y="3098523"/>
            <a:ext cx="4773881"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66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4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3" name="Graphic 8" descr="Help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65212" y="194822"/>
            <a:ext cx="914400" cy="914400"/>
          </a:xfrm>
          <a:prstGeom prst="rect">
            <a:avLst/>
          </a:prstGeom>
        </p:spPr>
      </p:pic>
      <p:sp>
        <p:nvSpPr>
          <p:cNvPr id="5" name="TextBox 4"/>
          <p:cNvSpPr txBox="1"/>
          <p:nvPr/>
        </p:nvSpPr>
        <p:spPr>
          <a:xfrm>
            <a:off x="1094874" y="359635"/>
            <a:ext cx="8361947"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1848" b="2913"/>
          <a:stretch/>
        </p:blipFill>
        <p:spPr>
          <a:xfrm>
            <a:off x="448408" y="1187359"/>
            <a:ext cx="5438824" cy="2637006"/>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2316" r="1305" b="2430"/>
          <a:stretch/>
        </p:blipFill>
        <p:spPr>
          <a:xfrm>
            <a:off x="5987440" y="1294333"/>
            <a:ext cx="5482742" cy="2530032"/>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544" t="1634" r="2065" b="838"/>
          <a:stretch/>
        </p:blipFill>
        <p:spPr>
          <a:xfrm>
            <a:off x="2992288" y="3939436"/>
            <a:ext cx="5990303" cy="2793304"/>
          </a:xfrm>
          <a:prstGeom prst="rect">
            <a:avLst/>
          </a:prstGeom>
        </p:spPr>
      </p:pic>
    </p:spTree>
    <p:extLst>
      <p:ext uri="{BB962C8B-B14F-4D97-AF65-F5344CB8AC3E}">
        <p14:creationId xmlns:p14="http://schemas.microsoft.com/office/powerpoint/2010/main" val="281157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185" t="3698" r="21468" b="4261"/>
          <a:stretch/>
        </p:blipFill>
        <p:spPr>
          <a:xfrm>
            <a:off x="1642918" y="86934"/>
            <a:ext cx="9145244" cy="6382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66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3" name="Graphic 8" descr="Help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65212" y="194822"/>
            <a:ext cx="914400" cy="914400"/>
          </a:xfrm>
          <a:prstGeom prst="rect">
            <a:avLst/>
          </a:prstGeom>
        </p:spPr>
      </p:pic>
      <p:sp>
        <p:nvSpPr>
          <p:cNvPr id="5" name="TextBox 4"/>
          <p:cNvSpPr txBox="1"/>
          <p:nvPr/>
        </p:nvSpPr>
        <p:spPr>
          <a:xfrm>
            <a:off x="505789" y="359634"/>
            <a:ext cx="8361947"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6470" t="22754" r="8077" b="18263"/>
          <a:stretch/>
        </p:blipFill>
        <p:spPr>
          <a:xfrm rot="16200000">
            <a:off x="3773606" y="-348659"/>
            <a:ext cx="4644783" cy="79247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027396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sp>
        <p:nvSpPr>
          <p:cNvPr id="3" name="Up Ribbon 2"/>
          <p:cNvSpPr/>
          <p:nvPr/>
        </p:nvSpPr>
        <p:spPr>
          <a:xfrm rot="20833136">
            <a:off x="307926" y="572090"/>
            <a:ext cx="5726139" cy="1201241"/>
          </a:xfrm>
          <a:prstGeom prst="ribbon2">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LỜI KHUYÊN</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2364945" y="1969758"/>
            <a:ext cx="8455068" cy="3476655"/>
          </a:xfrm>
          <a:prstGeom prst="flowChartAlternateProcess">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0000" lvl="3"/>
            <a:r>
              <a:rPr lang="en-US" sz="5400" dirty="0" err="1" smtClean="0">
                <a:solidFill>
                  <a:srgbClr val="0000FF"/>
                </a:solidFill>
                <a:latin typeface="Times New Roman" panose="02020603050405020304" pitchFamily="18" charset="0"/>
                <a:cs typeface="Times New Roman" panose="02020603050405020304" pitchFamily="18" charset="0"/>
              </a:rPr>
              <a:t>Nếu</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chẳng</a:t>
            </a:r>
            <a:r>
              <a:rPr lang="en-US" sz="5400" dirty="0" smtClean="0">
                <a:solidFill>
                  <a:srgbClr val="0000FF"/>
                </a:solidFill>
                <a:latin typeface="Times New Roman" panose="02020603050405020304" pitchFamily="18" charset="0"/>
                <a:cs typeface="Times New Roman" panose="02020603050405020304" pitchFamily="18" charset="0"/>
              </a:rPr>
              <a:t> may </a:t>
            </a:r>
            <a:r>
              <a:rPr lang="en-US" sz="5400" dirty="0" err="1" smtClean="0">
                <a:solidFill>
                  <a:srgbClr val="0000FF"/>
                </a:solidFill>
                <a:latin typeface="Times New Roman" panose="02020603050405020304" pitchFamily="18" charset="0"/>
                <a:cs typeface="Times New Roman" panose="02020603050405020304" pitchFamily="18" charset="0"/>
              </a:rPr>
              <a:t>bị</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lạc</a:t>
            </a:r>
            <a:endParaRPr lang="en-US" sz="5400" dirty="0" smtClean="0">
              <a:solidFill>
                <a:srgbClr val="0000FF"/>
              </a:solidFill>
              <a:latin typeface="Times New Roman" panose="02020603050405020304" pitchFamily="18" charset="0"/>
              <a:cs typeface="Times New Roman" panose="02020603050405020304" pitchFamily="18" charset="0"/>
            </a:endParaRPr>
          </a:p>
          <a:p>
            <a:pPr marL="900000" lvl="3"/>
            <a:r>
              <a:rPr lang="en-US" sz="5400" dirty="0" err="1" smtClean="0">
                <a:solidFill>
                  <a:srgbClr val="0000FF"/>
                </a:solidFill>
                <a:latin typeface="Times New Roman" panose="02020603050405020304" pitchFamily="18" charset="0"/>
                <a:cs typeface="Times New Roman" panose="02020603050405020304" pitchFamily="18" charset="0"/>
              </a:rPr>
              <a:t>Em</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bình</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tĩnh</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đừng</a:t>
            </a:r>
            <a:r>
              <a:rPr lang="en-US" sz="5400" dirty="0" smtClean="0">
                <a:solidFill>
                  <a:srgbClr val="0000FF"/>
                </a:solidFill>
                <a:latin typeface="Times New Roman" panose="02020603050405020304" pitchFamily="18" charset="0"/>
                <a:cs typeface="Times New Roman" panose="02020603050405020304" pitchFamily="18" charset="0"/>
              </a:rPr>
              <a:t> lo</a:t>
            </a:r>
          </a:p>
          <a:p>
            <a:pPr marL="900000" lvl="3"/>
            <a:r>
              <a:rPr lang="en-US" sz="5400" dirty="0" err="1" smtClean="0">
                <a:solidFill>
                  <a:srgbClr val="0000FF"/>
                </a:solidFill>
                <a:latin typeface="Times New Roman" panose="02020603050405020304" pitchFamily="18" charset="0"/>
                <a:cs typeface="Times New Roman" panose="02020603050405020304" pitchFamily="18" charset="0"/>
              </a:rPr>
              <a:t>Tìm</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người</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tốt</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giúp</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cho</a:t>
            </a:r>
            <a:endParaRPr lang="en-US" sz="5400" dirty="0" smtClean="0">
              <a:solidFill>
                <a:srgbClr val="0000FF"/>
              </a:solidFill>
              <a:latin typeface="Times New Roman" panose="02020603050405020304" pitchFamily="18" charset="0"/>
              <a:cs typeface="Times New Roman" panose="02020603050405020304" pitchFamily="18" charset="0"/>
            </a:endParaRPr>
          </a:p>
          <a:p>
            <a:pPr marL="900000" lvl="3"/>
            <a:r>
              <a:rPr lang="en-US" sz="5400" dirty="0" err="1" smtClean="0">
                <a:solidFill>
                  <a:srgbClr val="0000FF"/>
                </a:solidFill>
                <a:latin typeface="Times New Roman" panose="02020603050405020304" pitchFamily="18" charset="0"/>
                <a:cs typeface="Times New Roman" panose="02020603050405020304" pitchFamily="18" charset="0"/>
              </a:rPr>
              <a:t>Về</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với</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ba</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với</a:t>
            </a:r>
            <a:r>
              <a:rPr lang="en-US" sz="5400" dirty="0" smtClean="0">
                <a:solidFill>
                  <a:srgbClr val="0000FF"/>
                </a:solidFill>
                <a:latin typeface="Times New Roman" panose="02020603050405020304" pitchFamily="18" charset="0"/>
                <a:cs typeface="Times New Roman" panose="02020603050405020304" pitchFamily="18" charset="0"/>
              </a:rPr>
              <a:t> </a:t>
            </a:r>
            <a:r>
              <a:rPr lang="en-US" sz="5400" dirty="0" err="1" smtClean="0">
                <a:solidFill>
                  <a:srgbClr val="0000FF"/>
                </a:solidFill>
                <a:latin typeface="Times New Roman" panose="02020603050405020304" pitchFamily="18" charset="0"/>
                <a:cs typeface="Times New Roman" panose="02020603050405020304" pitchFamily="18" charset="0"/>
              </a:rPr>
              <a:t>mẹ</a:t>
            </a:r>
            <a:r>
              <a:rPr lang="en-US" sz="5400" dirty="0" smtClean="0">
                <a:solidFill>
                  <a:srgbClr val="0000FF"/>
                </a:solidFill>
                <a:latin typeface="Times New Roman" panose="02020603050405020304" pitchFamily="18" charset="0"/>
                <a:cs typeface="Times New Roman" panose="02020603050405020304" pitchFamily="18" charset="0"/>
              </a:rPr>
              <a:t>.</a:t>
            </a:r>
            <a:endParaRPr lang="vi-VN" sz="5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075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52667" y="640985"/>
            <a:ext cx="7455944"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Cảm</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ơn</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các</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em</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đã</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ý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lắng</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nghe</a:t>
            </a:r>
            <a:r>
              <a:rPr kumimoji="0" lang="en-US" sz="60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500973" y="0"/>
            <a:ext cx="12692973" cy="7123761"/>
          </a:xfrm>
          <a:prstGeom prst="rect">
            <a:avLst/>
          </a:prstGeom>
        </p:spPr>
      </p:pic>
      <p:pic>
        <p:nvPicPr>
          <p:cNvPr id="6" name="Picture 5"/>
          <p:cNvPicPr>
            <a:picLocks noChangeAspect="1"/>
          </p:cNvPicPr>
          <p:nvPr/>
        </p:nvPicPr>
        <p:blipFill rotWithShape="1">
          <a:blip r:embed="rId4"/>
          <a:srcRect r="1811" b="2608"/>
          <a:stretch>
            <a:fillRect/>
          </a:stretch>
        </p:blipFill>
        <p:spPr>
          <a:xfrm>
            <a:off x="2312664" y="684704"/>
            <a:ext cx="7914649" cy="6302415"/>
          </a:xfrm>
          <a:prstGeom prst="rect">
            <a:avLst/>
          </a:prstGeom>
        </p:spPr>
      </p:pic>
      <p:pic>
        <p:nvPicPr>
          <p:cNvPr id="3" name="Picture 2"/>
          <p:cNvPicPr>
            <a:picLocks noChangeAspect="1"/>
          </p:cNvPicPr>
          <p:nvPr/>
        </p:nvPicPr>
        <p:blipFill rotWithShape="1">
          <a:blip r:embed="rId5"/>
          <a:srcRect t="5024"/>
          <a:stretch>
            <a:fillRect/>
          </a:stretch>
        </p:blipFill>
        <p:spPr>
          <a:xfrm>
            <a:off x="1242792" y="0"/>
            <a:ext cx="3116558" cy="791893"/>
          </a:xfrm>
          <a:prstGeom prst="roundRect">
            <a:avLst/>
          </a:prstGeom>
        </p:spPr>
      </p:pic>
      <p:sp>
        <p:nvSpPr>
          <p:cNvPr id="8" name="TextBox 7"/>
          <p:cNvSpPr txBox="1"/>
          <p:nvPr/>
        </p:nvSpPr>
        <p:spPr>
          <a:xfrm>
            <a:off x="2185174" y="791893"/>
            <a:ext cx="6313039" cy="58356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endParaRPr lang="en-US" sz="3200" i="1"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845513" y="6726959"/>
            <a:ext cx="11790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4606" y="6003758"/>
            <a:ext cx="0" cy="7232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000542" y="6003758"/>
            <a:ext cx="1710321" cy="12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709026" y="4981074"/>
            <a:ext cx="0" cy="1022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72564" y="5032429"/>
            <a:ext cx="46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70730" y="3705726"/>
            <a:ext cx="0" cy="13267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314148" y="4390431"/>
            <a:ext cx="15182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06534" y="3705726"/>
            <a:ext cx="46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06534" y="3705726"/>
            <a:ext cx="0" cy="6967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41693" y="2893461"/>
            <a:ext cx="1913349"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312187" y="3826042"/>
            <a:ext cx="0" cy="5764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12187" y="3841303"/>
            <a:ext cx="9669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67073" y="2851484"/>
            <a:ext cx="0" cy="10018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341693" y="2858124"/>
            <a:ext cx="0" cy="7278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03394" y="3597975"/>
            <a:ext cx="46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03394" y="2382253"/>
            <a:ext cx="0" cy="12157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887579" y="2376238"/>
            <a:ext cx="2015815" cy="120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97650" y="1828800"/>
            <a:ext cx="0" cy="5594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907722" y="1879460"/>
            <a:ext cx="4165569"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righ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up)">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right)">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down)">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wipe(right)">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down)">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wipe(left)">
                                      <p:cBhvr>
                                        <p:cTn id="9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933473" y="761706"/>
            <a:ext cx="6731338" cy="5334587"/>
          </a:xfrm>
          <a:prstGeom prst="rect">
            <a:avLst/>
          </a:prstGeom>
        </p:spPr>
      </p:pic>
      <p:pic>
        <p:nvPicPr>
          <p:cNvPr id="21"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02698" y="761706"/>
            <a:ext cx="2890815" cy="2890815"/>
          </a:xfrm>
          <a:prstGeom prst="rect">
            <a:avLst/>
          </a:prstGeom>
        </p:spPr>
      </p:pic>
      <p:sp>
        <p:nvSpPr>
          <p:cNvPr id="7" name="TextBox 6"/>
          <p:cNvSpPr txBox="1"/>
          <p:nvPr/>
        </p:nvSpPr>
        <p:spPr>
          <a:xfrm>
            <a:off x="4188992" y="3098523"/>
            <a:ext cx="4773881"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Khám phá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79623" y="0"/>
            <a:ext cx="12442485" cy="6983178"/>
          </a:xfrm>
          <a:prstGeom prst="rect">
            <a:avLst/>
          </a:prstGeom>
        </p:spPr>
      </p:pic>
      <p:pic>
        <p:nvPicPr>
          <p:cNvPr id="3" name="Picture 2"/>
          <p:cNvPicPr>
            <a:picLocks noChangeAspect="1"/>
          </p:cNvPicPr>
          <p:nvPr/>
        </p:nvPicPr>
        <p:blipFill>
          <a:blip r:embed="rId4"/>
          <a:stretch>
            <a:fillRect/>
          </a:stretch>
        </p:blipFill>
        <p:spPr>
          <a:xfrm>
            <a:off x="1407695" y="70114"/>
            <a:ext cx="3505200" cy="838200"/>
          </a:xfrm>
          <a:prstGeom prst="rect">
            <a:avLst/>
          </a:prstGeom>
        </p:spPr>
      </p:pic>
      <p:pic>
        <p:nvPicPr>
          <p:cNvPr id="6" name="Picture 5"/>
          <p:cNvPicPr>
            <a:picLocks noChangeAspect="1"/>
          </p:cNvPicPr>
          <p:nvPr/>
        </p:nvPicPr>
        <p:blipFill>
          <a:blip r:embed="rId5"/>
          <a:stretch>
            <a:fillRect/>
          </a:stretch>
        </p:blipFill>
        <p:spPr>
          <a:xfrm>
            <a:off x="1407695" y="2304327"/>
            <a:ext cx="9467850" cy="3943350"/>
          </a:xfrm>
          <a:prstGeom prst="rect">
            <a:avLst/>
          </a:prstGeom>
        </p:spPr>
      </p:pic>
      <p:sp>
        <p:nvSpPr>
          <p:cNvPr id="7" name="TextBox 6"/>
          <p:cNvSpPr txBox="1"/>
          <p:nvPr/>
        </p:nvSpPr>
        <p:spPr>
          <a:xfrm>
            <a:off x="4123277" y="1654009"/>
            <a:ext cx="4391527" cy="645160"/>
          </a:xfrm>
          <a:prstGeom prst="rect">
            <a:avLst/>
          </a:prstGeom>
          <a:noFill/>
        </p:spPr>
        <p:txBody>
          <a:bodyPr wrap="square" rtlCol="0">
            <a:spAutoFit/>
          </a:bodyPr>
          <a:lstStyle/>
          <a:p>
            <a:r>
              <a:rPr lang="en-US" sz="3600" i="1" dirty="0" err="1">
                <a:solidFill>
                  <a:srgbClr val="00B050"/>
                </a:solidFill>
                <a:latin typeface="Times New Roman" panose="02020603050405020304" pitchFamily="18" charset="0"/>
                <a:cs typeface="Times New Roman" panose="02020603050405020304" pitchFamily="18" charset="0"/>
              </a:rPr>
              <a:t>Một</a:t>
            </a:r>
            <a:r>
              <a:rPr lang="en-US" sz="3600" i="1" dirty="0">
                <a:solidFill>
                  <a:srgbClr val="00B050"/>
                </a:solidFill>
                <a:latin typeface="Times New Roman" panose="02020603050405020304" pitchFamily="18" charset="0"/>
                <a:cs typeface="Times New Roman" panose="02020603050405020304" pitchFamily="18" charset="0"/>
              </a:rPr>
              <a:t> </a:t>
            </a:r>
            <a:r>
              <a:rPr lang="en-US" sz="3600" i="1" dirty="0" err="1">
                <a:solidFill>
                  <a:srgbClr val="00B050"/>
                </a:solidFill>
                <a:latin typeface="Times New Roman" panose="02020603050405020304" pitchFamily="18" charset="0"/>
                <a:cs typeface="Times New Roman" panose="02020603050405020304" pitchFamily="18" charset="0"/>
              </a:rPr>
              <a:t>lần</a:t>
            </a:r>
            <a:r>
              <a:rPr lang="en-US" sz="3600" i="1" dirty="0">
                <a:solidFill>
                  <a:srgbClr val="00B050"/>
                </a:solidFill>
                <a:latin typeface="Times New Roman" panose="02020603050405020304" pitchFamily="18" charset="0"/>
                <a:cs typeface="Times New Roman" panose="02020603050405020304" pitchFamily="18" charset="0"/>
              </a:rPr>
              <a:t> ra </a:t>
            </a:r>
            <a:r>
              <a:rPr lang="en-US" sz="3600" i="1" dirty="0" err="1">
                <a:solidFill>
                  <a:srgbClr val="00B050"/>
                </a:solidFill>
                <a:latin typeface="Times New Roman" panose="02020603050405020304" pitchFamily="18" charset="0"/>
                <a:cs typeface="Times New Roman" panose="02020603050405020304" pitchFamily="18" charset="0"/>
              </a:rPr>
              <a:t>phố</a:t>
            </a:r>
            <a:endParaRPr lang="en-US" sz="3600" i="1" dirty="0">
              <a:solidFill>
                <a:srgbClr val="00B05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60295" y="6247677"/>
            <a:ext cx="6677526" cy="58356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t>cùng</a:t>
            </a:r>
            <a:r>
              <a:rPr lang="en-US" sz="3200" dirty="0"/>
              <a:t> </a:t>
            </a:r>
            <a:r>
              <a:rPr lang="en-US" sz="3200" dirty="0" err="1"/>
              <a:t>mẹ</a:t>
            </a:r>
            <a:r>
              <a:rPr lang="en-US" sz="3200" dirty="0"/>
              <a:t> </a:t>
            </a:r>
            <a:r>
              <a:rPr lang="en-US" sz="3200" dirty="0" err="1"/>
              <a:t>đi</a:t>
            </a:r>
            <a:r>
              <a:rPr lang="en-US" sz="3200" dirty="0"/>
              <a:t> ra </a:t>
            </a:r>
            <a:r>
              <a:rPr lang="en-US" sz="3200" dirty="0" err="1"/>
              <a:t>phố</a:t>
            </a:r>
            <a:r>
              <a:rPr lang="en-US" sz="3200" dirty="0"/>
              <a:t>.</a:t>
            </a:r>
          </a:p>
        </p:txBody>
      </p:sp>
      <p:sp>
        <p:nvSpPr>
          <p:cNvPr id="9" name="TextBox 8"/>
          <p:cNvSpPr txBox="1"/>
          <p:nvPr/>
        </p:nvSpPr>
        <p:spPr>
          <a:xfrm>
            <a:off x="1915026" y="1000317"/>
            <a:ext cx="8361947"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147765" y="-277787"/>
            <a:ext cx="12692973" cy="7123761"/>
          </a:xfrm>
          <a:prstGeom prst="rect">
            <a:avLst/>
          </a:prstGeom>
        </p:spPr>
      </p:pic>
      <p:pic>
        <p:nvPicPr>
          <p:cNvPr id="5" name="Picture 4"/>
          <p:cNvPicPr>
            <a:picLocks noChangeAspect="1"/>
          </p:cNvPicPr>
          <p:nvPr/>
        </p:nvPicPr>
        <p:blipFill>
          <a:blip r:embed="rId4"/>
          <a:stretch>
            <a:fillRect/>
          </a:stretch>
        </p:blipFill>
        <p:spPr>
          <a:xfrm>
            <a:off x="1287375" y="-241691"/>
            <a:ext cx="3505200" cy="838200"/>
          </a:xfrm>
          <a:prstGeom prst="rect">
            <a:avLst/>
          </a:prstGeom>
        </p:spPr>
      </p:pic>
      <p:sp>
        <p:nvSpPr>
          <p:cNvPr id="6" name="TextBox 5"/>
          <p:cNvSpPr txBox="1"/>
          <p:nvPr/>
        </p:nvSpPr>
        <p:spPr>
          <a:xfrm>
            <a:off x="3958385" y="890344"/>
            <a:ext cx="4391527" cy="645160"/>
          </a:xfrm>
          <a:prstGeom prst="rect">
            <a:avLst/>
          </a:prstGeom>
          <a:noFill/>
        </p:spPr>
        <p:txBody>
          <a:bodyPr wrap="square" rtlCol="0">
            <a:spAutoFit/>
          </a:bodyPr>
          <a:lstStyle/>
          <a:p>
            <a:r>
              <a:rPr lang="en-US" sz="3600" i="1" dirty="0" err="1">
                <a:solidFill>
                  <a:srgbClr val="00B050"/>
                </a:solidFill>
                <a:latin typeface="Times New Roman" panose="02020603050405020304" pitchFamily="18" charset="0"/>
                <a:cs typeface="Times New Roman" panose="02020603050405020304" pitchFamily="18" charset="0"/>
              </a:rPr>
              <a:t>Một</a:t>
            </a:r>
            <a:r>
              <a:rPr lang="en-US" sz="3600" i="1" dirty="0">
                <a:solidFill>
                  <a:srgbClr val="00B050"/>
                </a:solidFill>
                <a:latin typeface="Times New Roman" panose="02020603050405020304" pitchFamily="18" charset="0"/>
                <a:cs typeface="Times New Roman" panose="02020603050405020304" pitchFamily="18" charset="0"/>
              </a:rPr>
              <a:t> </a:t>
            </a:r>
            <a:r>
              <a:rPr lang="en-US" sz="3600" i="1" dirty="0" err="1">
                <a:solidFill>
                  <a:srgbClr val="00B050"/>
                </a:solidFill>
                <a:latin typeface="Times New Roman" panose="02020603050405020304" pitchFamily="18" charset="0"/>
                <a:cs typeface="Times New Roman" panose="02020603050405020304" pitchFamily="18" charset="0"/>
              </a:rPr>
              <a:t>lần</a:t>
            </a:r>
            <a:r>
              <a:rPr lang="en-US" sz="3600" i="1" dirty="0">
                <a:solidFill>
                  <a:srgbClr val="00B050"/>
                </a:solidFill>
                <a:latin typeface="Times New Roman" panose="02020603050405020304" pitchFamily="18" charset="0"/>
                <a:cs typeface="Times New Roman" panose="02020603050405020304" pitchFamily="18" charset="0"/>
              </a:rPr>
              <a:t> ra </a:t>
            </a:r>
            <a:r>
              <a:rPr lang="en-US" sz="3600" i="1" dirty="0" err="1">
                <a:solidFill>
                  <a:srgbClr val="00B050"/>
                </a:solidFill>
                <a:latin typeface="Times New Roman" panose="02020603050405020304" pitchFamily="18" charset="0"/>
                <a:cs typeface="Times New Roman" panose="02020603050405020304" pitchFamily="18" charset="0"/>
              </a:rPr>
              <a:t>phố</a:t>
            </a:r>
            <a:endParaRPr lang="en-US" sz="3600" i="1" dirty="0">
              <a:solidFill>
                <a:srgbClr val="00B05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453560" y="1536675"/>
            <a:ext cx="9401175" cy="3924300"/>
          </a:xfrm>
          <a:prstGeom prst="rect">
            <a:avLst/>
          </a:prstGeom>
        </p:spPr>
      </p:pic>
      <p:sp>
        <p:nvSpPr>
          <p:cNvPr id="7" name="TextBox 6"/>
          <p:cNvSpPr txBox="1"/>
          <p:nvPr/>
        </p:nvSpPr>
        <p:spPr>
          <a:xfrm>
            <a:off x="2001499" y="5460975"/>
            <a:ext cx="8674768" cy="58356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5" y="-458267"/>
            <a:ext cx="12692973" cy="7123761"/>
          </a:xfrm>
          <a:prstGeom prst="rect">
            <a:avLst/>
          </a:prstGeom>
        </p:spPr>
      </p:pic>
      <p:pic>
        <p:nvPicPr>
          <p:cNvPr id="5" name="Picture 4"/>
          <p:cNvPicPr>
            <a:picLocks noChangeAspect="1"/>
          </p:cNvPicPr>
          <p:nvPr/>
        </p:nvPicPr>
        <p:blipFill>
          <a:blip r:embed="rId4"/>
          <a:stretch>
            <a:fillRect/>
          </a:stretch>
        </p:blipFill>
        <p:spPr>
          <a:xfrm>
            <a:off x="1407695" y="-458267"/>
            <a:ext cx="3505200" cy="838200"/>
          </a:xfrm>
          <a:prstGeom prst="rect">
            <a:avLst/>
          </a:prstGeom>
        </p:spPr>
      </p:pic>
      <p:sp>
        <p:nvSpPr>
          <p:cNvPr id="6" name="TextBox 5"/>
          <p:cNvSpPr txBox="1"/>
          <p:nvPr/>
        </p:nvSpPr>
        <p:spPr>
          <a:xfrm>
            <a:off x="4078705" y="673768"/>
            <a:ext cx="4391527" cy="645160"/>
          </a:xfrm>
          <a:prstGeom prst="rect">
            <a:avLst/>
          </a:prstGeom>
          <a:noFill/>
        </p:spPr>
        <p:txBody>
          <a:bodyPr wrap="square" rtlCol="0">
            <a:spAutoFit/>
          </a:bodyPr>
          <a:lstStyle/>
          <a:p>
            <a:r>
              <a:rPr lang="en-US" sz="3600" i="1" dirty="0" err="1">
                <a:solidFill>
                  <a:srgbClr val="00B050"/>
                </a:solidFill>
                <a:latin typeface="Times New Roman" panose="02020603050405020304" pitchFamily="18" charset="0"/>
                <a:cs typeface="Times New Roman" panose="02020603050405020304" pitchFamily="18" charset="0"/>
              </a:rPr>
              <a:t>Một</a:t>
            </a:r>
            <a:r>
              <a:rPr lang="en-US" sz="3600" i="1" dirty="0">
                <a:solidFill>
                  <a:srgbClr val="00B050"/>
                </a:solidFill>
                <a:latin typeface="Times New Roman" panose="02020603050405020304" pitchFamily="18" charset="0"/>
                <a:cs typeface="Times New Roman" panose="02020603050405020304" pitchFamily="18" charset="0"/>
              </a:rPr>
              <a:t> </a:t>
            </a:r>
            <a:r>
              <a:rPr lang="en-US" sz="3600" i="1" dirty="0" err="1">
                <a:solidFill>
                  <a:srgbClr val="00B050"/>
                </a:solidFill>
                <a:latin typeface="Times New Roman" panose="02020603050405020304" pitchFamily="18" charset="0"/>
                <a:cs typeface="Times New Roman" panose="02020603050405020304" pitchFamily="18" charset="0"/>
              </a:rPr>
              <a:t>lần</a:t>
            </a:r>
            <a:r>
              <a:rPr lang="en-US" sz="3600" i="1" dirty="0">
                <a:solidFill>
                  <a:srgbClr val="00B050"/>
                </a:solidFill>
                <a:latin typeface="Times New Roman" panose="02020603050405020304" pitchFamily="18" charset="0"/>
                <a:cs typeface="Times New Roman" panose="02020603050405020304" pitchFamily="18" charset="0"/>
              </a:rPr>
              <a:t> ra </a:t>
            </a:r>
            <a:r>
              <a:rPr lang="en-US" sz="3600" i="1" dirty="0" err="1">
                <a:solidFill>
                  <a:srgbClr val="00B050"/>
                </a:solidFill>
                <a:latin typeface="Times New Roman" panose="02020603050405020304" pitchFamily="18" charset="0"/>
                <a:cs typeface="Times New Roman" panose="02020603050405020304" pitchFamily="18" charset="0"/>
              </a:rPr>
              <a:t>phố</a:t>
            </a:r>
            <a:endParaRPr lang="en-US" sz="3600" i="1" dirty="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21819" y="5244399"/>
            <a:ext cx="8674768" cy="58356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quay </a:t>
            </a:r>
            <a:r>
              <a:rPr lang="en-US" sz="3200" dirty="0" err="1"/>
              <a:t>lại</a:t>
            </a:r>
            <a:r>
              <a:rPr lang="en-US" sz="3200" dirty="0"/>
              <a:t> </a:t>
            </a:r>
            <a:r>
              <a:rPr lang="en-US" sz="3200" dirty="0" err="1"/>
              <a:t>thì</a:t>
            </a:r>
            <a:r>
              <a:rPr lang="en-US" sz="3200" dirty="0"/>
              <a:t> </a:t>
            </a:r>
            <a:r>
              <a:rPr lang="en-US" sz="3200" dirty="0" err="1"/>
              <a:t>không</a:t>
            </a:r>
            <a:r>
              <a:rPr lang="en-US" sz="3200" dirty="0"/>
              <a:t> </a:t>
            </a:r>
            <a:r>
              <a:rPr lang="en-US" sz="3200" dirty="0" err="1"/>
              <a:t>thấy</a:t>
            </a:r>
            <a:r>
              <a:rPr lang="en-US" sz="3200" dirty="0"/>
              <a:t> </a:t>
            </a:r>
            <a:r>
              <a:rPr lang="en-US" sz="3200" dirty="0" err="1"/>
              <a:t>mẹ</a:t>
            </a:r>
            <a:r>
              <a:rPr lang="en-US" sz="3200" dirty="0"/>
              <a:t> </a:t>
            </a:r>
            <a:r>
              <a:rPr lang="en-US" sz="3200" dirty="0" err="1"/>
              <a:t>đâu</a:t>
            </a:r>
            <a:r>
              <a:rPr lang="en-US" sz="3200" dirty="0"/>
              <a:t>.</a:t>
            </a:r>
          </a:p>
        </p:txBody>
      </p:sp>
      <p:pic>
        <p:nvPicPr>
          <p:cNvPr id="8" name="Picture 7"/>
          <p:cNvPicPr>
            <a:picLocks noChangeAspect="1"/>
          </p:cNvPicPr>
          <p:nvPr/>
        </p:nvPicPr>
        <p:blipFill>
          <a:blip r:embed="rId5"/>
          <a:stretch>
            <a:fillRect/>
          </a:stretch>
        </p:blipFill>
        <p:spPr>
          <a:xfrm>
            <a:off x="1559593" y="1301049"/>
            <a:ext cx="9429750" cy="3943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50488" y="-283762"/>
            <a:ext cx="12692973" cy="7123761"/>
          </a:xfrm>
          <a:prstGeom prst="rect">
            <a:avLst/>
          </a:prstGeom>
        </p:spPr>
      </p:pic>
      <p:pic>
        <p:nvPicPr>
          <p:cNvPr id="5" name="Picture 4"/>
          <p:cNvPicPr>
            <a:picLocks noChangeAspect="1"/>
          </p:cNvPicPr>
          <p:nvPr/>
        </p:nvPicPr>
        <p:blipFill>
          <a:blip r:embed="rId4"/>
          <a:stretch>
            <a:fillRect/>
          </a:stretch>
        </p:blipFill>
        <p:spPr>
          <a:xfrm>
            <a:off x="1407695" y="-458267"/>
            <a:ext cx="3505200" cy="838200"/>
          </a:xfrm>
          <a:prstGeom prst="rect">
            <a:avLst/>
          </a:prstGeom>
        </p:spPr>
      </p:pic>
      <p:sp>
        <p:nvSpPr>
          <p:cNvPr id="7" name="TextBox 6"/>
          <p:cNvSpPr txBox="1"/>
          <p:nvPr/>
        </p:nvSpPr>
        <p:spPr>
          <a:xfrm>
            <a:off x="1915026" y="1115850"/>
            <a:ext cx="8674768" cy="1568450"/>
          </a:xfrm>
          <a:prstGeom prst="rect">
            <a:avLst/>
          </a:prstGeom>
          <a:noFill/>
        </p:spPr>
        <p:txBody>
          <a:bodyPr wrap="square" rtlCol="0">
            <a:spAutoFit/>
          </a:bodyPr>
          <a:lstStyle/>
          <a:p>
            <a:pPr marL="514350" indent="-514350">
              <a:buAutoNum type="alphaLcPeriod"/>
            </a:pP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pPr marL="514350" indent="-514350">
              <a:buAutoNum type="alphaLcPeriod"/>
            </a:pP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a:t>
            </a:r>
          </a:p>
          <a:p>
            <a:pPr marL="514350" indent="-514350">
              <a:buAutoNum type="alphaLcPeriod"/>
            </a:pP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915026" y="531075"/>
            <a:ext cx="8361947"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endParaRPr lang="en-US" sz="3200" dirty="0">
              <a:latin typeface="Times New Roman" panose="02020603050405020304" pitchFamily="18" charset="0"/>
              <a:cs typeface="Times New Roman" panose="02020603050405020304" pitchFamily="18" charset="0"/>
            </a:endParaRPr>
          </a:p>
        </p:txBody>
      </p:sp>
      <p:pic>
        <p:nvPicPr>
          <p:cNvPr id="9" name="Graphic 8" descr="Help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4874" y="379933"/>
            <a:ext cx="914400" cy="914400"/>
          </a:xfrm>
          <a:prstGeom prst="rect">
            <a:avLst/>
          </a:prstGeom>
        </p:spPr>
      </p:pic>
      <p:sp>
        <p:nvSpPr>
          <p:cNvPr id="10" name="TextBox 9"/>
          <p:cNvSpPr txBox="1"/>
          <p:nvPr/>
        </p:nvSpPr>
        <p:spPr>
          <a:xfrm>
            <a:off x="1915025" y="2685510"/>
            <a:ext cx="8968997" cy="2676525"/>
          </a:xfrm>
          <a:prstGeom prst="rect">
            <a:avLst/>
          </a:prstGeom>
          <a:noFill/>
        </p:spPr>
        <p:txBody>
          <a:bodyPr wrap="square" rtlCol="0">
            <a:spAutoFit/>
          </a:bodyPr>
          <a:lstStyle/>
          <a:p>
            <a:pPr marL="342900" indent="-342900">
              <a:buAutoNum type="alphaLcPeriod"/>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ra </a:t>
            </a:r>
            <a:r>
              <a:rPr lang="en-US" sz="2800" dirty="0" err="1">
                <a:solidFill>
                  <a:srgbClr val="FF0000"/>
                </a:solidFill>
                <a:latin typeface="Times New Roman" panose="02020603050405020304" pitchFamily="18" charset="0"/>
                <a:cs typeface="Times New Roman" panose="02020603050405020304" pitchFamily="18" charset="0"/>
              </a:rPr>
              <a:t>phố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endParaRPr lang="en-US" sz="2800" dirty="0">
              <a:solidFill>
                <a:srgbClr val="FF0000"/>
              </a:solidFill>
              <a:latin typeface="Times New Roman" panose="02020603050405020304" pitchFamily="18" charset="0"/>
              <a:cs typeface="Times New Roman" panose="02020603050405020304" pitchFamily="18" charset="0"/>
            </a:endParaRPr>
          </a:p>
          <a:p>
            <a:pPr indent="0">
              <a:buNone/>
            </a:pPr>
            <a:r>
              <a:rPr lang="en-US" altLang="vi-VN"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rPr>
              <a:t> </a:t>
            </a:r>
            <a:r>
              <a:rPr lang="en-US" sz="2800" dirty="0">
                <a:solidFill>
                  <a:srgbClr val="FF0000"/>
                </a:solidFill>
                <a:latin typeface="Times New Roman" panose="02020603050405020304" pitchFamily="18" charset="0"/>
                <a:cs typeface="Times New Roman" panose="02020603050405020304" pitchFamily="18" charset="0"/>
              </a:rPr>
              <a:t>Khi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nạt</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smtClean="0">
                <a:solidFill>
                  <a:srgbClr val="FF0000"/>
                </a:solidFill>
                <a:latin typeface="Times New Roman" panose="02020603050405020304" pitchFamily="18" charset="0"/>
                <a:cs typeface="Times New Roman" panose="02020603050405020304" pitchFamily="18" charset="0"/>
              </a:rPr>
              <a:t>c.</a:t>
            </a:r>
            <a:r>
              <a:rPr lang="vi-VN"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FF0000"/>
                </a:solidFill>
                <a:latin typeface="Times New Roman" panose="02020603050405020304" pitchFamily="18" charset="0"/>
                <a:cs typeface="Times New Roman" panose="02020603050405020304" pitchFamily="18" charset="0"/>
              </a:rPr>
              <a:t>Đứng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quay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endParaRPr lang="en-US" sz="2800" dirty="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đỡ</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8&quot;/&gt;&lt;/object&gt;&lt;object type=&quot;3&quot; unique_id=&quot;10004&quot;&gt;&lt;property id=&quot;20148&quot; value=&quot;5&quot;/&gt;&lt;property id=&quot;20300&quot; value=&quot;Slide 2&quot;/&gt;&lt;property id=&quot;20307&quot; value=&quot;425&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11088396&quot;/&gt;&lt;/object&gt;&lt;object type=&quot;3&quot; unique_id=&quot;10008&quot;&gt;&lt;property id=&quot;20148&quot; value=&quot;5&quot;/&gt;&lt;property id=&quot;20300&quot; value=&quot;Slide 6&quot;/&gt;&lt;property id=&quot;20307&quot; value=&quot;11088434&quot;/&gt;&lt;/object&gt;&lt;object type=&quot;3&quot; unique_id=&quot;10009&quot;&gt;&lt;property id=&quot;20148&quot; value=&quot;5&quot;/&gt;&lt;property id=&quot;20300&quot; value=&quot;Slide 7&quot;/&gt;&lt;property id=&quot;20307&quot; value=&quot;11088432&quot;/&gt;&lt;/object&gt;&lt;object type=&quot;3&quot; unique_id=&quot;10010&quot;&gt;&lt;property id=&quot;20148&quot; value=&quot;5&quot;/&gt;&lt;property id=&quot;20300&quot; value=&quot;Slide 8&quot;/&gt;&lt;property id=&quot;20307&quot; value=&quot;11088433&quot;/&gt;&lt;/object&gt;&lt;object type=&quot;3&quot; unique_id=&quot;10011&quot;&gt;&lt;property id=&quot;20148&quot; value=&quot;5&quot;/&gt;&lt;property id=&quot;20300&quot; value=&quot;Slide 9&quot;/&gt;&lt;property id=&quot;20307&quot; value=&quot;11088426&quot;/&gt;&lt;/object&gt;&lt;object type=&quot;3&quot; unique_id=&quot;10012&quot;&gt;&lt;property id=&quot;20148&quot; value=&quot;5&quot;/&gt;&lt;property id=&quot;20300&quot; value=&quot;Slide 10&quot;/&gt;&lt;property id=&quot;20307&quot; value=&quot;11088395&quot;/&gt;&lt;/object&gt;&lt;object type=&quot;3&quot; unique_id=&quot;10013&quot;&gt;&lt;property id=&quot;20148&quot; value=&quot;5&quot;/&gt;&lt;property id=&quot;20300&quot; value=&quot;Slide 11&quot;/&gt;&lt;property id=&quot;20307&quot; value=&quot;11088394&quot;/&gt;&lt;/object&gt;&lt;object type=&quot;3&quot; unique_id=&quot;10014&quot;&gt;&lt;property id=&quot;20148&quot; value=&quot;5&quot;/&gt;&lt;property id=&quot;20300&quot; value=&quot;Slide 12&quot;/&gt;&lt;property id=&quot;20307&quot; value=&quot;11088397&quot;/&gt;&lt;/object&gt;&lt;object type=&quot;3&quot; unique_id=&quot;10015&quot;&gt;&lt;property id=&quot;20148&quot; value=&quot;5&quot;/&gt;&lt;property id=&quot;20300&quot; value=&quot;Slide 13&quot;/&gt;&lt;property id=&quot;20307&quot; value=&quot;11088398&quot;/&gt;&lt;/object&gt;&lt;object type=&quot;3&quot; unique_id=&quot;10016&quot;&gt;&lt;property id=&quot;20148&quot; value=&quot;5&quot;/&gt;&lt;property id=&quot;20300&quot; value=&quot;Slide 14&quot;/&gt;&lt;property id=&quot;20307&quot; value=&quot;11088399&quot;/&gt;&lt;/object&gt;&lt;object type=&quot;3&quot; unique_id=&quot;10017&quot;&gt;&lt;property id=&quot;20148&quot; value=&quot;5&quot;/&gt;&lt;property id=&quot;20300&quot; value=&quot;Slide 15&quot;/&gt;&lt;property id=&quot;20307&quot; value=&quot;11088393&quot;/&gt;&lt;/object&gt;&lt;object type=&quot;3&quot; unique_id=&quot;10018&quot;&gt;&lt;property id=&quot;20148&quot; value=&quot;5&quot;/&gt;&lt;property id=&quot;20300&quot; value=&quot;Slide 16&quot;/&gt;&lt;property id=&quot;20307&quot; value=&quot;11088428&quot;/&gt;&lt;/object&gt;&lt;object type=&quot;3&quot; unique_id=&quot;10019&quot;&gt;&lt;property id=&quot;20148&quot; value=&quot;5&quot;/&gt;&lt;property id=&quot;20300&quot; value=&quot;Slide 17&quot;/&gt;&lt;property id=&quot;20307&quot; value=&quot;11088429&quot;/&gt;&lt;/object&gt;&lt;object type=&quot;3&quot; unique_id=&quot;10020&quot;&gt;&lt;property id=&quot;20148&quot; value=&quot;5&quot;/&gt;&lt;property id=&quot;20300&quot; value=&quot;Slide 18&quot;/&gt;&lt;property id=&quot;20307&quot; value=&quot;11088421&quot;/&gt;&lt;/object&gt;&lt;object type=&quot;3&quot; unique_id=&quot;10021&quot;&gt;&lt;property id=&quot;20148&quot; value=&quot;5&quot;/&gt;&lt;property id=&quot;20300&quot; value=&quot;Slide 19&quot;/&gt;&lt;property id=&quot;20307&quot; value=&quot;11088422&quot;/&gt;&lt;/object&gt;&lt;object type=&quot;3&quot; unique_id=&quot;10022&quot;&gt;&lt;property id=&quot;20148&quot; value=&quot;5&quot;/&gt;&lt;property id=&quot;20300&quot; value=&quot;Slide 20&quot;/&gt;&lt;property id=&quot;20307&quot; value=&quot;11088400&quot;/&gt;&lt;/object&gt;&lt;object type=&quot;3&quot; unique_id=&quot;10023&quot;&gt;&lt;property id=&quot;20148&quot; value=&quot;5&quot;/&gt;&lt;property id=&quot;20300&quot; value=&quot;Slide 21&quot;/&gt;&lt;property id=&quot;20307&quot; value=&quot;11088401&quot;/&gt;&lt;/object&gt;&lt;object type=&quot;3&quot; unique_id=&quot;10024&quot;&gt;&lt;property id=&quot;20148&quot; value=&quot;5&quot;/&gt;&lt;property id=&quot;20300&quot; value=&quot;Slide 22&quot;/&gt;&lt;property id=&quot;20307&quot; value=&quot;269&quot;/&gt;&lt;/object&gt;&lt;object type=&quot;3&quot; unique_id=&quot;10025&quot;&gt;&lt;property id=&quot;20148&quot; value=&quot;5&quot;/&gt;&lt;property id=&quot;20300&quot; value=&quot;Slide 23&quot;/&gt;&lt;property id=&quot;20307&quot; value=&quot;11088430&quot;/&gt;&lt;/object&gt;&lt;object type=&quot;3&quot; unique_id=&quot;10026&quot;&gt;&lt;property id=&quot;20148&quot; value=&quot;5&quot;/&gt;&lt;property id=&quot;20300&quot; value=&quot;Slide 24&quot;/&gt;&lt;property id=&quot;20307&quot; value=&quot;11088423&quot;/&gt;&lt;/object&gt;&lt;object type=&quot;3&quot; unique_id=&quot;10027&quot;&gt;&lt;property id=&quot;20148&quot; value=&quot;5&quot;/&gt;&lt;property id=&quot;20300&quot; value=&quot;Slide 25&quot;/&gt;&lt;property id=&quot;20307&quot; value=&quot;286&quot;/&gt;&lt;/object&gt;&lt;object type=&quot;3&quot; unique_id=&quot;10028&quot;&gt;&lt;property id=&quot;20148&quot; value=&quot;5&quot;/&gt;&lt;property id=&quot;20300&quot; value=&quot;Slide 26&quot;/&gt;&lt;property id=&quot;20307&quot; value=&quot;341&quot;/&gt;&lt;/object&gt;&lt;/object&gt;&lt;object type=&quot;8&quot; unique_id=&quot;10056&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1002</Words>
  <Application>Microsoft Office PowerPoint</Application>
  <PresentationFormat>Widescreen</PresentationFormat>
  <Paragraphs>87</Paragraphs>
  <Slides>36</Slides>
  <Notes>36</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36</vt:i4>
      </vt:variant>
    </vt:vector>
  </HeadingPairs>
  <TitlesOfParts>
    <vt:vector size="57" baseType="lpstr">
      <vt:lpstr>Microsoft YaHei</vt:lpstr>
      <vt:lpstr>SimSun</vt:lpstr>
      <vt:lpstr>Arial</vt:lpstr>
      <vt:lpstr>Arial-Rounded</vt:lpstr>
      <vt:lpstr>Arial-SGK-TV</vt:lpstr>
      <vt:lpstr>Averta Std CY Bold</vt:lpstr>
      <vt:lpstr>Calibri</vt:lpstr>
      <vt:lpstr>Calibri Light</vt:lpstr>
      <vt:lpstr>等线</vt:lpstr>
      <vt:lpstr>Quicksand Medium</vt:lpstr>
      <vt:lpstr>Times New Roman</vt:lpstr>
      <vt:lpstr>UTM Avo</vt:lpstr>
      <vt:lpstr>UTM Avo</vt:lpstr>
      <vt:lpstr>字魂59号-创粗黑</vt:lpstr>
      <vt:lpstr>1_Office Theme</vt:lpstr>
      <vt:lpstr>Hoạt động</vt:lpstr>
      <vt:lpstr>4_Office 主题</vt:lpstr>
      <vt:lpstr>Office 主题</vt:lpstr>
      <vt:lpstr>1_Office 主题</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55</cp:revision>
  <dcterms:created xsi:type="dcterms:W3CDTF">2021-07-12T00:56:00Z</dcterms:created>
  <dcterms:modified xsi:type="dcterms:W3CDTF">2022-12-05T14:39:14Z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