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ED66-B7D6-4A18-B777-062F4460CEE0}" type="datetimeFigureOut">
              <a:rPr lang="vi-VN" smtClean="0"/>
              <a:t>28/03/2025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56CF-9EA3-482B-A5D2-425B16A1A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4530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ED66-B7D6-4A18-B777-062F4460CEE0}" type="datetimeFigureOut">
              <a:rPr lang="vi-VN" smtClean="0"/>
              <a:t>28/03/2025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56CF-9EA3-482B-A5D2-425B16A1A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159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ED66-B7D6-4A18-B777-062F4460CEE0}" type="datetimeFigureOut">
              <a:rPr lang="vi-VN" smtClean="0"/>
              <a:t>28/03/2025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56CF-9EA3-482B-A5D2-425B16A1A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453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ED66-B7D6-4A18-B777-062F4460CEE0}" type="datetimeFigureOut">
              <a:rPr lang="vi-VN" smtClean="0"/>
              <a:t>28/03/2025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56CF-9EA3-482B-A5D2-425B16A1A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256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ED66-B7D6-4A18-B777-062F4460CEE0}" type="datetimeFigureOut">
              <a:rPr lang="vi-VN" smtClean="0"/>
              <a:t>28/03/2025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56CF-9EA3-482B-A5D2-425B16A1A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214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ED66-B7D6-4A18-B777-062F4460CEE0}" type="datetimeFigureOut">
              <a:rPr lang="vi-VN" smtClean="0"/>
              <a:t>28/03/2025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56CF-9EA3-482B-A5D2-425B16A1A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482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ED66-B7D6-4A18-B777-062F4460CEE0}" type="datetimeFigureOut">
              <a:rPr lang="vi-VN" smtClean="0"/>
              <a:t>28/03/2025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56CF-9EA3-482B-A5D2-425B16A1A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51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ED66-B7D6-4A18-B777-062F4460CEE0}" type="datetimeFigureOut">
              <a:rPr lang="vi-VN" smtClean="0"/>
              <a:t>28/03/2025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56CF-9EA3-482B-A5D2-425B16A1A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483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ED66-B7D6-4A18-B777-062F4460CEE0}" type="datetimeFigureOut">
              <a:rPr lang="vi-VN" smtClean="0"/>
              <a:t>28/03/2025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56CF-9EA3-482B-A5D2-425B16A1A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354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ED66-B7D6-4A18-B777-062F4460CEE0}" type="datetimeFigureOut">
              <a:rPr lang="vi-VN" smtClean="0"/>
              <a:t>28/03/2025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56CF-9EA3-482B-A5D2-425B16A1A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ED66-B7D6-4A18-B777-062F4460CEE0}" type="datetimeFigureOut">
              <a:rPr lang="vi-VN" smtClean="0"/>
              <a:t>28/03/2025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56CF-9EA3-482B-A5D2-425B16A1A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768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2ED66-B7D6-4A18-B777-062F4460CEE0}" type="datetimeFigureOut">
              <a:rPr lang="vi-VN" smtClean="0"/>
              <a:t>28/03/2025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056CF-9EA3-482B-A5D2-425B16A1A6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276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784976" cy="158417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Toán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>
                <a:solidFill>
                  <a:srgbClr val="FF0000"/>
                </a:solidFill>
              </a:rPr>
              <a:t>Khối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hộp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chữ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nhật</a:t>
            </a:r>
            <a:r>
              <a:rPr lang="en-US" dirty="0">
                <a:solidFill>
                  <a:srgbClr val="FF0000"/>
                </a:solidFill>
              </a:rPr>
              <a:t>- </a:t>
            </a:r>
            <a:r>
              <a:rPr lang="en-US" dirty="0" err="1">
                <a:solidFill>
                  <a:srgbClr val="FF0000"/>
                </a:solidFill>
              </a:rPr>
              <a:t>khối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lập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7" name="Picture 6" descr="D:\hình ảnh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68" r="49500" b="61033"/>
          <a:stretch/>
        </p:blipFill>
        <p:spPr bwMode="auto">
          <a:xfrm>
            <a:off x="539552" y="1916832"/>
            <a:ext cx="8064896" cy="41764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853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7" y="2530399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d727354-3a09-4f57-91e9-83e1f909cbc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8295"/>
            <a:ext cx="160465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:\MK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0" t="20499" r="21698" b="16621"/>
          <a:stretch/>
        </p:blipFill>
        <p:spPr bwMode="auto">
          <a:xfrm>
            <a:off x="2339752" y="274638"/>
            <a:ext cx="1314450" cy="21621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283968" y="274638"/>
            <a:ext cx="0" cy="658336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D:\78b6bdadf50c42d37fc150da1f5a0b0d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6002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:\ffd9526038df2becb743cce6b7f7bb2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6" t="14286" r="13456" b="14950"/>
          <a:stretch/>
        </p:blipFill>
        <p:spPr bwMode="auto">
          <a:xfrm>
            <a:off x="5220072" y="2436813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D:\sub-has-sl40-1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1" t="13450" r="6260" b="14328"/>
          <a:stretch/>
        </p:blipFill>
        <p:spPr bwMode="auto">
          <a:xfrm>
            <a:off x="4716015" y="599641"/>
            <a:ext cx="1682969" cy="15121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4907507"/>
            <a:ext cx="3628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hộp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vi-VN" sz="3600" dirty="0"/>
          </a:p>
        </p:txBody>
      </p:sp>
      <p:sp>
        <p:nvSpPr>
          <p:cNvPr id="11" name="Rectangle 10"/>
          <p:cNvSpPr/>
          <p:nvPr/>
        </p:nvSpPr>
        <p:spPr>
          <a:xfrm>
            <a:off x="5305827" y="4888474"/>
            <a:ext cx="3284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lập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18900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1. </a:t>
            </a:r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dạng</a:t>
            </a:r>
            <a:r>
              <a:rPr lang="en-US" sz="3600" dirty="0"/>
              <a:t>: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hộp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,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lập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endParaRPr lang="vi-VN" sz="3600" dirty="0"/>
          </a:p>
        </p:txBody>
      </p:sp>
      <p:pic>
        <p:nvPicPr>
          <p:cNvPr id="10" name="Picture 9" descr="D:\be0180d7926b194f8944b00be92747a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0" t="10119" r="31092" b="10119"/>
          <a:stretch/>
        </p:blipFill>
        <p:spPr bwMode="auto">
          <a:xfrm>
            <a:off x="323528" y="2966460"/>
            <a:ext cx="1514475" cy="2552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D:\75157379872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t="19104" r="21599" b="20597"/>
          <a:stretch/>
        </p:blipFill>
        <p:spPr bwMode="auto">
          <a:xfrm>
            <a:off x="3522004" y="4057278"/>
            <a:ext cx="2160240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D:\ffd9526038df2becb743cce6b7f7bb2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6" t="14286" r="13456" b="14950"/>
          <a:stretch/>
        </p:blipFill>
        <p:spPr bwMode="auto">
          <a:xfrm>
            <a:off x="4652174" y="1933042"/>
            <a:ext cx="1296144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D:\Hình-ảnh-hộp-quà-noel-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t="15112" r="15110" b="13778"/>
          <a:stretch/>
        </p:blipFill>
        <p:spPr bwMode="auto">
          <a:xfrm>
            <a:off x="2379129" y="2754723"/>
            <a:ext cx="1495425" cy="15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D:\8.jpg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013" r="9500"/>
          <a:stretch/>
        </p:blipFill>
        <p:spPr bwMode="auto">
          <a:xfrm>
            <a:off x="5948318" y="3157178"/>
            <a:ext cx="2808312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682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>
            <a:noAutofit/>
          </a:bodyPr>
          <a:lstStyle/>
          <a:p>
            <a:r>
              <a:rPr lang="en-US" sz="3600" dirty="0"/>
              <a:t>1. </a:t>
            </a:r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dạng</a:t>
            </a:r>
            <a:r>
              <a:rPr lang="en-US" sz="3600" dirty="0"/>
              <a:t>: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hộp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r>
              <a:rPr lang="en-US" sz="3600" dirty="0"/>
              <a:t>,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lập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endParaRPr lang="vi-VN" sz="3600" dirty="0"/>
          </a:p>
        </p:txBody>
      </p:sp>
      <p:pic>
        <p:nvPicPr>
          <p:cNvPr id="10" name="Picture 9" descr="D:\be0180d7926b194f8944b00be92747a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0" t="10119" r="31092" b="10119"/>
          <a:stretch/>
        </p:blipFill>
        <p:spPr bwMode="auto">
          <a:xfrm>
            <a:off x="120440" y="2984659"/>
            <a:ext cx="1514475" cy="2552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D:\75157379872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t="19104" r="21599" b="20597"/>
          <a:stretch/>
        </p:blipFill>
        <p:spPr bwMode="auto">
          <a:xfrm>
            <a:off x="1909129" y="3714650"/>
            <a:ext cx="2160240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D:\ffd9526038df2becb743cce6b7f7bb2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6" t="14286" r="13456" b="14950"/>
          <a:stretch/>
        </p:blipFill>
        <p:spPr bwMode="auto">
          <a:xfrm>
            <a:off x="4652174" y="1933042"/>
            <a:ext cx="1296144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D:\Hình-ảnh-hộp-quà-noel-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t="15112" r="15110" b="13778"/>
          <a:stretch/>
        </p:blipFill>
        <p:spPr bwMode="auto">
          <a:xfrm>
            <a:off x="2774291" y="1933042"/>
            <a:ext cx="1495425" cy="152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D:\8.jpg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0" t="6013" r="9500"/>
          <a:stretch/>
        </p:blipFill>
        <p:spPr bwMode="auto">
          <a:xfrm>
            <a:off x="5948318" y="3157178"/>
            <a:ext cx="2808312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7544" y="5878129"/>
            <a:ext cx="36284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hộp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vi-VN" sz="3600" dirty="0"/>
          </a:p>
        </p:txBody>
      </p:sp>
      <p:sp>
        <p:nvSpPr>
          <p:cNvPr id="9" name="Rectangle 8"/>
          <p:cNvSpPr/>
          <p:nvPr/>
        </p:nvSpPr>
        <p:spPr>
          <a:xfrm>
            <a:off x="5444826" y="5805264"/>
            <a:ext cx="32848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lập</a:t>
            </a:r>
            <a:r>
              <a:rPr lang="en-US" sz="3600" dirty="0"/>
              <a:t> </a:t>
            </a:r>
            <a:r>
              <a:rPr lang="en-US" sz="3600" dirty="0" err="1"/>
              <a:t>phương</a:t>
            </a:r>
            <a:endParaRPr lang="vi-VN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07575" y="3999261"/>
            <a:ext cx="644145" cy="18788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483769" y="4794770"/>
            <a:ext cx="3744415" cy="10833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8" idx="0"/>
          </p:cNvCxnSpPr>
          <p:nvPr/>
        </p:nvCxnSpPr>
        <p:spPr>
          <a:xfrm flipH="1">
            <a:off x="2281759" y="4597701"/>
            <a:ext cx="492533" cy="12804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00246" y="2860771"/>
            <a:ext cx="648072" cy="29444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32069" y="3317273"/>
            <a:ext cx="2032146" cy="256085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874554" y="4850750"/>
            <a:ext cx="2745464" cy="1170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94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a)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,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endParaRPr lang="vi-V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Picture 7" descr="D:\hình ảnh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0" t="11267" b="48591"/>
          <a:stretch/>
        </p:blipFill>
        <p:spPr bwMode="auto">
          <a:xfrm>
            <a:off x="185938" y="1434208"/>
            <a:ext cx="8640960" cy="50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11760" y="2276872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1</a:t>
            </a:r>
            <a:endParaRPr lang="vi-VN" sz="1400" dirty="0"/>
          </a:p>
        </p:txBody>
      </p:sp>
      <p:sp>
        <p:nvSpPr>
          <p:cNvPr id="10" name="Rectangle 9"/>
          <p:cNvSpPr/>
          <p:nvPr/>
        </p:nvSpPr>
        <p:spPr>
          <a:xfrm>
            <a:off x="1895710" y="2761183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2</a:t>
            </a:r>
            <a:endParaRPr lang="vi-VN" sz="1400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0665" y="3024409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3</a:t>
            </a:r>
            <a:endParaRPr lang="vi-VN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3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a)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,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endParaRPr lang="vi-VN" dirty="0"/>
          </a:p>
        </p:txBody>
      </p:sp>
      <p:pic>
        <p:nvPicPr>
          <p:cNvPr id="6" name="Picture 5" descr="D:\bài 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7967" r="54432" b="57967"/>
          <a:stretch/>
        </p:blipFill>
        <p:spPr bwMode="auto">
          <a:xfrm>
            <a:off x="395536" y="1714500"/>
            <a:ext cx="2209800" cy="1181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9552" y="3140968"/>
            <a:ext cx="240085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/>
              <a:t> 5 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endParaRPr lang="vi-VN" sz="2000" dirty="0"/>
          </a:p>
        </p:txBody>
      </p:sp>
      <p:sp>
        <p:nvSpPr>
          <p:cNvPr id="9" name="Rectangle 8"/>
          <p:cNvSpPr/>
          <p:nvPr/>
        </p:nvSpPr>
        <p:spPr>
          <a:xfrm>
            <a:off x="1211574" y="1545223"/>
            <a:ext cx="288862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dirty="0"/>
              <a:t>1</a:t>
            </a:r>
            <a:endParaRPr lang="vi-VN" sz="1600" dirty="0"/>
          </a:p>
        </p:txBody>
      </p:sp>
      <p:pic>
        <p:nvPicPr>
          <p:cNvPr id="10" name="Picture 9" descr="D:\bài 2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109" r="55851" b="12638"/>
          <a:stretch/>
        </p:blipFill>
        <p:spPr bwMode="auto">
          <a:xfrm>
            <a:off x="683568" y="3933056"/>
            <a:ext cx="2371725" cy="1638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24143" y="5805264"/>
            <a:ext cx="21366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 4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  <a:p>
            <a:r>
              <a:rPr lang="en-US" dirty="0"/>
              <a:t>10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.</a:t>
            </a:r>
            <a:endParaRPr lang="vi-VN" dirty="0"/>
          </a:p>
        </p:txBody>
      </p:sp>
      <p:pic>
        <p:nvPicPr>
          <p:cNvPr id="12" name="Picture 11" descr="D:\bài 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7" b="61881"/>
          <a:stretch/>
        </p:blipFill>
        <p:spPr bwMode="auto">
          <a:xfrm>
            <a:off x="4103948" y="1487852"/>
            <a:ext cx="3096344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79912" y="3720100"/>
            <a:ext cx="218951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  2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  <a:p>
            <a:r>
              <a:rPr lang="en-US" dirty="0"/>
              <a:t> 5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.</a:t>
            </a:r>
            <a:endParaRPr lang="vi-VN" dirty="0"/>
          </a:p>
        </p:txBody>
      </p:sp>
      <p:pic>
        <p:nvPicPr>
          <p:cNvPr id="14" name="Picture 13" descr="D:\bài 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1" t="47029" b="13862"/>
          <a:stretch/>
        </p:blipFill>
        <p:spPr bwMode="auto">
          <a:xfrm>
            <a:off x="5652120" y="4212512"/>
            <a:ext cx="2520280" cy="15291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228184" y="5815010"/>
            <a:ext cx="213661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 5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  <a:p>
            <a:r>
              <a:rPr lang="en-US" dirty="0"/>
              <a:t>2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827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/>
              <a:t>b</a:t>
            </a:r>
            <a:r>
              <a:rPr lang="en-US" sz="6000" dirty="0">
                <a:solidFill>
                  <a:srgbClr val="00B0F0"/>
                </a:solidFill>
              </a:rPr>
              <a:t>) </a:t>
            </a:r>
            <a:r>
              <a:rPr lang="en-US" sz="6000" dirty="0" err="1">
                <a:solidFill>
                  <a:srgbClr val="00B0F0"/>
                </a:solidFill>
              </a:rPr>
              <a:t>Xếp</a:t>
            </a:r>
            <a:r>
              <a:rPr lang="en-US" sz="6000" dirty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hình</a:t>
            </a:r>
            <a:r>
              <a:rPr lang="en-US" sz="6000" dirty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em</a:t>
            </a:r>
            <a:r>
              <a:rPr lang="en-US" sz="6000" dirty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thích</a:t>
            </a:r>
            <a:r>
              <a:rPr lang="en-US" sz="6000" dirty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bằng</a:t>
            </a:r>
            <a:r>
              <a:rPr lang="en-US" sz="6000" dirty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những</a:t>
            </a:r>
            <a:r>
              <a:rPr lang="en-US" sz="6000" dirty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khối</a:t>
            </a:r>
            <a:r>
              <a:rPr lang="en-US" sz="6000" dirty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hộp</a:t>
            </a:r>
            <a:r>
              <a:rPr lang="en-US" sz="6000" dirty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chữ</a:t>
            </a:r>
            <a:r>
              <a:rPr lang="en-US" sz="6000" dirty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nhật</a:t>
            </a:r>
            <a:r>
              <a:rPr lang="en-US" sz="6000" dirty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và</a:t>
            </a:r>
            <a:r>
              <a:rPr lang="en-US" sz="6000" dirty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khối</a:t>
            </a:r>
            <a:r>
              <a:rPr lang="en-US" sz="6000" dirty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lập</a:t>
            </a:r>
            <a:r>
              <a:rPr lang="en-US" sz="6000" dirty="0">
                <a:solidFill>
                  <a:srgbClr val="00B0F0"/>
                </a:solidFill>
              </a:rPr>
              <a:t> </a:t>
            </a:r>
            <a:r>
              <a:rPr lang="en-US" sz="6000" dirty="0" err="1">
                <a:solidFill>
                  <a:srgbClr val="00B0F0"/>
                </a:solidFill>
              </a:rPr>
              <a:t>phương</a:t>
            </a:r>
            <a:r>
              <a:rPr lang="en-US" sz="6000" dirty="0">
                <a:solidFill>
                  <a:srgbClr val="FF0000"/>
                </a:solidFill>
              </a:rPr>
              <a:t>.</a:t>
            </a:r>
            <a:endParaRPr lang="vi-VN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8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creenshot_49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2499915" cy="305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28400" y="251556"/>
            <a:ext cx="7904039" cy="828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3.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:</a:t>
            </a:r>
            <a:endParaRPr lang="vi-V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5112568" cy="16561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br>
              <a:rPr lang="en-US" sz="2800" dirty="0"/>
            </a:br>
            <a:r>
              <a:rPr lang="en-US" sz="2800" dirty="0"/>
              <a:t>a)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b)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dạng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280711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194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 Toán  Khối hộp chữ nhật- khối lập phương</vt:lpstr>
      <vt:lpstr>PowerPoint Presentation</vt:lpstr>
      <vt:lpstr>1. Xem các hình sau rồi kể tên đồ vật có dạng: khối hộp chữ nhật, khối lập phương</vt:lpstr>
      <vt:lpstr>1. Xem các hình sau rồi kể tên đồ vật có dạng: khối hộp chữ nhật, khối lập phương</vt:lpstr>
      <vt:lpstr>2. a) mỗi hình sau có bao nhiêu khối hộp chữ nhật, khối lập phương </vt:lpstr>
      <vt:lpstr>2. a) mỗi hình sau có bao nhiêu khối hộp chữ nhật, khối lập phương </vt:lpstr>
      <vt:lpstr>b) Xếp hình em thích bằng những khối hộp chữ nhật và khối lập phương.</vt:lpstr>
      <vt:lpstr> a)Có dạng khối hộp chữ nhật. b) Có dạng khối lập phương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11tháng 11 năm 2020 Toán  Khối hộp chữ nhật- khối lập phương</dc:title>
  <dc:creator>21AK22</dc:creator>
  <cp:lastModifiedBy>le thi ve</cp:lastModifiedBy>
  <cp:revision>15</cp:revision>
  <dcterms:created xsi:type="dcterms:W3CDTF">2020-11-07T01:57:41Z</dcterms:created>
  <dcterms:modified xsi:type="dcterms:W3CDTF">2025-03-28T16:19:58Z</dcterms:modified>
</cp:coreProperties>
</file>