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2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D71F-BAC4-41DB-A31F-1A713522D8B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3ECE-4720-4A26-B65B-CA0E3229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" y="45720"/>
            <a:ext cx="12092305" cy="67665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5241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043259"/>
            <a:ext cx="10972798" cy="31368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4074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rcRect t="3561" b="120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3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814033" y="219572"/>
            <a:ext cx="7696200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latin typeface="HP001 4 hang 1 ô ly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 Việt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82343" y="1623127"/>
            <a:ext cx="545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102:</a:t>
            </a:r>
            <a:r>
              <a:rPr lang="vi-VN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ui</a:t>
            </a:r>
            <a:r>
              <a:rPr lang="vi-VN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ưi</a:t>
            </a:r>
            <a:r>
              <a:rPr lang="en-US" altLang="en-US" sz="4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706795" y="2936579"/>
            <a:ext cx="4038600" cy="3683000"/>
            <a:chOff x="1828800" y="2641705"/>
            <a:chExt cx="4038600" cy="3682896"/>
          </a:xfrm>
        </p:grpSpPr>
        <p:sp>
          <p:nvSpPr>
            <p:cNvPr id="10" name="Oval 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ui</a:t>
              </a:r>
              <a:r>
                <a:rPr lang="en-US" altLang="en-US" sz="13000" b="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6446604" y="2936579"/>
            <a:ext cx="4038600" cy="3683000"/>
            <a:chOff x="1828800" y="2641705"/>
            <a:chExt cx="4038600" cy="3682896"/>
          </a:xfrm>
        </p:grpSpPr>
        <p:sp>
          <p:nvSpPr>
            <p:cNvPr id="8" name="Oval 7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ưi</a:t>
              </a:r>
              <a:endParaRPr lang="en-US" altLang="en-US" sz="130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2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3" y="5206250"/>
            <a:ext cx="2963863" cy="8309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x-none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x-none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" y="0"/>
            <a:ext cx="3352800" cy="53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5460275" y="5016279"/>
            <a:ext cx="631507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0181" y="2002131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181" y="2913356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2648"/>
            <a:ext cx="5390605" cy="4294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548143" y="2913356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noProof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606" y="5202194"/>
            <a:ext cx="3084512" cy="8309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x-none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altLang="x-none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8"/>
          <p:cNvSpPr txBox="1"/>
          <p:nvPr/>
        </p:nvSpPr>
        <p:spPr>
          <a:xfrm>
            <a:off x="5277395" y="4944043"/>
            <a:ext cx="64015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3803" y="1821067"/>
            <a:ext cx="3171825" cy="90328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2853" y="2724355"/>
            <a:ext cx="1585913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6731" cy="45371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969715" y="2724355"/>
            <a:ext cx="1585913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210" y="4941469"/>
            <a:ext cx="2963863" cy="8309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x-none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x-none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1234" cy="43455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54293" y="4919100"/>
            <a:ext cx="3084512" cy="8309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x-none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altLang="x-none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69" y="-33564"/>
            <a:ext cx="5416731" cy="45371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275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09143" y="2656981"/>
            <a:ext cx="33670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x-none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</a:t>
            </a: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258868" y="2591893"/>
            <a:ext cx="2806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ngửi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8035530" y="2607768"/>
            <a:ext cx="4198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múi</a:t>
            </a:r>
            <a:r>
              <a:rPr lang="en-US" altLang="x-none" sz="40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cam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865654" y="6082807"/>
            <a:ext cx="2478088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úi</a:t>
            </a:r>
            <a:r>
              <a:rPr lang="en-US" altLang="x-none" sz="40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xách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281455" y="10018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defTabSz="457200" eaLnBrk="1" hangingPunct="1"/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Tiếng 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</a:t>
            </a:r>
            <a:r>
              <a:rPr lang="en-US" altLang="x-none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altLang="x-none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Tiếng 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</a:t>
            </a:r>
            <a:r>
              <a:rPr lang="en-US" altLang="x-none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altLang="x-none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x-none" sz="3600" b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61192" y="3293569"/>
            <a:ext cx="1187450" cy="7826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en-US" altLang="x-none" b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/>
          <p:nvPr/>
        </p:nvSpPr>
        <p:spPr>
          <a:xfrm>
            <a:off x="3159955" y="3296743"/>
            <a:ext cx="1404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4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endParaRPr lang="en-US" altLang="x-none" sz="4000" b="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5517" y="3230069"/>
            <a:ext cx="1141412" cy="78263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en-US" altLang="x-none" b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1"/>
          <p:cNvSpPr txBox="1"/>
          <p:nvPr/>
        </p:nvSpPr>
        <p:spPr>
          <a:xfrm>
            <a:off x="7212479" y="3230069"/>
            <a:ext cx="14859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4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endParaRPr lang="en-US" altLang="x-none" sz="4000" b="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ine 25"/>
          <p:cNvSpPr/>
          <p:nvPr/>
        </p:nvSpPr>
        <p:spPr>
          <a:xfrm flipH="1" flipV="1">
            <a:off x="6191143" y="3003055"/>
            <a:ext cx="1194373" cy="602293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0" y="713881"/>
            <a:ext cx="2333625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30" y="685306"/>
            <a:ext cx="234315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580" y="866281"/>
            <a:ext cx="19812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79" y="4144469"/>
            <a:ext cx="2047875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717" y="4144469"/>
            <a:ext cx="2336800" cy="193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5"/>
          <p:cNvSpPr txBox="1"/>
          <p:nvPr/>
        </p:nvSpPr>
        <p:spPr>
          <a:xfrm>
            <a:off x="4480392" y="6082807"/>
            <a:ext cx="2478087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chui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692" y="4092082"/>
            <a:ext cx="2689225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5"/>
          <p:cNvSpPr txBox="1"/>
          <p:nvPr/>
        </p:nvSpPr>
        <p:spPr>
          <a:xfrm>
            <a:off x="8561854" y="6087569"/>
            <a:ext cx="2979738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1pPr>
            <a:lvl2pPr marL="1733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2pPr>
            <a:lvl3pPr marL="4019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3pPr>
            <a:lvl4pPr marL="630555" indent="-16383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4pPr>
            <a:lvl5pPr marL="859155" indent="-17335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隶书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altLang="x-none" sz="40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cửi</a:t>
            </a:r>
            <a:endParaRPr lang="vi-VN" altLang="en-US" sz="4000" b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Line 22"/>
          <p:cNvSpPr/>
          <p:nvPr/>
        </p:nvSpPr>
        <p:spPr>
          <a:xfrm>
            <a:off x="2117694" y="3136406"/>
            <a:ext cx="1223599" cy="34925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24"/>
          <p:cNvSpPr/>
          <p:nvPr/>
        </p:nvSpPr>
        <p:spPr>
          <a:xfrm flipH="1" flipV="1">
            <a:off x="7824897" y="4025406"/>
            <a:ext cx="1188474" cy="2310286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23"/>
          <p:cNvSpPr/>
          <p:nvPr/>
        </p:nvSpPr>
        <p:spPr>
          <a:xfrm flipH="1">
            <a:off x="2829754" y="4092082"/>
            <a:ext cx="894988" cy="2243611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22"/>
          <p:cNvSpPr/>
          <p:nvPr/>
        </p:nvSpPr>
        <p:spPr>
          <a:xfrm>
            <a:off x="4143116" y="3993656"/>
            <a:ext cx="1088163" cy="80476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Line 23"/>
          <p:cNvSpPr/>
          <p:nvPr/>
        </p:nvSpPr>
        <p:spPr>
          <a:xfrm flipH="1">
            <a:off x="4445025" y="2183907"/>
            <a:ext cx="4742517" cy="1585042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20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2253601" y="1240836"/>
            <a:ext cx="2213896" cy="13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30344" y="1698036"/>
            <a:ext cx="1451896" cy="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32676" y="2133465"/>
            <a:ext cx="1791530" cy="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568894"/>
            <a:ext cx="1158240" cy="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4185" y="3770678"/>
            <a:ext cx="1364809" cy="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72355" y="4641669"/>
            <a:ext cx="2000536" cy="8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0"/>
            <a:ext cx="12087497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141788" y="2145032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51813" y="1285875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29601" y="1279525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93938" y="2151063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11538" y="2149475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561388" y="2582863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38600" y="2608263"/>
            <a:ext cx="103188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71746" y="2606675"/>
            <a:ext cx="103188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60976" y="302895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97476" y="3017838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18112" y="4375150"/>
            <a:ext cx="107950" cy="31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02251" y="4338638"/>
            <a:ext cx="104775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21131" y="342900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95019" y="342900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38600" y="3850028"/>
            <a:ext cx="103188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6-Point Star 28"/>
          <p:cNvSpPr/>
          <p:nvPr/>
        </p:nvSpPr>
        <p:spPr>
          <a:xfrm>
            <a:off x="217278" y="1225549"/>
            <a:ext cx="404491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0" name="6-Point Star 29"/>
          <p:cNvSpPr/>
          <p:nvPr/>
        </p:nvSpPr>
        <p:spPr>
          <a:xfrm>
            <a:off x="217277" y="1690371"/>
            <a:ext cx="404491" cy="43021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1" name="6-Point Star 30"/>
          <p:cNvSpPr/>
          <p:nvPr/>
        </p:nvSpPr>
        <p:spPr>
          <a:xfrm>
            <a:off x="2196467" y="2326481"/>
            <a:ext cx="404491" cy="43021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3899854" y="2756694"/>
            <a:ext cx="404491" cy="43021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5218112" y="3228339"/>
            <a:ext cx="404491" cy="43021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217276" y="3811928"/>
            <a:ext cx="404491" cy="430213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696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-1" y="0"/>
            <a:ext cx="4487906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" y="1610736"/>
            <a:ext cx="3765113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3016387"/>
            <a:ext cx="3765114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96623" y="1740452"/>
            <a:ext cx="76160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lt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lang="en-US" sz="3600" b="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3600" b="0" noProof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lang="en-US" sz="3600" b="0" noProof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lang="en-US" sz="3600" b="0" noProof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lang="en-US" sz="3600" b="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ủi</a:t>
            </a:r>
            <a:r>
              <a:rPr lang="en-US" sz="3600" b="0" noProof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6623" y="3066415"/>
            <a:ext cx="7608888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defTabSz="457200" eaLnBrk="1" hangingPunct="1">
              <a:buNone/>
            </a:pP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x-none" sz="36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64773" y="2440940"/>
            <a:ext cx="831850" cy="6096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57725" y="4322566"/>
            <a:ext cx="7534275" cy="9350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defTabSz="457200" eaLnBrk="1" hangingPunct="1">
              <a:buNone/>
            </a:pP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x-none" sz="4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x-none" sz="4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3168" y="4423826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44135" y="2456815"/>
            <a:ext cx="963613" cy="106203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0" idx="1"/>
          </p:cNvCxnSpPr>
          <p:nvPr/>
        </p:nvCxnSpPr>
        <p:spPr>
          <a:xfrm flipV="1">
            <a:off x="3730625" y="4789291"/>
            <a:ext cx="927100" cy="26193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1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122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le thi ve</cp:lastModifiedBy>
  <cp:revision>5</cp:revision>
  <dcterms:created xsi:type="dcterms:W3CDTF">2022-01-25T14:22:56Z</dcterms:created>
  <dcterms:modified xsi:type="dcterms:W3CDTF">2025-03-29T08:33:04Z</dcterms:modified>
</cp:coreProperties>
</file>