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2" r:id="rId2"/>
    <p:sldId id="266" r:id="rId3"/>
    <p:sldId id="273" r:id="rId4"/>
    <p:sldId id="278" r:id="rId5"/>
    <p:sldId id="271" r:id="rId6"/>
    <p:sldId id="256" r:id="rId7"/>
    <p:sldId id="263" r:id="rId8"/>
    <p:sldId id="259" r:id="rId9"/>
    <p:sldId id="275" r:id="rId10"/>
    <p:sldId id="276" r:id="rId11"/>
    <p:sldId id="277" r:id="rId12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136C"/>
    <a:srgbClr val="ED6F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795E5-BF0B-4FF3-8B6A-DBCA1FC9F69D}" type="datetimeFigureOut">
              <a:rPr lang="vi-VN" smtClean="0"/>
              <a:t>01/10/2025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1A5E7-AB52-48B1-B9E7-443CB1A6E3C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1262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43A29-CE49-4F65-B40B-CAC08D70590C}" type="slidenum">
              <a:rPr lang="en-SG" smtClean="0"/>
              <a:t>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81823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AAEE3A3-F1D4-41F5-8AA9-8A9E247D0A7D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2662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6DC1E2C-6F6D-4664-9894-DBACC9672E4C}" type="slidenum">
              <a:rPr lang="zh-CN" altLang="en-US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F45F0-983A-4FFF-AB41-BAB44A828B16}" type="datetimeFigureOut">
              <a:rPr lang="vi-VN" smtClean="0"/>
              <a:t>01/10/2025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98F4F-18A4-4340-8523-B1BCF8388B2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4047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F45F0-983A-4FFF-AB41-BAB44A828B16}" type="datetimeFigureOut">
              <a:rPr lang="vi-VN" smtClean="0"/>
              <a:t>01/10/2025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98F4F-18A4-4340-8523-B1BCF8388B2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5201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F45F0-983A-4FFF-AB41-BAB44A828B16}" type="datetimeFigureOut">
              <a:rPr lang="vi-VN" smtClean="0"/>
              <a:t>01/10/2025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98F4F-18A4-4340-8523-B1BCF8388B2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2141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F45F0-983A-4FFF-AB41-BAB44A828B16}" type="datetimeFigureOut">
              <a:rPr lang="vi-VN" smtClean="0"/>
              <a:t>01/10/2025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98F4F-18A4-4340-8523-B1BCF8388B2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431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F45F0-983A-4FFF-AB41-BAB44A828B16}" type="datetimeFigureOut">
              <a:rPr lang="vi-VN" smtClean="0"/>
              <a:t>01/10/2025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98F4F-18A4-4340-8523-B1BCF8388B2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8610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F45F0-983A-4FFF-AB41-BAB44A828B16}" type="datetimeFigureOut">
              <a:rPr lang="vi-VN" smtClean="0"/>
              <a:t>01/10/2025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98F4F-18A4-4340-8523-B1BCF8388B2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1077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F45F0-983A-4FFF-AB41-BAB44A828B16}" type="datetimeFigureOut">
              <a:rPr lang="vi-VN" smtClean="0"/>
              <a:t>01/10/2025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98F4F-18A4-4340-8523-B1BCF8388B2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4223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F45F0-983A-4FFF-AB41-BAB44A828B16}" type="datetimeFigureOut">
              <a:rPr lang="vi-VN" smtClean="0"/>
              <a:t>01/10/2025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98F4F-18A4-4340-8523-B1BCF8388B2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96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F45F0-983A-4FFF-AB41-BAB44A828B16}" type="datetimeFigureOut">
              <a:rPr lang="vi-VN" smtClean="0"/>
              <a:t>01/10/2025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98F4F-18A4-4340-8523-B1BCF8388B2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8015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F45F0-983A-4FFF-AB41-BAB44A828B16}" type="datetimeFigureOut">
              <a:rPr lang="vi-VN" smtClean="0"/>
              <a:t>01/10/2025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98F4F-18A4-4340-8523-B1BCF8388B2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7902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F45F0-983A-4FFF-AB41-BAB44A828B16}" type="datetimeFigureOut">
              <a:rPr lang="vi-VN" smtClean="0"/>
              <a:t>01/10/2025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98F4F-18A4-4340-8523-B1BCF8388B2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1167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F45F0-983A-4FFF-AB41-BAB44A828B16}" type="datetimeFigureOut">
              <a:rPr lang="vi-VN" smtClean="0"/>
              <a:t>01/10/2025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98F4F-18A4-4340-8523-B1BCF8388B2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1336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audio" Target="../media/audio3.wav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GTV082020_HOANGHUONG (73)">
            <a:hlinkClick r:id="" action="ppaction://media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1906" y="0"/>
            <a:ext cx="9155906" cy="6858000"/>
          </a:xfrm>
        </p:spPr>
      </p:pic>
      <p:sp>
        <p:nvSpPr>
          <p:cNvPr id="7" name="Rectangle: Rounded Corners 6"/>
          <p:cNvSpPr/>
          <p:nvPr/>
        </p:nvSpPr>
        <p:spPr>
          <a:xfrm>
            <a:off x="1013223" y="1555750"/>
            <a:ext cx="6912769" cy="2090738"/>
          </a:xfrm>
          <a:prstGeom prst="roundRect">
            <a:avLst/>
          </a:prstGeom>
          <a:solidFill>
            <a:srgbClr val="D2F4F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SG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08460" y="1754188"/>
            <a:ext cx="7115175" cy="1371600"/>
          </a:xfrm>
          <a:prstGeom prst="rect">
            <a:avLst/>
          </a:prstGeom>
        </p:spPr>
        <p:txBody>
          <a:bodyPr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: LỚN HƠN, DẤU &gt;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</p:spTree>
    <p:extLst>
      <p:ext uri="{BB962C8B-B14F-4D97-AF65-F5344CB8AC3E}">
        <p14:creationId xmlns:p14="http://schemas.microsoft.com/office/powerpoint/2010/main" val="3763921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06" name="Freeform 38"/>
          <p:cNvSpPr>
            <a:spLocks/>
          </p:cNvSpPr>
          <p:nvPr/>
        </p:nvSpPr>
        <p:spPr bwMode="auto">
          <a:xfrm>
            <a:off x="304800" y="76200"/>
            <a:ext cx="4191000" cy="457200"/>
          </a:xfrm>
          <a:custGeom>
            <a:avLst/>
            <a:gdLst>
              <a:gd name="T0" fmla="*/ 1697 w 1720"/>
              <a:gd name="T1" fmla="*/ 74 h 842"/>
              <a:gd name="T2" fmla="*/ 1356 w 1720"/>
              <a:gd name="T3" fmla="*/ 32 h 842"/>
              <a:gd name="T4" fmla="*/ 1111 w 1720"/>
              <a:gd name="T5" fmla="*/ 0 h 842"/>
              <a:gd name="T6" fmla="*/ 887 w 1720"/>
              <a:gd name="T7" fmla="*/ 32 h 842"/>
              <a:gd name="T8" fmla="*/ 833 w 1720"/>
              <a:gd name="T9" fmla="*/ 117 h 842"/>
              <a:gd name="T10" fmla="*/ 919 w 1720"/>
              <a:gd name="T11" fmla="*/ 192 h 842"/>
              <a:gd name="T12" fmla="*/ 961 w 1720"/>
              <a:gd name="T13" fmla="*/ 202 h 842"/>
              <a:gd name="T14" fmla="*/ 929 w 1720"/>
              <a:gd name="T15" fmla="*/ 192 h 842"/>
              <a:gd name="T16" fmla="*/ 129 w 1720"/>
              <a:gd name="T17" fmla="*/ 202 h 842"/>
              <a:gd name="T18" fmla="*/ 1 w 1720"/>
              <a:gd name="T19" fmla="*/ 309 h 842"/>
              <a:gd name="T20" fmla="*/ 12 w 1720"/>
              <a:gd name="T21" fmla="*/ 362 h 842"/>
              <a:gd name="T22" fmla="*/ 55 w 1720"/>
              <a:gd name="T23" fmla="*/ 373 h 842"/>
              <a:gd name="T24" fmla="*/ 385 w 1720"/>
              <a:gd name="T25" fmla="*/ 416 h 842"/>
              <a:gd name="T26" fmla="*/ 545 w 1720"/>
              <a:gd name="T27" fmla="*/ 405 h 842"/>
              <a:gd name="T28" fmla="*/ 577 w 1720"/>
              <a:gd name="T29" fmla="*/ 416 h 842"/>
              <a:gd name="T30" fmla="*/ 545 w 1720"/>
              <a:gd name="T31" fmla="*/ 426 h 842"/>
              <a:gd name="T32" fmla="*/ 492 w 1720"/>
              <a:gd name="T33" fmla="*/ 458 h 842"/>
              <a:gd name="T34" fmla="*/ 396 w 1720"/>
              <a:gd name="T35" fmla="*/ 544 h 842"/>
              <a:gd name="T36" fmla="*/ 364 w 1720"/>
              <a:gd name="T37" fmla="*/ 650 h 842"/>
              <a:gd name="T38" fmla="*/ 385 w 1720"/>
              <a:gd name="T39" fmla="*/ 714 h 842"/>
              <a:gd name="T40" fmla="*/ 759 w 1720"/>
              <a:gd name="T41" fmla="*/ 842 h 842"/>
              <a:gd name="T42" fmla="*/ 1313 w 1720"/>
              <a:gd name="T43" fmla="*/ 800 h 842"/>
              <a:gd name="T44" fmla="*/ 1463 w 1720"/>
              <a:gd name="T45" fmla="*/ 778 h 842"/>
              <a:gd name="T46" fmla="*/ 1527 w 1720"/>
              <a:gd name="T47" fmla="*/ 757 h 842"/>
              <a:gd name="T48" fmla="*/ 1591 w 1720"/>
              <a:gd name="T49" fmla="*/ 672 h 842"/>
              <a:gd name="T50" fmla="*/ 1569 w 1720"/>
              <a:gd name="T51" fmla="*/ 565 h 842"/>
              <a:gd name="T52" fmla="*/ 1537 w 1720"/>
              <a:gd name="T53" fmla="*/ 554 h 842"/>
              <a:gd name="T54" fmla="*/ 1473 w 1720"/>
              <a:gd name="T55" fmla="*/ 512 h 842"/>
              <a:gd name="T56" fmla="*/ 1441 w 1720"/>
              <a:gd name="T57" fmla="*/ 490 h 842"/>
              <a:gd name="T58" fmla="*/ 1377 w 1720"/>
              <a:gd name="T59" fmla="*/ 469 h 842"/>
              <a:gd name="T60" fmla="*/ 1281 w 1720"/>
              <a:gd name="T61" fmla="*/ 480 h 842"/>
              <a:gd name="T62" fmla="*/ 1388 w 1720"/>
              <a:gd name="T63" fmla="*/ 469 h 842"/>
              <a:gd name="T64" fmla="*/ 1420 w 1720"/>
              <a:gd name="T65" fmla="*/ 458 h 842"/>
              <a:gd name="T66" fmla="*/ 1441 w 1720"/>
              <a:gd name="T67" fmla="*/ 426 h 842"/>
              <a:gd name="T68" fmla="*/ 1345 w 1720"/>
              <a:gd name="T69" fmla="*/ 309 h 842"/>
              <a:gd name="T70" fmla="*/ 1697 w 1720"/>
              <a:gd name="T71" fmla="*/ 202 h 842"/>
              <a:gd name="T72" fmla="*/ 1719 w 1720"/>
              <a:gd name="T73" fmla="*/ 128 h 842"/>
              <a:gd name="T74" fmla="*/ 1697 w 1720"/>
              <a:gd name="T75" fmla="*/ 106 h 842"/>
              <a:gd name="T76" fmla="*/ 1633 w 1720"/>
              <a:gd name="T77" fmla="*/ 64 h 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20" h="842">
                <a:moveTo>
                  <a:pt x="1697" y="74"/>
                </a:moveTo>
                <a:cubicBezTo>
                  <a:pt x="1587" y="40"/>
                  <a:pt x="1470" y="40"/>
                  <a:pt x="1356" y="32"/>
                </a:cubicBezTo>
                <a:cubicBezTo>
                  <a:pt x="1279" y="6"/>
                  <a:pt x="1191" y="7"/>
                  <a:pt x="1111" y="0"/>
                </a:cubicBezTo>
                <a:cubicBezTo>
                  <a:pt x="1033" y="6"/>
                  <a:pt x="960" y="7"/>
                  <a:pt x="887" y="32"/>
                </a:cubicBezTo>
                <a:cubicBezTo>
                  <a:pt x="859" y="58"/>
                  <a:pt x="845" y="81"/>
                  <a:pt x="833" y="117"/>
                </a:cubicBezTo>
                <a:cubicBezTo>
                  <a:pt x="855" y="182"/>
                  <a:pt x="850" y="177"/>
                  <a:pt x="919" y="192"/>
                </a:cubicBezTo>
                <a:cubicBezTo>
                  <a:pt x="933" y="195"/>
                  <a:pt x="947" y="202"/>
                  <a:pt x="961" y="202"/>
                </a:cubicBezTo>
                <a:cubicBezTo>
                  <a:pt x="972" y="202"/>
                  <a:pt x="940" y="195"/>
                  <a:pt x="929" y="192"/>
                </a:cubicBezTo>
                <a:cubicBezTo>
                  <a:pt x="662" y="205"/>
                  <a:pt x="397" y="197"/>
                  <a:pt x="129" y="202"/>
                </a:cubicBezTo>
                <a:cubicBezTo>
                  <a:pt x="53" y="222"/>
                  <a:pt x="28" y="230"/>
                  <a:pt x="1" y="309"/>
                </a:cubicBezTo>
                <a:cubicBezTo>
                  <a:pt x="5" y="327"/>
                  <a:pt x="0" y="348"/>
                  <a:pt x="12" y="362"/>
                </a:cubicBezTo>
                <a:cubicBezTo>
                  <a:pt x="22" y="373"/>
                  <a:pt x="41" y="369"/>
                  <a:pt x="55" y="373"/>
                </a:cubicBezTo>
                <a:cubicBezTo>
                  <a:pt x="171" y="408"/>
                  <a:pt x="251" y="409"/>
                  <a:pt x="385" y="416"/>
                </a:cubicBezTo>
                <a:cubicBezTo>
                  <a:pt x="438" y="412"/>
                  <a:pt x="492" y="405"/>
                  <a:pt x="545" y="405"/>
                </a:cubicBezTo>
                <a:cubicBezTo>
                  <a:pt x="556" y="405"/>
                  <a:pt x="577" y="405"/>
                  <a:pt x="577" y="416"/>
                </a:cubicBezTo>
                <a:cubicBezTo>
                  <a:pt x="577" y="427"/>
                  <a:pt x="556" y="423"/>
                  <a:pt x="545" y="426"/>
                </a:cubicBezTo>
                <a:cubicBezTo>
                  <a:pt x="473" y="502"/>
                  <a:pt x="582" y="395"/>
                  <a:pt x="492" y="458"/>
                </a:cubicBezTo>
                <a:cubicBezTo>
                  <a:pt x="474" y="471"/>
                  <a:pt x="413" y="526"/>
                  <a:pt x="396" y="544"/>
                </a:cubicBezTo>
                <a:cubicBezTo>
                  <a:pt x="370" y="622"/>
                  <a:pt x="381" y="586"/>
                  <a:pt x="364" y="650"/>
                </a:cubicBezTo>
                <a:cubicBezTo>
                  <a:pt x="371" y="671"/>
                  <a:pt x="369" y="698"/>
                  <a:pt x="385" y="714"/>
                </a:cubicBezTo>
                <a:cubicBezTo>
                  <a:pt x="479" y="808"/>
                  <a:pt x="633" y="825"/>
                  <a:pt x="759" y="842"/>
                </a:cubicBezTo>
                <a:cubicBezTo>
                  <a:pt x="954" y="835"/>
                  <a:pt x="1124" y="814"/>
                  <a:pt x="1313" y="800"/>
                </a:cubicBezTo>
                <a:cubicBezTo>
                  <a:pt x="1363" y="793"/>
                  <a:pt x="1413" y="785"/>
                  <a:pt x="1463" y="778"/>
                </a:cubicBezTo>
                <a:cubicBezTo>
                  <a:pt x="1485" y="775"/>
                  <a:pt x="1527" y="757"/>
                  <a:pt x="1527" y="757"/>
                </a:cubicBezTo>
                <a:cubicBezTo>
                  <a:pt x="1575" y="685"/>
                  <a:pt x="1551" y="711"/>
                  <a:pt x="1591" y="672"/>
                </a:cubicBezTo>
                <a:cubicBezTo>
                  <a:pt x="1586" y="636"/>
                  <a:pt x="1595" y="591"/>
                  <a:pt x="1569" y="565"/>
                </a:cubicBezTo>
                <a:cubicBezTo>
                  <a:pt x="1561" y="557"/>
                  <a:pt x="1547" y="559"/>
                  <a:pt x="1537" y="554"/>
                </a:cubicBezTo>
                <a:cubicBezTo>
                  <a:pt x="1515" y="542"/>
                  <a:pt x="1494" y="526"/>
                  <a:pt x="1473" y="512"/>
                </a:cubicBezTo>
                <a:cubicBezTo>
                  <a:pt x="1462" y="505"/>
                  <a:pt x="1453" y="494"/>
                  <a:pt x="1441" y="490"/>
                </a:cubicBezTo>
                <a:cubicBezTo>
                  <a:pt x="1420" y="483"/>
                  <a:pt x="1377" y="469"/>
                  <a:pt x="1377" y="469"/>
                </a:cubicBezTo>
                <a:cubicBezTo>
                  <a:pt x="1345" y="473"/>
                  <a:pt x="1249" y="480"/>
                  <a:pt x="1281" y="480"/>
                </a:cubicBezTo>
                <a:cubicBezTo>
                  <a:pt x="1317" y="480"/>
                  <a:pt x="1353" y="475"/>
                  <a:pt x="1388" y="469"/>
                </a:cubicBezTo>
                <a:cubicBezTo>
                  <a:pt x="1399" y="467"/>
                  <a:pt x="1409" y="462"/>
                  <a:pt x="1420" y="458"/>
                </a:cubicBezTo>
                <a:cubicBezTo>
                  <a:pt x="1427" y="447"/>
                  <a:pt x="1435" y="437"/>
                  <a:pt x="1441" y="426"/>
                </a:cubicBezTo>
                <a:cubicBezTo>
                  <a:pt x="1480" y="349"/>
                  <a:pt x="1389" y="351"/>
                  <a:pt x="1345" y="309"/>
                </a:cubicBezTo>
                <a:cubicBezTo>
                  <a:pt x="1471" y="299"/>
                  <a:pt x="1604" y="299"/>
                  <a:pt x="1697" y="202"/>
                </a:cubicBezTo>
                <a:cubicBezTo>
                  <a:pt x="1701" y="191"/>
                  <a:pt x="1720" y="136"/>
                  <a:pt x="1719" y="128"/>
                </a:cubicBezTo>
                <a:cubicBezTo>
                  <a:pt x="1717" y="118"/>
                  <a:pt x="1705" y="112"/>
                  <a:pt x="1697" y="106"/>
                </a:cubicBezTo>
                <a:cubicBezTo>
                  <a:pt x="1677" y="91"/>
                  <a:pt x="1633" y="64"/>
                  <a:pt x="1633" y="64"/>
                </a:cubicBezTo>
              </a:path>
            </a:pathLst>
          </a:cu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075" name="Picture 2" descr="0357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4592308">
            <a:off x="8243888" y="1433512"/>
            <a:ext cx="13716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Freeform 4"/>
          <p:cNvSpPr>
            <a:spLocks/>
          </p:cNvSpPr>
          <p:nvPr/>
        </p:nvSpPr>
        <p:spPr bwMode="auto">
          <a:xfrm>
            <a:off x="6096000" y="188640"/>
            <a:ext cx="3200400" cy="6313760"/>
          </a:xfrm>
          <a:custGeom>
            <a:avLst/>
            <a:gdLst>
              <a:gd name="T0" fmla="*/ 0 w 2432"/>
              <a:gd name="T1" fmla="*/ 2147483647 h 3520"/>
              <a:gd name="T2" fmla="*/ 2147483647 w 2432"/>
              <a:gd name="T3" fmla="*/ 2147483647 h 3520"/>
              <a:gd name="T4" fmla="*/ 2147483647 w 2432"/>
              <a:gd name="T5" fmla="*/ 2147483647 h 3520"/>
              <a:gd name="T6" fmla="*/ 2147483647 w 2432"/>
              <a:gd name="T7" fmla="*/ 2147483647 h 3520"/>
              <a:gd name="T8" fmla="*/ 2147483647 w 2432"/>
              <a:gd name="T9" fmla="*/ 2147483647 h 3520"/>
              <a:gd name="T10" fmla="*/ 2147483647 w 2432"/>
              <a:gd name="T11" fmla="*/ 2147483647 h 3520"/>
              <a:gd name="T12" fmla="*/ 2147483647 w 2432"/>
              <a:gd name="T13" fmla="*/ 2147483647 h 3520"/>
              <a:gd name="T14" fmla="*/ 2147483647 w 2432"/>
              <a:gd name="T15" fmla="*/ 2147483647 h 3520"/>
              <a:gd name="T16" fmla="*/ 2147483647 w 2432"/>
              <a:gd name="T17" fmla="*/ 2147483647 h 3520"/>
              <a:gd name="T18" fmla="*/ 2147483647 w 2432"/>
              <a:gd name="T19" fmla="*/ 2147483647 h 35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32"/>
              <a:gd name="T31" fmla="*/ 0 h 3520"/>
              <a:gd name="T32" fmla="*/ 2432 w 2432"/>
              <a:gd name="T33" fmla="*/ 3520 h 352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32" h="3520">
                <a:moveTo>
                  <a:pt x="0" y="3520"/>
                </a:moveTo>
                <a:cubicBezTo>
                  <a:pt x="32" y="3244"/>
                  <a:pt x="64" y="2968"/>
                  <a:pt x="144" y="2752"/>
                </a:cubicBezTo>
                <a:cubicBezTo>
                  <a:pt x="224" y="2536"/>
                  <a:pt x="368" y="2376"/>
                  <a:pt x="480" y="2224"/>
                </a:cubicBezTo>
                <a:cubicBezTo>
                  <a:pt x="592" y="2072"/>
                  <a:pt x="704" y="1952"/>
                  <a:pt x="816" y="1840"/>
                </a:cubicBezTo>
                <a:cubicBezTo>
                  <a:pt x="928" y="1728"/>
                  <a:pt x="1040" y="1680"/>
                  <a:pt x="1152" y="1552"/>
                </a:cubicBezTo>
                <a:cubicBezTo>
                  <a:pt x="1264" y="1424"/>
                  <a:pt x="1384" y="1192"/>
                  <a:pt x="1488" y="1072"/>
                </a:cubicBezTo>
                <a:cubicBezTo>
                  <a:pt x="1592" y="952"/>
                  <a:pt x="1656" y="920"/>
                  <a:pt x="1776" y="832"/>
                </a:cubicBezTo>
                <a:cubicBezTo>
                  <a:pt x="1896" y="744"/>
                  <a:pt x="2104" y="600"/>
                  <a:pt x="2208" y="544"/>
                </a:cubicBezTo>
                <a:cubicBezTo>
                  <a:pt x="2312" y="488"/>
                  <a:pt x="2368" y="0"/>
                  <a:pt x="2400" y="496"/>
                </a:cubicBezTo>
                <a:cubicBezTo>
                  <a:pt x="2432" y="992"/>
                  <a:pt x="2416" y="2256"/>
                  <a:pt x="2400" y="3520"/>
                </a:cubicBezTo>
              </a:path>
            </a:pathLst>
          </a:custGeom>
          <a:solidFill>
            <a:srgbClr val="4C8FD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077" name="Picture 2" descr="BAR0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00308">
            <a:off x="0" y="6453188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AutoShape 6"/>
          <p:cNvSpPr>
            <a:spLocks noChangeArrowheads="1"/>
          </p:cNvSpPr>
          <p:nvPr/>
        </p:nvSpPr>
        <p:spPr bwMode="auto">
          <a:xfrm>
            <a:off x="0" y="4991100"/>
            <a:ext cx="1447800" cy="1143000"/>
          </a:xfrm>
          <a:prstGeom prst="cube">
            <a:avLst>
              <a:gd name="adj" fmla="val 25000"/>
            </a:avLst>
          </a:prstGeom>
          <a:solidFill>
            <a:srgbClr val="663300"/>
          </a:solidFill>
          <a:ln w="9525">
            <a:solidFill>
              <a:srgbClr val="3F2738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  <a:p>
            <a:pPr algn="ctr"/>
            <a:r>
              <a:rPr lang="en-US" sz="24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8375" name="AutoShape 7"/>
          <p:cNvSpPr>
            <a:spLocks noChangeArrowheads="1"/>
          </p:cNvSpPr>
          <p:nvPr/>
        </p:nvSpPr>
        <p:spPr bwMode="auto">
          <a:xfrm>
            <a:off x="1143000" y="4643438"/>
            <a:ext cx="1752600" cy="1563687"/>
          </a:xfrm>
          <a:prstGeom prst="cube">
            <a:avLst>
              <a:gd name="adj" fmla="val 25000"/>
            </a:avLst>
          </a:prstGeom>
          <a:solidFill>
            <a:srgbClr val="663300"/>
          </a:solidFill>
          <a:ln w="9525">
            <a:solidFill>
              <a:srgbClr val="3F2738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  <a:p>
            <a:pPr algn="ctr"/>
            <a:r>
              <a:rPr lang="en-US" sz="24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8376" name="AutoShape 8"/>
          <p:cNvSpPr>
            <a:spLocks noChangeArrowheads="1"/>
          </p:cNvSpPr>
          <p:nvPr/>
        </p:nvSpPr>
        <p:spPr bwMode="auto">
          <a:xfrm>
            <a:off x="2438400" y="4191000"/>
            <a:ext cx="1828800" cy="2130425"/>
          </a:xfrm>
          <a:prstGeom prst="cube">
            <a:avLst>
              <a:gd name="adj" fmla="val 25000"/>
            </a:avLst>
          </a:prstGeom>
          <a:solidFill>
            <a:srgbClr val="663300"/>
          </a:solidFill>
          <a:ln w="9525">
            <a:solidFill>
              <a:srgbClr val="3F2738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  <a:p>
            <a:pPr algn="ctr"/>
            <a:r>
              <a:rPr lang="en-US" sz="24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8377" name="AutoShape 9"/>
          <p:cNvSpPr>
            <a:spLocks noChangeArrowheads="1"/>
          </p:cNvSpPr>
          <p:nvPr/>
        </p:nvSpPr>
        <p:spPr bwMode="auto">
          <a:xfrm>
            <a:off x="3810000" y="3886200"/>
            <a:ext cx="2286000" cy="2514600"/>
          </a:xfrm>
          <a:prstGeom prst="cube">
            <a:avLst>
              <a:gd name="adj" fmla="val 25000"/>
            </a:avLst>
          </a:prstGeom>
          <a:solidFill>
            <a:srgbClr val="663300"/>
          </a:solidFill>
          <a:ln w="9525">
            <a:solidFill>
              <a:srgbClr val="3F2738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4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486400" y="3429000"/>
            <a:ext cx="1752600" cy="3103563"/>
            <a:chOff x="3456" y="2160"/>
            <a:chExt cx="1104" cy="1955"/>
          </a:xfrm>
        </p:grpSpPr>
        <p:sp>
          <p:nvSpPr>
            <p:cNvPr id="3390" name="AutoShape 11"/>
            <p:cNvSpPr>
              <a:spLocks noChangeArrowheads="1"/>
            </p:cNvSpPr>
            <p:nvPr/>
          </p:nvSpPr>
          <p:spPr bwMode="auto">
            <a:xfrm>
              <a:off x="3456" y="2160"/>
              <a:ext cx="1104" cy="279"/>
            </a:xfrm>
            <a:prstGeom prst="flowChartInputOutput">
              <a:avLst/>
            </a:prstGeom>
            <a:solidFill>
              <a:srgbClr val="996633"/>
            </a:solidFill>
            <a:ln w="9525">
              <a:solidFill>
                <a:srgbClr val="3F273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391" name="Rectangle 12"/>
            <p:cNvSpPr>
              <a:spLocks noChangeArrowheads="1"/>
            </p:cNvSpPr>
            <p:nvPr/>
          </p:nvSpPr>
          <p:spPr bwMode="auto">
            <a:xfrm>
              <a:off x="3456" y="2439"/>
              <a:ext cx="883" cy="1676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rgbClr val="3F273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1143000" y="5029200"/>
            <a:ext cx="129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3….3</a:t>
            </a:r>
          </a:p>
        </p:txBody>
      </p:sp>
      <p:sp>
        <p:nvSpPr>
          <p:cNvPr id="58382" name="Text Box 14"/>
          <p:cNvSpPr txBox="1">
            <a:spLocks noChangeArrowheads="1"/>
          </p:cNvSpPr>
          <p:nvPr/>
        </p:nvSpPr>
        <p:spPr bwMode="auto">
          <a:xfrm>
            <a:off x="3881438" y="4419600"/>
            <a:ext cx="12239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4….4</a:t>
            </a:r>
          </a:p>
        </p:txBody>
      </p:sp>
      <p:sp>
        <p:nvSpPr>
          <p:cNvPr id="58383" name="Text Box 15"/>
          <p:cNvSpPr txBox="1">
            <a:spLocks noChangeArrowheads="1"/>
          </p:cNvSpPr>
          <p:nvPr/>
        </p:nvSpPr>
        <p:spPr bwMode="auto">
          <a:xfrm>
            <a:off x="5486400" y="3962400"/>
            <a:ext cx="13922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5……2</a:t>
            </a:r>
          </a:p>
        </p:txBody>
      </p:sp>
      <p:sp>
        <p:nvSpPr>
          <p:cNvPr id="58384" name="Text Box 16"/>
          <p:cNvSpPr txBox="1">
            <a:spLocks noChangeArrowheads="1"/>
          </p:cNvSpPr>
          <p:nvPr/>
        </p:nvSpPr>
        <p:spPr bwMode="auto">
          <a:xfrm>
            <a:off x="2863032" y="3861048"/>
            <a:ext cx="12049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4  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&lt;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5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8385" name="Text Box 17"/>
          <p:cNvSpPr txBox="1">
            <a:spLocks noChangeArrowheads="1"/>
          </p:cNvSpPr>
          <p:nvPr/>
        </p:nvSpPr>
        <p:spPr bwMode="auto">
          <a:xfrm>
            <a:off x="345232" y="4653136"/>
            <a:ext cx="914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 charset="0"/>
              </a:rPr>
              <a:t>2 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&lt;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 1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8386" name="Text Box 18"/>
          <p:cNvSpPr txBox="1">
            <a:spLocks noChangeArrowheads="1"/>
          </p:cNvSpPr>
          <p:nvPr/>
        </p:nvSpPr>
        <p:spPr bwMode="auto">
          <a:xfrm>
            <a:off x="-14288" y="5313363"/>
            <a:ext cx="1157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2….1</a:t>
            </a:r>
          </a:p>
        </p:txBody>
      </p:sp>
      <p:sp>
        <p:nvSpPr>
          <p:cNvPr id="58387" name="Text Box 19"/>
          <p:cNvSpPr txBox="1">
            <a:spLocks noChangeArrowheads="1"/>
          </p:cNvSpPr>
          <p:nvPr/>
        </p:nvSpPr>
        <p:spPr bwMode="auto">
          <a:xfrm>
            <a:off x="1398489" y="4256261"/>
            <a:ext cx="1157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3 </a:t>
            </a:r>
            <a:r>
              <a:rPr lang="en-US" sz="2000" b="1" dirty="0">
                <a:solidFill>
                  <a:srgbClr val="0070C0"/>
                </a:solidFill>
                <a:latin typeface="Arial" charset="0"/>
              </a:rPr>
              <a:t>=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3</a:t>
            </a:r>
          </a:p>
        </p:txBody>
      </p:sp>
      <p:sp>
        <p:nvSpPr>
          <p:cNvPr id="58388" name="Text Box 20"/>
          <p:cNvSpPr txBox="1">
            <a:spLocks noChangeArrowheads="1"/>
          </p:cNvSpPr>
          <p:nvPr/>
        </p:nvSpPr>
        <p:spPr bwMode="auto">
          <a:xfrm>
            <a:off x="2343150" y="4648200"/>
            <a:ext cx="1238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4…..5</a:t>
            </a:r>
          </a:p>
        </p:txBody>
      </p:sp>
      <p:sp>
        <p:nvSpPr>
          <p:cNvPr id="58389" name="Text Box 21"/>
          <p:cNvSpPr txBox="1">
            <a:spLocks noChangeArrowheads="1"/>
          </p:cNvSpPr>
          <p:nvPr/>
        </p:nvSpPr>
        <p:spPr bwMode="auto">
          <a:xfrm>
            <a:off x="4355976" y="3505200"/>
            <a:ext cx="114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" charset="0"/>
              </a:rPr>
              <a:t>4 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=</a:t>
            </a:r>
            <a:r>
              <a:rPr lang="en-US" sz="2000" b="1" dirty="0">
                <a:latin typeface="Arial" charset="0"/>
              </a:rPr>
              <a:t> 4</a:t>
            </a:r>
          </a:p>
        </p:txBody>
      </p:sp>
      <p:sp>
        <p:nvSpPr>
          <p:cNvPr id="58390" name="Text Box 22"/>
          <p:cNvSpPr txBox="1">
            <a:spLocks noChangeArrowheads="1"/>
          </p:cNvSpPr>
          <p:nvPr/>
        </p:nvSpPr>
        <p:spPr bwMode="auto">
          <a:xfrm>
            <a:off x="5695851" y="3014663"/>
            <a:ext cx="1468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5 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&gt;</a:t>
            </a: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 2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3093" name="Picture 23" descr="mouse3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7772400" y="762000"/>
            <a:ext cx="137160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2" name="AutoShape 24"/>
          <p:cNvSpPr>
            <a:spLocks noChangeArrowheads="1"/>
          </p:cNvSpPr>
          <p:nvPr/>
        </p:nvSpPr>
        <p:spPr bwMode="auto">
          <a:xfrm>
            <a:off x="4953000" y="0"/>
            <a:ext cx="3429000" cy="1233488"/>
          </a:xfrm>
          <a:prstGeom prst="cloudCallout">
            <a:avLst>
              <a:gd name="adj1" fmla="val 48699"/>
              <a:gd name="adj2" fmla="val 106509"/>
            </a:avLst>
          </a:prstGeom>
          <a:noFill/>
          <a:ln w="9525">
            <a:solidFill>
              <a:srgbClr val="0000CC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</a:rPr>
              <a:t>Hoan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</a:rPr>
              <a:t>hô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</a:rPr>
              <a:t>bạn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</a:rPr>
              <a:t>giỏi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</a:rPr>
              <a:t>quá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</a:rPr>
              <a:t>!</a:t>
            </a:r>
          </a:p>
        </p:txBody>
      </p:sp>
      <p:pic>
        <p:nvPicPr>
          <p:cNvPr id="58393" name="Picture 25" descr="kitty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195263" y="2738438"/>
            <a:ext cx="1165226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94" name="Picture 26" descr="0357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7237468" flipV="1">
            <a:off x="7142957" y="1908968"/>
            <a:ext cx="13716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5" name="Rectangle 27"/>
          <p:cNvSpPr>
            <a:spLocks noChangeArrowheads="1"/>
          </p:cNvSpPr>
          <p:nvPr/>
        </p:nvSpPr>
        <p:spPr bwMode="auto">
          <a:xfrm>
            <a:off x="-666750" y="738188"/>
            <a:ext cx="6019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algn="ctr">
              <a:spcBef>
                <a:spcPct val="20000"/>
              </a:spcBef>
            </a:pPr>
            <a:r>
              <a:rPr lang="en-US" sz="4800" dirty="0">
                <a:solidFill>
                  <a:srgbClr val="FF0000"/>
                </a:solidFill>
                <a:latin typeface="Times New Roman" pitchFamily="18" charset="0"/>
              </a:rPr>
              <a:t>           </a:t>
            </a:r>
            <a:r>
              <a:rPr lang="en-US" sz="4800" dirty="0" err="1">
                <a:solidFill>
                  <a:srgbClr val="0070C0"/>
                </a:solidFill>
                <a:latin typeface="Times New Roman" pitchFamily="18" charset="0"/>
              </a:rPr>
              <a:t>Lên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itchFamily="18" charset="0"/>
              </a:rPr>
              <a:t>núi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itchFamily="18" charset="0"/>
              </a:rPr>
              <a:t>hái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itchFamily="18" charset="0"/>
              </a:rPr>
              <a:t>hoa</a:t>
            </a:r>
            <a:endParaRPr lang="en-US" sz="4800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58396" name="WordArt 28"/>
          <p:cNvSpPr>
            <a:spLocks noChangeArrowheads="1" noChangeShapeType="1" noTextEdit="1"/>
          </p:cNvSpPr>
          <p:nvPr/>
        </p:nvSpPr>
        <p:spPr bwMode="auto">
          <a:xfrm>
            <a:off x="1466850" y="433388"/>
            <a:ext cx="1951038" cy="52546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50004"/>
              </a:avLst>
            </a:prstTxWarp>
          </a:bodyPr>
          <a:lstStyle/>
          <a:p>
            <a:pPr algn="ctr"/>
            <a:r>
              <a:rPr lang="vi-VN" sz="4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Trò chơi</a:t>
            </a:r>
            <a:endParaRPr lang="en-US" sz="48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Arial"/>
              <a:cs typeface="Arial"/>
            </a:endParaRPr>
          </a:p>
        </p:txBody>
      </p:sp>
      <p:grpSp>
        <p:nvGrpSpPr>
          <p:cNvPr id="3" name="Group 39"/>
          <p:cNvGrpSpPr>
            <a:grpSpLocks/>
          </p:cNvGrpSpPr>
          <p:nvPr/>
        </p:nvGrpSpPr>
        <p:grpSpPr bwMode="auto">
          <a:xfrm rot="9566200">
            <a:off x="7023100" y="5562600"/>
            <a:ext cx="444500" cy="373063"/>
            <a:chOff x="4733" y="799"/>
            <a:chExt cx="388" cy="353"/>
          </a:xfrm>
        </p:grpSpPr>
        <p:sp>
          <p:nvSpPr>
            <p:cNvPr id="3387" name="Freeform 40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8" name="Freeform 41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9" name="Freeform 42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3"/>
          <p:cNvGrpSpPr>
            <a:grpSpLocks/>
          </p:cNvGrpSpPr>
          <p:nvPr/>
        </p:nvGrpSpPr>
        <p:grpSpPr bwMode="auto">
          <a:xfrm rot="9802911">
            <a:off x="7239000" y="5638800"/>
            <a:ext cx="303213" cy="466725"/>
            <a:chOff x="4733" y="799"/>
            <a:chExt cx="388" cy="353"/>
          </a:xfrm>
        </p:grpSpPr>
        <p:sp>
          <p:nvSpPr>
            <p:cNvPr id="3384" name="Freeform 44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5" name="Freeform 45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6" name="Freeform 46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7"/>
          <p:cNvGrpSpPr>
            <a:grpSpLocks/>
          </p:cNvGrpSpPr>
          <p:nvPr/>
        </p:nvGrpSpPr>
        <p:grpSpPr bwMode="auto">
          <a:xfrm rot="9802911">
            <a:off x="7251700" y="5248275"/>
            <a:ext cx="303213" cy="466725"/>
            <a:chOff x="4733" y="799"/>
            <a:chExt cx="388" cy="353"/>
          </a:xfrm>
        </p:grpSpPr>
        <p:sp>
          <p:nvSpPr>
            <p:cNvPr id="3381" name="Freeform 48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2" name="Freeform 49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3" name="Freeform 50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51"/>
          <p:cNvGrpSpPr>
            <a:grpSpLocks/>
          </p:cNvGrpSpPr>
          <p:nvPr/>
        </p:nvGrpSpPr>
        <p:grpSpPr bwMode="auto">
          <a:xfrm rot="9566200">
            <a:off x="7175500" y="5715000"/>
            <a:ext cx="444500" cy="373063"/>
            <a:chOff x="4733" y="799"/>
            <a:chExt cx="388" cy="353"/>
          </a:xfrm>
        </p:grpSpPr>
        <p:sp>
          <p:nvSpPr>
            <p:cNvPr id="3378" name="Freeform 52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79" name="Freeform 5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" name="Freeform 5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55"/>
          <p:cNvGrpSpPr>
            <a:grpSpLocks/>
          </p:cNvGrpSpPr>
          <p:nvPr/>
        </p:nvGrpSpPr>
        <p:grpSpPr bwMode="auto">
          <a:xfrm rot="9802911">
            <a:off x="8458200" y="6391275"/>
            <a:ext cx="303213" cy="466725"/>
            <a:chOff x="4733" y="799"/>
            <a:chExt cx="388" cy="353"/>
          </a:xfrm>
        </p:grpSpPr>
        <p:sp>
          <p:nvSpPr>
            <p:cNvPr id="3375" name="Freeform 56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76" name="Freeform 57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77" name="Freeform 58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59"/>
          <p:cNvGrpSpPr>
            <a:grpSpLocks/>
          </p:cNvGrpSpPr>
          <p:nvPr/>
        </p:nvGrpSpPr>
        <p:grpSpPr bwMode="auto">
          <a:xfrm rot="9802911">
            <a:off x="7404100" y="5400675"/>
            <a:ext cx="303213" cy="466725"/>
            <a:chOff x="4733" y="799"/>
            <a:chExt cx="388" cy="353"/>
          </a:xfrm>
        </p:grpSpPr>
        <p:sp>
          <p:nvSpPr>
            <p:cNvPr id="3372" name="Freeform 60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73" name="Freeform 61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74" name="Freeform 62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63"/>
          <p:cNvGrpSpPr>
            <a:grpSpLocks/>
          </p:cNvGrpSpPr>
          <p:nvPr/>
        </p:nvGrpSpPr>
        <p:grpSpPr bwMode="auto">
          <a:xfrm rot="9566200">
            <a:off x="8921750" y="4343400"/>
            <a:ext cx="444500" cy="373063"/>
            <a:chOff x="4733" y="799"/>
            <a:chExt cx="388" cy="353"/>
          </a:xfrm>
        </p:grpSpPr>
        <p:sp>
          <p:nvSpPr>
            <p:cNvPr id="3369" name="Freeform 64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70" name="Freeform 65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71" name="Freeform 66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67"/>
          <p:cNvGrpSpPr>
            <a:grpSpLocks/>
          </p:cNvGrpSpPr>
          <p:nvPr/>
        </p:nvGrpSpPr>
        <p:grpSpPr bwMode="auto">
          <a:xfrm rot="9802911">
            <a:off x="7543800" y="5943600"/>
            <a:ext cx="303213" cy="466725"/>
            <a:chOff x="4733" y="799"/>
            <a:chExt cx="388" cy="353"/>
          </a:xfrm>
        </p:grpSpPr>
        <p:sp>
          <p:nvSpPr>
            <p:cNvPr id="3366" name="Freeform 68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67" name="Freeform 69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68" name="Freeform 70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71"/>
          <p:cNvGrpSpPr>
            <a:grpSpLocks/>
          </p:cNvGrpSpPr>
          <p:nvPr/>
        </p:nvGrpSpPr>
        <p:grpSpPr bwMode="auto">
          <a:xfrm rot="9802911">
            <a:off x="8229600" y="4648200"/>
            <a:ext cx="303213" cy="466725"/>
            <a:chOff x="4733" y="799"/>
            <a:chExt cx="388" cy="353"/>
          </a:xfrm>
        </p:grpSpPr>
        <p:sp>
          <p:nvSpPr>
            <p:cNvPr id="3363" name="Freeform 72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64" name="Freeform 7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65" name="Freeform 7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75"/>
          <p:cNvGrpSpPr>
            <a:grpSpLocks/>
          </p:cNvGrpSpPr>
          <p:nvPr/>
        </p:nvGrpSpPr>
        <p:grpSpPr bwMode="auto">
          <a:xfrm rot="9566200">
            <a:off x="9144000" y="2971800"/>
            <a:ext cx="444500" cy="373063"/>
            <a:chOff x="4733" y="799"/>
            <a:chExt cx="388" cy="353"/>
          </a:xfrm>
        </p:grpSpPr>
        <p:sp>
          <p:nvSpPr>
            <p:cNvPr id="3360" name="Freeform 76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61" name="Freeform 77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62" name="Freeform 78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79"/>
          <p:cNvGrpSpPr>
            <a:grpSpLocks/>
          </p:cNvGrpSpPr>
          <p:nvPr/>
        </p:nvGrpSpPr>
        <p:grpSpPr bwMode="auto">
          <a:xfrm rot="9802911">
            <a:off x="7696200" y="6096000"/>
            <a:ext cx="303213" cy="466725"/>
            <a:chOff x="4733" y="799"/>
            <a:chExt cx="388" cy="353"/>
          </a:xfrm>
        </p:grpSpPr>
        <p:sp>
          <p:nvSpPr>
            <p:cNvPr id="3357" name="Freeform 80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58" name="Freeform 81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59" name="Freeform 82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83"/>
          <p:cNvGrpSpPr>
            <a:grpSpLocks/>
          </p:cNvGrpSpPr>
          <p:nvPr/>
        </p:nvGrpSpPr>
        <p:grpSpPr bwMode="auto">
          <a:xfrm rot="9566200">
            <a:off x="8458200" y="4724400"/>
            <a:ext cx="444500" cy="373063"/>
            <a:chOff x="4733" y="799"/>
            <a:chExt cx="388" cy="353"/>
          </a:xfrm>
        </p:grpSpPr>
        <p:sp>
          <p:nvSpPr>
            <p:cNvPr id="3354" name="Freeform 84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55" name="Freeform 85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56" name="Freeform 86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87"/>
          <p:cNvGrpSpPr>
            <a:grpSpLocks/>
          </p:cNvGrpSpPr>
          <p:nvPr/>
        </p:nvGrpSpPr>
        <p:grpSpPr bwMode="auto">
          <a:xfrm rot="9802911">
            <a:off x="8066088" y="5800725"/>
            <a:ext cx="303212" cy="466725"/>
            <a:chOff x="4733" y="799"/>
            <a:chExt cx="388" cy="353"/>
          </a:xfrm>
        </p:grpSpPr>
        <p:sp>
          <p:nvSpPr>
            <p:cNvPr id="3351" name="Freeform 88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52" name="Freeform 89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53" name="Freeform 90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91"/>
          <p:cNvGrpSpPr>
            <a:grpSpLocks/>
          </p:cNvGrpSpPr>
          <p:nvPr/>
        </p:nvGrpSpPr>
        <p:grpSpPr bwMode="auto">
          <a:xfrm rot="9802911">
            <a:off x="8078788" y="5410200"/>
            <a:ext cx="303212" cy="466725"/>
            <a:chOff x="4733" y="799"/>
            <a:chExt cx="388" cy="353"/>
          </a:xfrm>
        </p:grpSpPr>
        <p:sp>
          <p:nvSpPr>
            <p:cNvPr id="3348" name="Freeform 92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49" name="Freeform 9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50" name="Freeform 9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95"/>
          <p:cNvGrpSpPr>
            <a:grpSpLocks/>
          </p:cNvGrpSpPr>
          <p:nvPr/>
        </p:nvGrpSpPr>
        <p:grpSpPr bwMode="auto">
          <a:xfrm rot="9566200">
            <a:off x="7480300" y="5267325"/>
            <a:ext cx="444500" cy="373063"/>
            <a:chOff x="4733" y="799"/>
            <a:chExt cx="388" cy="353"/>
          </a:xfrm>
        </p:grpSpPr>
        <p:sp>
          <p:nvSpPr>
            <p:cNvPr id="3345" name="Freeform 96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46" name="Freeform 97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47" name="Freeform 98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99"/>
          <p:cNvGrpSpPr>
            <a:grpSpLocks/>
          </p:cNvGrpSpPr>
          <p:nvPr/>
        </p:nvGrpSpPr>
        <p:grpSpPr bwMode="auto">
          <a:xfrm rot="9802911">
            <a:off x="7940675" y="5299075"/>
            <a:ext cx="425450" cy="454025"/>
            <a:chOff x="4733" y="799"/>
            <a:chExt cx="388" cy="353"/>
          </a:xfrm>
        </p:grpSpPr>
        <p:sp>
          <p:nvSpPr>
            <p:cNvPr id="3342" name="Freeform 100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43" name="Freeform 101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44" name="Freeform 102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03"/>
          <p:cNvGrpSpPr>
            <a:grpSpLocks/>
          </p:cNvGrpSpPr>
          <p:nvPr/>
        </p:nvGrpSpPr>
        <p:grpSpPr bwMode="auto">
          <a:xfrm rot="9802911">
            <a:off x="7708900" y="4953000"/>
            <a:ext cx="303213" cy="466725"/>
            <a:chOff x="4733" y="799"/>
            <a:chExt cx="388" cy="353"/>
          </a:xfrm>
        </p:grpSpPr>
        <p:sp>
          <p:nvSpPr>
            <p:cNvPr id="3339" name="Freeform 104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40" name="Freeform 105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41" name="Freeform 106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107"/>
          <p:cNvGrpSpPr>
            <a:grpSpLocks/>
          </p:cNvGrpSpPr>
          <p:nvPr/>
        </p:nvGrpSpPr>
        <p:grpSpPr bwMode="auto">
          <a:xfrm rot="9566200">
            <a:off x="8382000" y="2971800"/>
            <a:ext cx="444500" cy="373063"/>
            <a:chOff x="4733" y="799"/>
            <a:chExt cx="388" cy="353"/>
          </a:xfrm>
        </p:grpSpPr>
        <p:sp>
          <p:nvSpPr>
            <p:cNvPr id="3336" name="Freeform 108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37" name="Freeform 109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38" name="Freeform 110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111"/>
          <p:cNvGrpSpPr>
            <a:grpSpLocks/>
          </p:cNvGrpSpPr>
          <p:nvPr/>
        </p:nvGrpSpPr>
        <p:grpSpPr bwMode="auto">
          <a:xfrm rot="9802911">
            <a:off x="7061200" y="4508500"/>
            <a:ext cx="303213" cy="466725"/>
            <a:chOff x="4733" y="799"/>
            <a:chExt cx="388" cy="353"/>
          </a:xfrm>
        </p:grpSpPr>
        <p:sp>
          <p:nvSpPr>
            <p:cNvPr id="3333" name="Freeform 112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34" name="Freeform 11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35" name="Freeform 11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115"/>
          <p:cNvGrpSpPr>
            <a:grpSpLocks/>
          </p:cNvGrpSpPr>
          <p:nvPr/>
        </p:nvGrpSpPr>
        <p:grpSpPr bwMode="auto">
          <a:xfrm rot="9802911">
            <a:off x="9144000" y="3581400"/>
            <a:ext cx="303213" cy="466725"/>
            <a:chOff x="4733" y="799"/>
            <a:chExt cx="388" cy="353"/>
          </a:xfrm>
        </p:grpSpPr>
        <p:sp>
          <p:nvSpPr>
            <p:cNvPr id="3330" name="Freeform 116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31" name="Freeform 117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32" name="Freeform 118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119"/>
          <p:cNvGrpSpPr>
            <a:grpSpLocks/>
          </p:cNvGrpSpPr>
          <p:nvPr/>
        </p:nvGrpSpPr>
        <p:grpSpPr bwMode="auto">
          <a:xfrm rot="9566200">
            <a:off x="6858000" y="6019800"/>
            <a:ext cx="444500" cy="373063"/>
            <a:chOff x="4733" y="799"/>
            <a:chExt cx="388" cy="353"/>
          </a:xfrm>
        </p:grpSpPr>
        <p:sp>
          <p:nvSpPr>
            <p:cNvPr id="3327" name="Freeform 120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28" name="Freeform 121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29" name="Freeform 122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23"/>
          <p:cNvGrpSpPr>
            <a:grpSpLocks/>
          </p:cNvGrpSpPr>
          <p:nvPr/>
        </p:nvGrpSpPr>
        <p:grpSpPr bwMode="auto">
          <a:xfrm rot="9802911">
            <a:off x="7162800" y="6391275"/>
            <a:ext cx="303213" cy="466725"/>
            <a:chOff x="4733" y="799"/>
            <a:chExt cx="388" cy="353"/>
          </a:xfrm>
        </p:grpSpPr>
        <p:sp>
          <p:nvSpPr>
            <p:cNvPr id="3324" name="Freeform 124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25" name="Freeform 125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26" name="Freeform 126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127"/>
          <p:cNvGrpSpPr>
            <a:grpSpLocks/>
          </p:cNvGrpSpPr>
          <p:nvPr/>
        </p:nvGrpSpPr>
        <p:grpSpPr bwMode="auto">
          <a:xfrm rot="9802911">
            <a:off x="7011988" y="4973638"/>
            <a:ext cx="303212" cy="466725"/>
            <a:chOff x="4733" y="799"/>
            <a:chExt cx="388" cy="353"/>
          </a:xfrm>
        </p:grpSpPr>
        <p:sp>
          <p:nvSpPr>
            <p:cNvPr id="3321" name="Freeform 128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22" name="Freeform 129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23" name="Freeform 130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131"/>
          <p:cNvGrpSpPr>
            <a:grpSpLocks/>
          </p:cNvGrpSpPr>
          <p:nvPr/>
        </p:nvGrpSpPr>
        <p:grpSpPr bwMode="auto">
          <a:xfrm rot="9566200">
            <a:off x="8921750" y="4876800"/>
            <a:ext cx="444500" cy="373063"/>
            <a:chOff x="4733" y="799"/>
            <a:chExt cx="388" cy="353"/>
          </a:xfrm>
        </p:grpSpPr>
        <p:sp>
          <p:nvSpPr>
            <p:cNvPr id="3318" name="Freeform 132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19" name="Freeform 13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20" name="Freeform 13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135"/>
          <p:cNvGrpSpPr>
            <a:grpSpLocks/>
          </p:cNvGrpSpPr>
          <p:nvPr/>
        </p:nvGrpSpPr>
        <p:grpSpPr bwMode="auto">
          <a:xfrm rot="9802911">
            <a:off x="7696200" y="6096000"/>
            <a:ext cx="303213" cy="466725"/>
            <a:chOff x="4733" y="799"/>
            <a:chExt cx="388" cy="353"/>
          </a:xfrm>
        </p:grpSpPr>
        <p:sp>
          <p:nvSpPr>
            <p:cNvPr id="3315" name="Freeform 136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16" name="Freeform 137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17" name="Freeform 138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139"/>
          <p:cNvGrpSpPr>
            <a:grpSpLocks/>
          </p:cNvGrpSpPr>
          <p:nvPr/>
        </p:nvGrpSpPr>
        <p:grpSpPr bwMode="auto">
          <a:xfrm rot="9802911">
            <a:off x="7708900" y="5705475"/>
            <a:ext cx="303213" cy="466725"/>
            <a:chOff x="4733" y="799"/>
            <a:chExt cx="388" cy="353"/>
          </a:xfrm>
        </p:grpSpPr>
        <p:sp>
          <p:nvSpPr>
            <p:cNvPr id="3312" name="Freeform 140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13" name="Freeform 141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14" name="Freeform 142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143"/>
          <p:cNvGrpSpPr>
            <a:grpSpLocks/>
          </p:cNvGrpSpPr>
          <p:nvPr/>
        </p:nvGrpSpPr>
        <p:grpSpPr bwMode="auto">
          <a:xfrm rot="9566200">
            <a:off x="9144000" y="2133600"/>
            <a:ext cx="130175" cy="533400"/>
            <a:chOff x="4733" y="799"/>
            <a:chExt cx="388" cy="353"/>
          </a:xfrm>
        </p:grpSpPr>
        <p:sp>
          <p:nvSpPr>
            <p:cNvPr id="3309" name="Freeform 144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10" name="Freeform 145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11" name="Freeform 146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147"/>
          <p:cNvGrpSpPr>
            <a:grpSpLocks/>
          </p:cNvGrpSpPr>
          <p:nvPr/>
        </p:nvGrpSpPr>
        <p:grpSpPr bwMode="auto">
          <a:xfrm rot="9802911">
            <a:off x="7848600" y="6248400"/>
            <a:ext cx="303213" cy="466725"/>
            <a:chOff x="4733" y="799"/>
            <a:chExt cx="388" cy="353"/>
          </a:xfrm>
        </p:grpSpPr>
        <p:sp>
          <p:nvSpPr>
            <p:cNvPr id="3306" name="Freeform 148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07" name="Freeform 149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08" name="Freeform 150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151"/>
          <p:cNvGrpSpPr>
            <a:grpSpLocks/>
          </p:cNvGrpSpPr>
          <p:nvPr/>
        </p:nvGrpSpPr>
        <p:grpSpPr bwMode="auto">
          <a:xfrm rot="9802911">
            <a:off x="7620000" y="4572000"/>
            <a:ext cx="303213" cy="466725"/>
            <a:chOff x="4733" y="799"/>
            <a:chExt cx="388" cy="353"/>
          </a:xfrm>
        </p:grpSpPr>
        <p:sp>
          <p:nvSpPr>
            <p:cNvPr id="3303" name="Freeform 152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04" name="Freeform 15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05" name="Freeform 15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72" name="Group 155"/>
          <p:cNvGrpSpPr>
            <a:grpSpLocks/>
          </p:cNvGrpSpPr>
          <p:nvPr/>
        </p:nvGrpSpPr>
        <p:grpSpPr bwMode="auto">
          <a:xfrm rot="9566200">
            <a:off x="8002588" y="5876925"/>
            <a:ext cx="444500" cy="373063"/>
            <a:chOff x="4733" y="799"/>
            <a:chExt cx="388" cy="353"/>
          </a:xfrm>
        </p:grpSpPr>
        <p:sp>
          <p:nvSpPr>
            <p:cNvPr id="3300" name="Freeform 156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01" name="Freeform 157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02" name="Freeform 158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73" name="Group 159"/>
          <p:cNvGrpSpPr>
            <a:grpSpLocks/>
          </p:cNvGrpSpPr>
          <p:nvPr/>
        </p:nvGrpSpPr>
        <p:grpSpPr bwMode="auto">
          <a:xfrm rot="9802911">
            <a:off x="8218488" y="5953125"/>
            <a:ext cx="303212" cy="466725"/>
            <a:chOff x="4733" y="799"/>
            <a:chExt cx="388" cy="353"/>
          </a:xfrm>
        </p:grpSpPr>
        <p:sp>
          <p:nvSpPr>
            <p:cNvPr id="3297" name="Freeform 160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98" name="Freeform 161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99" name="Freeform 162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74" name="Group 163"/>
          <p:cNvGrpSpPr>
            <a:grpSpLocks/>
          </p:cNvGrpSpPr>
          <p:nvPr/>
        </p:nvGrpSpPr>
        <p:grpSpPr bwMode="auto">
          <a:xfrm rot="9802911">
            <a:off x="8453438" y="5529263"/>
            <a:ext cx="76200" cy="466725"/>
            <a:chOff x="4733" y="799"/>
            <a:chExt cx="388" cy="353"/>
          </a:xfrm>
        </p:grpSpPr>
        <p:sp>
          <p:nvSpPr>
            <p:cNvPr id="3294" name="Freeform 164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95" name="Freeform 165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96" name="Freeform 166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78" name="Group 167"/>
          <p:cNvGrpSpPr>
            <a:grpSpLocks/>
          </p:cNvGrpSpPr>
          <p:nvPr/>
        </p:nvGrpSpPr>
        <p:grpSpPr bwMode="auto">
          <a:xfrm rot="9566200">
            <a:off x="8699500" y="4419600"/>
            <a:ext cx="444500" cy="373063"/>
            <a:chOff x="4733" y="799"/>
            <a:chExt cx="388" cy="353"/>
          </a:xfrm>
        </p:grpSpPr>
        <p:sp>
          <p:nvSpPr>
            <p:cNvPr id="3291" name="Freeform 168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92" name="Freeform 169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93" name="Freeform 170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79" name="Group 171"/>
          <p:cNvGrpSpPr>
            <a:grpSpLocks/>
          </p:cNvGrpSpPr>
          <p:nvPr/>
        </p:nvGrpSpPr>
        <p:grpSpPr bwMode="auto">
          <a:xfrm rot="9802911">
            <a:off x="9144000" y="1600200"/>
            <a:ext cx="303213" cy="466725"/>
            <a:chOff x="4733" y="799"/>
            <a:chExt cx="388" cy="353"/>
          </a:xfrm>
        </p:grpSpPr>
        <p:sp>
          <p:nvSpPr>
            <p:cNvPr id="3288" name="Freeform 172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9" name="Freeform 17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90" name="Freeform 17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80" name="Group 175"/>
          <p:cNvGrpSpPr>
            <a:grpSpLocks/>
          </p:cNvGrpSpPr>
          <p:nvPr/>
        </p:nvGrpSpPr>
        <p:grpSpPr bwMode="auto">
          <a:xfrm rot="9802911">
            <a:off x="7861300" y="5105400"/>
            <a:ext cx="303213" cy="466725"/>
            <a:chOff x="4733" y="799"/>
            <a:chExt cx="388" cy="353"/>
          </a:xfrm>
        </p:grpSpPr>
        <p:sp>
          <p:nvSpPr>
            <p:cNvPr id="3285" name="Freeform 176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6" name="Freeform 177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7" name="Freeform 178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81" name="Group 179"/>
          <p:cNvGrpSpPr>
            <a:grpSpLocks/>
          </p:cNvGrpSpPr>
          <p:nvPr/>
        </p:nvGrpSpPr>
        <p:grpSpPr bwMode="auto">
          <a:xfrm rot="9566200">
            <a:off x="7327900" y="3733800"/>
            <a:ext cx="444500" cy="373063"/>
            <a:chOff x="4733" y="799"/>
            <a:chExt cx="388" cy="353"/>
          </a:xfrm>
        </p:grpSpPr>
        <p:sp>
          <p:nvSpPr>
            <p:cNvPr id="3282" name="Freeform 180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3" name="Freeform 181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4" name="Freeform 182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82" name="Group 183"/>
          <p:cNvGrpSpPr>
            <a:grpSpLocks/>
          </p:cNvGrpSpPr>
          <p:nvPr/>
        </p:nvGrpSpPr>
        <p:grpSpPr bwMode="auto">
          <a:xfrm rot="9802911">
            <a:off x="7543800" y="3810000"/>
            <a:ext cx="303213" cy="466725"/>
            <a:chOff x="4733" y="799"/>
            <a:chExt cx="388" cy="353"/>
          </a:xfrm>
        </p:grpSpPr>
        <p:sp>
          <p:nvSpPr>
            <p:cNvPr id="3279" name="Freeform 184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0" name="Freeform 185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1" name="Freeform 186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83" name="Group 187"/>
          <p:cNvGrpSpPr>
            <a:grpSpLocks/>
          </p:cNvGrpSpPr>
          <p:nvPr/>
        </p:nvGrpSpPr>
        <p:grpSpPr bwMode="auto">
          <a:xfrm rot="9802911">
            <a:off x="7556500" y="3419475"/>
            <a:ext cx="303213" cy="466725"/>
            <a:chOff x="4733" y="799"/>
            <a:chExt cx="388" cy="353"/>
          </a:xfrm>
        </p:grpSpPr>
        <p:sp>
          <p:nvSpPr>
            <p:cNvPr id="3276" name="Freeform 188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7" name="Freeform 189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8" name="Freeform 190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84" name="Group 191"/>
          <p:cNvGrpSpPr>
            <a:grpSpLocks/>
          </p:cNvGrpSpPr>
          <p:nvPr/>
        </p:nvGrpSpPr>
        <p:grpSpPr bwMode="auto">
          <a:xfrm rot="9566200">
            <a:off x="7239000" y="4572000"/>
            <a:ext cx="444500" cy="373063"/>
            <a:chOff x="4733" y="799"/>
            <a:chExt cx="388" cy="353"/>
          </a:xfrm>
        </p:grpSpPr>
        <p:sp>
          <p:nvSpPr>
            <p:cNvPr id="3273" name="Freeform 192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4" name="Freeform 19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5" name="Freeform 19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85" name="Group 195"/>
          <p:cNvGrpSpPr>
            <a:grpSpLocks/>
          </p:cNvGrpSpPr>
          <p:nvPr/>
        </p:nvGrpSpPr>
        <p:grpSpPr bwMode="auto">
          <a:xfrm rot="9802911">
            <a:off x="7162800" y="4038600"/>
            <a:ext cx="303213" cy="466725"/>
            <a:chOff x="4733" y="799"/>
            <a:chExt cx="388" cy="353"/>
          </a:xfrm>
        </p:grpSpPr>
        <p:sp>
          <p:nvSpPr>
            <p:cNvPr id="3270" name="Freeform 196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1" name="Freeform 197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2" name="Freeform 198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86" name="Group 199"/>
          <p:cNvGrpSpPr>
            <a:grpSpLocks/>
          </p:cNvGrpSpPr>
          <p:nvPr/>
        </p:nvGrpSpPr>
        <p:grpSpPr bwMode="auto">
          <a:xfrm rot="9802911">
            <a:off x="7708900" y="3571875"/>
            <a:ext cx="303213" cy="466725"/>
            <a:chOff x="4733" y="799"/>
            <a:chExt cx="388" cy="353"/>
          </a:xfrm>
        </p:grpSpPr>
        <p:sp>
          <p:nvSpPr>
            <p:cNvPr id="3267" name="Freeform 200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68" name="Freeform 201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69" name="Freeform 202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87" name="Group 203"/>
          <p:cNvGrpSpPr>
            <a:grpSpLocks/>
          </p:cNvGrpSpPr>
          <p:nvPr/>
        </p:nvGrpSpPr>
        <p:grpSpPr bwMode="auto">
          <a:xfrm rot="9566200">
            <a:off x="8699500" y="3038475"/>
            <a:ext cx="444500" cy="373063"/>
            <a:chOff x="4733" y="799"/>
            <a:chExt cx="388" cy="353"/>
          </a:xfrm>
        </p:grpSpPr>
        <p:sp>
          <p:nvSpPr>
            <p:cNvPr id="3264" name="Freeform 204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65" name="Freeform 205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66" name="Freeform 206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88" name="Group 207"/>
          <p:cNvGrpSpPr>
            <a:grpSpLocks/>
          </p:cNvGrpSpPr>
          <p:nvPr/>
        </p:nvGrpSpPr>
        <p:grpSpPr bwMode="auto">
          <a:xfrm rot="9802911">
            <a:off x="7848600" y="4114800"/>
            <a:ext cx="303213" cy="466725"/>
            <a:chOff x="4733" y="799"/>
            <a:chExt cx="388" cy="353"/>
          </a:xfrm>
        </p:grpSpPr>
        <p:sp>
          <p:nvSpPr>
            <p:cNvPr id="3261" name="Freeform 208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62" name="Freeform 209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63" name="Freeform 210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89" name="Group 211"/>
          <p:cNvGrpSpPr>
            <a:grpSpLocks/>
          </p:cNvGrpSpPr>
          <p:nvPr/>
        </p:nvGrpSpPr>
        <p:grpSpPr bwMode="auto">
          <a:xfrm rot="9802911">
            <a:off x="7861300" y="3724275"/>
            <a:ext cx="303213" cy="466725"/>
            <a:chOff x="4733" y="799"/>
            <a:chExt cx="388" cy="353"/>
          </a:xfrm>
        </p:grpSpPr>
        <p:sp>
          <p:nvSpPr>
            <p:cNvPr id="3258" name="Freeform 212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59" name="Freeform 21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60" name="Freeform 21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90" name="Group 215"/>
          <p:cNvGrpSpPr>
            <a:grpSpLocks/>
          </p:cNvGrpSpPr>
          <p:nvPr/>
        </p:nvGrpSpPr>
        <p:grpSpPr bwMode="auto">
          <a:xfrm rot="9566200">
            <a:off x="7785100" y="4038600"/>
            <a:ext cx="444500" cy="373063"/>
            <a:chOff x="4733" y="799"/>
            <a:chExt cx="388" cy="353"/>
          </a:xfrm>
        </p:grpSpPr>
        <p:sp>
          <p:nvSpPr>
            <p:cNvPr id="3255" name="Freeform 216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56" name="Freeform 217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57" name="Freeform 218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91" name="Group 219"/>
          <p:cNvGrpSpPr>
            <a:grpSpLocks/>
          </p:cNvGrpSpPr>
          <p:nvPr/>
        </p:nvGrpSpPr>
        <p:grpSpPr bwMode="auto">
          <a:xfrm rot="9802911">
            <a:off x="8001000" y="4267200"/>
            <a:ext cx="303213" cy="466725"/>
            <a:chOff x="4733" y="799"/>
            <a:chExt cx="388" cy="353"/>
          </a:xfrm>
        </p:grpSpPr>
        <p:sp>
          <p:nvSpPr>
            <p:cNvPr id="3252" name="Freeform 220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53" name="Freeform 221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54" name="Freeform 222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92" name="Group 223"/>
          <p:cNvGrpSpPr>
            <a:grpSpLocks/>
          </p:cNvGrpSpPr>
          <p:nvPr/>
        </p:nvGrpSpPr>
        <p:grpSpPr bwMode="auto">
          <a:xfrm rot="9802911">
            <a:off x="8840788" y="3886200"/>
            <a:ext cx="303212" cy="466725"/>
            <a:chOff x="4733" y="799"/>
            <a:chExt cx="388" cy="353"/>
          </a:xfrm>
        </p:grpSpPr>
        <p:sp>
          <p:nvSpPr>
            <p:cNvPr id="3249" name="Freeform 224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50" name="Freeform 225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51" name="Freeform 226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94" name="Group 227"/>
          <p:cNvGrpSpPr>
            <a:grpSpLocks/>
          </p:cNvGrpSpPr>
          <p:nvPr/>
        </p:nvGrpSpPr>
        <p:grpSpPr bwMode="auto">
          <a:xfrm rot="9566200">
            <a:off x="8921750" y="3429000"/>
            <a:ext cx="444500" cy="373063"/>
            <a:chOff x="4733" y="799"/>
            <a:chExt cx="388" cy="353"/>
          </a:xfrm>
        </p:grpSpPr>
        <p:sp>
          <p:nvSpPr>
            <p:cNvPr id="3246" name="Freeform 228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47" name="Freeform 229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48" name="Freeform 230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95" name="Group 231"/>
          <p:cNvGrpSpPr>
            <a:grpSpLocks/>
          </p:cNvGrpSpPr>
          <p:nvPr/>
        </p:nvGrpSpPr>
        <p:grpSpPr bwMode="auto">
          <a:xfrm rot="9802911">
            <a:off x="8370888" y="3971925"/>
            <a:ext cx="303212" cy="466725"/>
            <a:chOff x="4733" y="799"/>
            <a:chExt cx="388" cy="353"/>
          </a:xfrm>
        </p:grpSpPr>
        <p:sp>
          <p:nvSpPr>
            <p:cNvPr id="3243" name="Freeform 232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44" name="Freeform 23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45" name="Freeform 23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96" name="Group 235"/>
          <p:cNvGrpSpPr>
            <a:grpSpLocks/>
          </p:cNvGrpSpPr>
          <p:nvPr/>
        </p:nvGrpSpPr>
        <p:grpSpPr bwMode="auto">
          <a:xfrm rot="9802911">
            <a:off x="8383588" y="3581400"/>
            <a:ext cx="303212" cy="466725"/>
            <a:chOff x="4733" y="799"/>
            <a:chExt cx="388" cy="353"/>
          </a:xfrm>
        </p:grpSpPr>
        <p:sp>
          <p:nvSpPr>
            <p:cNvPr id="3240" name="Freeform 236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41" name="Freeform 237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42" name="Freeform 238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97" name="Group 239"/>
          <p:cNvGrpSpPr>
            <a:grpSpLocks/>
          </p:cNvGrpSpPr>
          <p:nvPr/>
        </p:nvGrpSpPr>
        <p:grpSpPr bwMode="auto">
          <a:xfrm rot="9566200">
            <a:off x="7785100" y="3438525"/>
            <a:ext cx="444500" cy="373063"/>
            <a:chOff x="4733" y="799"/>
            <a:chExt cx="388" cy="353"/>
          </a:xfrm>
        </p:grpSpPr>
        <p:sp>
          <p:nvSpPr>
            <p:cNvPr id="3237" name="Freeform 240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38" name="Freeform 241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39" name="Freeform 242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98" name="Group 243"/>
          <p:cNvGrpSpPr>
            <a:grpSpLocks/>
          </p:cNvGrpSpPr>
          <p:nvPr/>
        </p:nvGrpSpPr>
        <p:grpSpPr bwMode="auto">
          <a:xfrm rot="9802911">
            <a:off x="8001000" y="3514725"/>
            <a:ext cx="303213" cy="466725"/>
            <a:chOff x="4733" y="799"/>
            <a:chExt cx="388" cy="353"/>
          </a:xfrm>
        </p:grpSpPr>
        <p:sp>
          <p:nvSpPr>
            <p:cNvPr id="3234" name="Freeform 244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35" name="Freeform 245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36" name="Freeform 246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99" name="Group 247"/>
          <p:cNvGrpSpPr>
            <a:grpSpLocks/>
          </p:cNvGrpSpPr>
          <p:nvPr/>
        </p:nvGrpSpPr>
        <p:grpSpPr bwMode="auto">
          <a:xfrm rot="9802911">
            <a:off x="8013700" y="3124200"/>
            <a:ext cx="303213" cy="466725"/>
            <a:chOff x="4733" y="799"/>
            <a:chExt cx="388" cy="353"/>
          </a:xfrm>
        </p:grpSpPr>
        <p:sp>
          <p:nvSpPr>
            <p:cNvPr id="3231" name="Freeform 248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32" name="Freeform 249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33" name="Freeform 250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00" name="Group 251"/>
          <p:cNvGrpSpPr>
            <a:grpSpLocks/>
          </p:cNvGrpSpPr>
          <p:nvPr/>
        </p:nvGrpSpPr>
        <p:grpSpPr bwMode="auto">
          <a:xfrm rot="9566200">
            <a:off x="8089900" y="5476875"/>
            <a:ext cx="444500" cy="373063"/>
            <a:chOff x="4733" y="799"/>
            <a:chExt cx="388" cy="353"/>
          </a:xfrm>
        </p:grpSpPr>
        <p:sp>
          <p:nvSpPr>
            <p:cNvPr id="3228" name="Freeform 252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29" name="Freeform 25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30" name="Freeform 25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01" name="Group 255"/>
          <p:cNvGrpSpPr>
            <a:grpSpLocks/>
          </p:cNvGrpSpPr>
          <p:nvPr/>
        </p:nvGrpSpPr>
        <p:grpSpPr bwMode="auto">
          <a:xfrm rot="9802911">
            <a:off x="8991600" y="2514600"/>
            <a:ext cx="303213" cy="466725"/>
            <a:chOff x="4733" y="799"/>
            <a:chExt cx="388" cy="353"/>
          </a:xfrm>
        </p:grpSpPr>
        <p:sp>
          <p:nvSpPr>
            <p:cNvPr id="3225" name="Freeform 256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26" name="Freeform 257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27" name="Freeform 258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02" name="Group 259"/>
          <p:cNvGrpSpPr>
            <a:grpSpLocks/>
          </p:cNvGrpSpPr>
          <p:nvPr/>
        </p:nvGrpSpPr>
        <p:grpSpPr bwMode="auto">
          <a:xfrm rot="9802911">
            <a:off x="8318500" y="5162550"/>
            <a:ext cx="303213" cy="466725"/>
            <a:chOff x="4733" y="799"/>
            <a:chExt cx="388" cy="353"/>
          </a:xfrm>
        </p:grpSpPr>
        <p:sp>
          <p:nvSpPr>
            <p:cNvPr id="3222" name="Freeform 260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23" name="Freeform 261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24" name="Freeform 262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03" name="Group 263"/>
          <p:cNvGrpSpPr>
            <a:grpSpLocks/>
          </p:cNvGrpSpPr>
          <p:nvPr/>
        </p:nvGrpSpPr>
        <p:grpSpPr bwMode="auto">
          <a:xfrm rot="9566200">
            <a:off x="7391400" y="4267200"/>
            <a:ext cx="444500" cy="373063"/>
            <a:chOff x="4733" y="799"/>
            <a:chExt cx="388" cy="353"/>
          </a:xfrm>
        </p:grpSpPr>
        <p:sp>
          <p:nvSpPr>
            <p:cNvPr id="3219" name="Freeform 264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20" name="Freeform 265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21" name="Freeform 266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68" name="Group 267"/>
          <p:cNvGrpSpPr>
            <a:grpSpLocks/>
          </p:cNvGrpSpPr>
          <p:nvPr/>
        </p:nvGrpSpPr>
        <p:grpSpPr bwMode="auto">
          <a:xfrm rot="9802911">
            <a:off x="7239000" y="6019800"/>
            <a:ext cx="303213" cy="466725"/>
            <a:chOff x="4733" y="799"/>
            <a:chExt cx="388" cy="353"/>
          </a:xfrm>
        </p:grpSpPr>
        <p:sp>
          <p:nvSpPr>
            <p:cNvPr id="3216" name="Freeform 268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17" name="Freeform 269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18" name="Freeform 270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69" name="Group 271"/>
          <p:cNvGrpSpPr>
            <a:grpSpLocks/>
          </p:cNvGrpSpPr>
          <p:nvPr/>
        </p:nvGrpSpPr>
        <p:grpSpPr bwMode="auto">
          <a:xfrm rot="9802911">
            <a:off x="8470900" y="5314950"/>
            <a:ext cx="303213" cy="466725"/>
            <a:chOff x="4733" y="799"/>
            <a:chExt cx="388" cy="353"/>
          </a:xfrm>
        </p:grpSpPr>
        <p:sp>
          <p:nvSpPr>
            <p:cNvPr id="3213" name="Freeform 272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14" name="Freeform 27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15" name="Freeform 27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70" name="Group 275"/>
          <p:cNvGrpSpPr>
            <a:grpSpLocks/>
          </p:cNvGrpSpPr>
          <p:nvPr/>
        </p:nvGrpSpPr>
        <p:grpSpPr bwMode="auto">
          <a:xfrm rot="9566200">
            <a:off x="7924800" y="4800600"/>
            <a:ext cx="444500" cy="373063"/>
            <a:chOff x="4733" y="799"/>
            <a:chExt cx="388" cy="353"/>
          </a:xfrm>
        </p:grpSpPr>
        <p:sp>
          <p:nvSpPr>
            <p:cNvPr id="3210" name="Freeform 276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11" name="Freeform 277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12" name="Freeform 278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71" name="Group 279"/>
          <p:cNvGrpSpPr>
            <a:grpSpLocks/>
          </p:cNvGrpSpPr>
          <p:nvPr/>
        </p:nvGrpSpPr>
        <p:grpSpPr bwMode="auto">
          <a:xfrm rot="9802911">
            <a:off x="8610600" y="5857875"/>
            <a:ext cx="303213" cy="466725"/>
            <a:chOff x="4733" y="799"/>
            <a:chExt cx="388" cy="353"/>
          </a:xfrm>
        </p:grpSpPr>
        <p:sp>
          <p:nvSpPr>
            <p:cNvPr id="3207" name="Freeform 280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08" name="Freeform 281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09" name="Freeform 282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72" name="Group 283"/>
          <p:cNvGrpSpPr>
            <a:grpSpLocks/>
          </p:cNvGrpSpPr>
          <p:nvPr/>
        </p:nvGrpSpPr>
        <p:grpSpPr bwMode="auto">
          <a:xfrm rot="9802911">
            <a:off x="8458200" y="2514600"/>
            <a:ext cx="303213" cy="466725"/>
            <a:chOff x="4733" y="799"/>
            <a:chExt cx="388" cy="353"/>
          </a:xfrm>
        </p:grpSpPr>
        <p:sp>
          <p:nvSpPr>
            <p:cNvPr id="3204" name="Freeform 284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05" name="Freeform 285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06" name="Freeform 286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73" name="Group 287"/>
          <p:cNvGrpSpPr>
            <a:grpSpLocks/>
          </p:cNvGrpSpPr>
          <p:nvPr/>
        </p:nvGrpSpPr>
        <p:grpSpPr bwMode="auto">
          <a:xfrm rot="9566200">
            <a:off x="7924800" y="2590800"/>
            <a:ext cx="444500" cy="373063"/>
            <a:chOff x="4733" y="799"/>
            <a:chExt cx="388" cy="353"/>
          </a:xfrm>
        </p:grpSpPr>
        <p:sp>
          <p:nvSpPr>
            <p:cNvPr id="3201" name="Freeform 288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02" name="Freeform 289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03" name="Freeform 290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74" name="Group 291"/>
          <p:cNvGrpSpPr>
            <a:grpSpLocks/>
          </p:cNvGrpSpPr>
          <p:nvPr/>
        </p:nvGrpSpPr>
        <p:grpSpPr bwMode="auto">
          <a:xfrm rot="9802911">
            <a:off x="8763000" y="6010275"/>
            <a:ext cx="303213" cy="466725"/>
            <a:chOff x="4733" y="799"/>
            <a:chExt cx="388" cy="353"/>
          </a:xfrm>
        </p:grpSpPr>
        <p:sp>
          <p:nvSpPr>
            <p:cNvPr id="3198" name="Freeform 292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99" name="Freeform 29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00" name="Freeform 29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75" name="Group 295"/>
          <p:cNvGrpSpPr>
            <a:grpSpLocks/>
          </p:cNvGrpSpPr>
          <p:nvPr/>
        </p:nvGrpSpPr>
        <p:grpSpPr bwMode="auto">
          <a:xfrm rot="9802911">
            <a:off x="8775700" y="5476875"/>
            <a:ext cx="303213" cy="466725"/>
            <a:chOff x="4733" y="799"/>
            <a:chExt cx="388" cy="353"/>
          </a:xfrm>
        </p:grpSpPr>
        <p:sp>
          <p:nvSpPr>
            <p:cNvPr id="3195" name="Freeform 296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96" name="Freeform 297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97" name="Freeform 298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76" name="Group 299"/>
          <p:cNvGrpSpPr>
            <a:grpSpLocks/>
          </p:cNvGrpSpPr>
          <p:nvPr/>
        </p:nvGrpSpPr>
        <p:grpSpPr bwMode="auto">
          <a:xfrm rot="9566200">
            <a:off x="8916988" y="5638800"/>
            <a:ext cx="444500" cy="373063"/>
            <a:chOff x="4733" y="799"/>
            <a:chExt cx="388" cy="353"/>
          </a:xfrm>
        </p:grpSpPr>
        <p:sp>
          <p:nvSpPr>
            <p:cNvPr id="3192" name="Freeform 300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93" name="Freeform 301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94" name="Freeform 302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8368" name="Group 303"/>
          <p:cNvGrpSpPr>
            <a:grpSpLocks/>
          </p:cNvGrpSpPr>
          <p:nvPr/>
        </p:nvGrpSpPr>
        <p:grpSpPr bwMode="auto">
          <a:xfrm rot="9802911">
            <a:off x="9132888" y="5715000"/>
            <a:ext cx="303212" cy="466725"/>
            <a:chOff x="4733" y="799"/>
            <a:chExt cx="388" cy="353"/>
          </a:xfrm>
        </p:grpSpPr>
        <p:sp>
          <p:nvSpPr>
            <p:cNvPr id="3189" name="Freeform 304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90" name="Freeform 305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91" name="Freeform 306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8369" name="Group 307"/>
          <p:cNvGrpSpPr>
            <a:grpSpLocks/>
          </p:cNvGrpSpPr>
          <p:nvPr/>
        </p:nvGrpSpPr>
        <p:grpSpPr bwMode="auto">
          <a:xfrm rot="9802911">
            <a:off x="9145588" y="5324475"/>
            <a:ext cx="303212" cy="466725"/>
            <a:chOff x="4733" y="799"/>
            <a:chExt cx="388" cy="353"/>
          </a:xfrm>
        </p:grpSpPr>
        <p:sp>
          <p:nvSpPr>
            <p:cNvPr id="3186" name="Freeform 308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7" name="Freeform 309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8" name="Freeform 310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8370" name="Group 311"/>
          <p:cNvGrpSpPr>
            <a:grpSpLocks/>
          </p:cNvGrpSpPr>
          <p:nvPr/>
        </p:nvGrpSpPr>
        <p:grpSpPr bwMode="auto">
          <a:xfrm rot="9566200">
            <a:off x="8547100" y="5181600"/>
            <a:ext cx="444500" cy="373063"/>
            <a:chOff x="4733" y="799"/>
            <a:chExt cx="388" cy="353"/>
          </a:xfrm>
        </p:grpSpPr>
        <p:sp>
          <p:nvSpPr>
            <p:cNvPr id="3183" name="Freeform 312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4" name="Freeform 313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5" name="Freeform 314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8371" name="Group 315"/>
          <p:cNvGrpSpPr>
            <a:grpSpLocks/>
          </p:cNvGrpSpPr>
          <p:nvPr/>
        </p:nvGrpSpPr>
        <p:grpSpPr bwMode="auto">
          <a:xfrm rot="9802911">
            <a:off x="8763000" y="5257800"/>
            <a:ext cx="303213" cy="466725"/>
            <a:chOff x="4733" y="799"/>
            <a:chExt cx="388" cy="353"/>
          </a:xfrm>
        </p:grpSpPr>
        <p:sp>
          <p:nvSpPr>
            <p:cNvPr id="3180" name="Freeform 316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1" name="Freeform 317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2" name="Freeform 318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8372" name="Group 319"/>
          <p:cNvGrpSpPr>
            <a:grpSpLocks/>
          </p:cNvGrpSpPr>
          <p:nvPr/>
        </p:nvGrpSpPr>
        <p:grpSpPr bwMode="auto">
          <a:xfrm rot="9802911">
            <a:off x="8775700" y="4867275"/>
            <a:ext cx="303213" cy="466725"/>
            <a:chOff x="4733" y="799"/>
            <a:chExt cx="388" cy="353"/>
          </a:xfrm>
        </p:grpSpPr>
        <p:sp>
          <p:nvSpPr>
            <p:cNvPr id="3177" name="Freeform 320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" name="Freeform 321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0 w 409"/>
                <a:gd name="T1" fmla="*/ 1 h 658"/>
                <a:gd name="T2" fmla="*/ 0 w 409"/>
                <a:gd name="T3" fmla="*/ 1 h 658"/>
                <a:gd name="T4" fmla="*/ 0 w 409"/>
                <a:gd name="T5" fmla="*/ 1 h 658"/>
                <a:gd name="T6" fmla="*/ 0 w 409"/>
                <a:gd name="T7" fmla="*/ 1 h 658"/>
                <a:gd name="T8" fmla="*/ 0 w 409"/>
                <a:gd name="T9" fmla="*/ 1 h 658"/>
                <a:gd name="T10" fmla="*/ 0 w 409"/>
                <a:gd name="T11" fmla="*/ 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9" name="Freeform 322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0 w 409"/>
                <a:gd name="T1" fmla="*/ 0 h 658"/>
                <a:gd name="T2" fmla="*/ 0 w 409"/>
                <a:gd name="T3" fmla="*/ 0 h 658"/>
                <a:gd name="T4" fmla="*/ 0 w 409"/>
                <a:gd name="T5" fmla="*/ 0 h 658"/>
                <a:gd name="T6" fmla="*/ 0 w 409"/>
                <a:gd name="T7" fmla="*/ 0 h 658"/>
                <a:gd name="T8" fmla="*/ 0 w 409"/>
                <a:gd name="T9" fmla="*/ 0 h 658"/>
                <a:gd name="T10" fmla="*/ 0 w 409"/>
                <a:gd name="T11" fmla="*/ 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8697" name="Picture 329" descr="sbwatchdo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92275" y="1506538"/>
            <a:ext cx="11207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698" name="Oval 330"/>
          <p:cNvSpPr>
            <a:spLocks noChangeArrowheads="1"/>
          </p:cNvSpPr>
          <p:nvPr/>
        </p:nvSpPr>
        <p:spPr bwMode="auto">
          <a:xfrm>
            <a:off x="1957388" y="1933575"/>
            <a:ext cx="554037" cy="538163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4000">
                <a:solidFill>
                  <a:srgbClr val="0000FF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58699" name="Oval 331"/>
          <p:cNvSpPr>
            <a:spLocks noChangeArrowheads="1"/>
          </p:cNvSpPr>
          <p:nvPr/>
        </p:nvSpPr>
        <p:spPr bwMode="auto">
          <a:xfrm>
            <a:off x="1952625" y="1914525"/>
            <a:ext cx="554038" cy="538163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4000">
                <a:solidFill>
                  <a:srgbClr val="0000FF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58700" name="Oval 332"/>
          <p:cNvSpPr>
            <a:spLocks noChangeArrowheads="1"/>
          </p:cNvSpPr>
          <p:nvPr/>
        </p:nvSpPr>
        <p:spPr bwMode="auto">
          <a:xfrm>
            <a:off x="1962150" y="1909763"/>
            <a:ext cx="554038" cy="538162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4000">
                <a:solidFill>
                  <a:srgbClr val="0000FF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58701" name="Oval 333"/>
          <p:cNvSpPr>
            <a:spLocks noChangeArrowheads="1"/>
          </p:cNvSpPr>
          <p:nvPr/>
        </p:nvSpPr>
        <p:spPr bwMode="auto">
          <a:xfrm>
            <a:off x="1976438" y="1933575"/>
            <a:ext cx="528637" cy="528638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4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58702" name="Oval 334"/>
          <p:cNvSpPr>
            <a:spLocks noChangeArrowheads="1"/>
          </p:cNvSpPr>
          <p:nvPr/>
        </p:nvSpPr>
        <p:spPr bwMode="auto">
          <a:xfrm>
            <a:off x="1962150" y="1905000"/>
            <a:ext cx="554038" cy="538163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4000">
                <a:solidFill>
                  <a:srgbClr val="0000FF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58703" name="Oval 335"/>
          <p:cNvSpPr>
            <a:spLocks noChangeArrowheads="1"/>
          </p:cNvSpPr>
          <p:nvPr/>
        </p:nvSpPr>
        <p:spPr bwMode="auto">
          <a:xfrm>
            <a:off x="1985963" y="1905000"/>
            <a:ext cx="528637" cy="531813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4000">
                <a:solidFill>
                  <a:srgbClr val="0000FF"/>
                </a:solidFill>
                <a:latin typeface="Times New Roman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907338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83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839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839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8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8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8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8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8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83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8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83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36" dur="500"/>
                                        <p:tgtEl>
                                          <p:spTgt spid="58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7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83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83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8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8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8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8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8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54" dur="500"/>
                                        <p:tgtEl>
                                          <p:spTgt spid="583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98 -0.00901 L 0.15295 -0.0582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83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0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7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8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8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8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8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83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8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8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75" dur="500"/>
                                        <p:tgtEl>
                                          <p:spTgt spid="58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295 -0.05827 L 0.32795 -0.1248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583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00" y="-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7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83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83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8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8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8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8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8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96" dur="500"/>
                                        <p:tgtEl>
                                          <p:spTgt spid="583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9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795 -0.12486 L 0.50764 -0.18243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83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0" y="-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7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 nodeType="clickPar">
                      <p:stCondLst>
                        <p:cond delay="0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83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8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8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58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8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8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17" dur="500"/>
                                        <p:tgtEl>
                                          <p:spTgt spid="583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764 -0.18247 L 0.66598 -0.26017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583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0" y="-390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4" dur="1000"/>
                                        <p:tgtEl>
                                          <p:spTgt spid="58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69942E-6 L -0.1158 0.00346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58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00" y="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83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8" presetClass="entr" presetSubtype="16" fill="hold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3" dur="1000"/>
                                        <p:tgtEl>
                                          <p:spTgt spid="586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35" presetID="4" presetClass="entr" presetSubtype="16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7" dur="500"/>
                                        <p:tgtEl>
                                          <p:spTgt spid="586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139" presetID="4" presetClass="entr" presetSubtype="1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1" dur="500"/>
                                        <p:tgtEl>
                                          <p:spTgt spid="586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143" presetID="4" presetClass="entr" presetSubtype="1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5" dur="500"/>
                                        <p:tgtEl>
                                          <p:spTgt spid="587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147" presetID="4" presetClass="entr" presetSubtype="1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9" dur="500"/>
                                        <p:tgtEl>
                                          <p:spTgt spid="587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1" presetID="4" presetClass="entr" presetSubtype="1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3" dur="500"/>
                                        <p:tgtEl>
                                          <p:spTgt spid="587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77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93"/>
                  </p:tgtEl>
                </p:cond>
              </p:nextCondLst>
            </p:seq>
          </p:childTnLst>
        </p:cTn>
      </p:par>
    </p:tnLst>
    <p:bldLst>
      <p:bldP spid="58381" grpId="0"/>
      <p:bldP spid="58381" grpId="1"/>
      <p:bldP spid="58382" grpId="0"/>
      <p:bldP spid="58382" grpId="1"/>
      <p:bldP spid="58383" grpId="0"/>
      <p:bldP spid="58383" grpId="1"/>
      <p:bldP spid="58384" grpId="0"/>
      <p:bldP spid="58386" grpId="0"/>
      <p:bldP spid="58386" grpId="1"/>
      <p:bldP spid="58387" grpId="0"/>
      <p:bldP spid="58388" grpId="0"/>
      <p:bldP spid="58389" grpId="0"/>
      <p:bldP spid="58390" grpId="0"/>
      <p:bldP spid="58392" grpId="0" animBg="1"/>
      <p:bldP spid="58395" grpId="0" build="p"/>
      <p:bldP spid="58396" grpId="0" animBg="1"/>
      <p:bldP spid="58699" grpId="0" animBg="1"/>
      <p:bldP spid="58700" grpId="0" animBg="1"/>
      <p:bldP spid="58701" grpId="0" animBg="1"/>
      <p:bldP spid="58702" grpId="0" animBg="1"/>
      <p:bldP spid="58703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图片 3" descr="资源 7343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41482" y="3478213"/>
            <a:ext cx="783431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图片 4" descr="资源 1343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3906" y="276226"/>
            <a:ext cx="25527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图片 5" descr="资源 2343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3147" y="2657476"/>
            <a:ext cx="1985963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图片 6" descr="资源 3343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80648" y="569914"/>
            <a:ext cx="1559719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图片 8" descr="资源 53430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09675" y="3940176"/>
            <a:ext cx="7025879" cy="268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图片 9" descr="资源 63430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9050" y="6208713"/>
            <a:ext cx="91821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156222" y="909639"/>
            <a:ext cx="513278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zh-CN" sz="8000" b="1">
                <a:solidFill>
                  <a:srgbClr val="92A028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+mn-lt"/>
              </a:rPr>
              <a:t>Tạm biệt và </a:t>
            </a:r>
          </a:p>
          <a:p>
            <a:pPr algn="ctr" eaLnBrk="1" hangingPunct="1"/>
            <a:r>
              <a:rPr lang="en-US" altLang="zh-CN" sz="8000" b="1">
                <a:solidFill>
                  <a:srgbClr val="92A028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+mn-lt"/>
              </a:rPr>
              <a:t>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6904728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1907703" y="44624"/>
            <a:ext cx="6048673" cy="954159"/>
          </a:xfrm>
          <a:prstGeom prst="roundRect">
            <a:avLst/>
          </a:prstGeom>
          <a:solidFill>
            <a:schemeClr val="accent3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KHỞI ĐỘNG</a:t>
            </a:r>
            <a:endParaRPr lang="en-SG" sz="2800" dirty="0">
              <a:solidFill>
                <a:srgbClr val="002060"/>
              </a:solidFill>
            </a:endParaRPr>
          </a:p>
        </p:txBody>
      </p:sp>
      <p:pic>
        <p:nvPicPr>
          <p:cNvPr id="12" name="Bé tập đế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24643"/>
            <a:ext cx="9144000" cy="5633358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319354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20408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4DCCF"/>
              </a:clrFrom>
              <a:clrTo>
                <a:srgbClr val="E4DCC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52736"/>
            <a:ext cx="7696200" cy="559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_Văn_Bản 13"/>
          <p:cNvSpPr txBox="1"/>
          <p:nvPr/>
        </p:nvSpPr>
        <p:spPr>
          <a:xfrm>
            <a:off x="2463031" y="2060848"/>
            <a:ext cx="43412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"/>
          <p:cNvSpPr/>
          <p:nvPr/>
        </p:nvSpPr>
        <p:spPr>
          <a:xfrm>
            <a:off x="0" y="0"/>
            <a:ext cx="5436096" cy="954088"/>
          </a:xfrm>
          <a:prstGeom prst="roundRect">
            <a:avLst/>
          </a:prstGeom>
          <a:solidFill>
            <a:srgbClr val="92D050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KHÁM PHÁ</a:t>
            </a:r>
            <a:endParaRPr lang="en-SG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13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1E729-4603-FBF3-6296-2A6CAC78A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3E44AEF-5C38-E37C-482E-4BC440635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97" y="0"/>
            <a:ext cx="9036496" cy="672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991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092DDA-9A5D-42E5-902A-9D7F75B36325}"/>
              </a:ext>
            </a:extLst>
          </p:cNvPr>
          <p:cNvSpPr/>
          <p:nvPr/>
        </p:nvSpPr>
        <p:spPr>
          <a:xfrm>
            <a:off x="111938" y="44624"/>
            <a:ext cx="3451950" cy="655987"/>
          </a:xfrm>
          <a:prstGeom prst="roundRect">
            <a:avLst/>
          </a:prstGeom>
          <a:solidFill>
            <a:srgbClr val="C00000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SG" sz="3200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" y="692696"/>
            <a:ext cx="3343275" cy="3670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244178" y="4509120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4 &gt; 1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18" y="5656857"/>
            <a:ext cx="2232248" cy="796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675" y="700611"/>
            <a:ext cx="3057525" cy="3664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655" y="5694336"/>
            <a:ext cx="2359521" cy="7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701481"/>
            <a:ext cx="2222962" cy="751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611561" y="5013176"/>
            <a:ext cx="2664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707905" y="5106253"/>
            <a:ext cx="2664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948265" y="5099108"/>
            <a:ext cx="2016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ba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796" y="700611"/>
            <a:ext cx="2786716" cy="3662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4400351" y="4575888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 &lt; 5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139082" y="4583033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3 = 3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5292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/>
      <p:bldP spid="39" grpId="0"/>
      <p:bldP spid="40" grpId="0"/>
      <p:bldP spid="41" grpId="0"/>
      <p:bldP spid="43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00" y="27384"/>
            <a:ext cx="89727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347864" y="5661248"/>
            <a:ext cx="504056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AF1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&lt;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436096" y="5661248"/>
            <a:ext cx="504056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AF1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=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524328" y="5661248"/>
            <a:ext cx="504056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AF1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&gt;</a:t>
            </a:r>
            <a:endParaRPr lang="vi-VN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7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828583" cy="730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691680" y="5949280"/>
            <a:ext cx="504056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AF1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&lt;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788024" y="6021288"/>
            <a:ext cx="504056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AF1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&gt;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884368" y="5949280"/>
            <a:ext cx="504056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AF1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=</a:t>
            </a:r>
            <a:endParaRPr lang="vi-VN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4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395288"/>
            <a:ext cx="8604448" cy="606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331640" y="4581128"/>
            <a:ext cx="504056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AF1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&lt;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275856" y="4581128"/>
            <a:ext cx="504056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AF1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&gt;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220072" y="4581128"/>
            <a:ext cx="504056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AF1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&lt;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164288" y="4581128"/>
            <a:ext cx="504056" cy="792088"/>
          </a:xfrm>
          <a:prstGeom prst="roundRect">
            <a:avLst/>
          </a:prstGeom>
          <a:solidFill>
            <a:schemeClr val="bg1"/>
          </a:solidFill>
          <a:ln>
            <a:solidFill>
              <a:srgbClr val="AF13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=</a:t>
            </a:r>
            <a:endParaRPr lang="vi-VN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82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3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05800" cy="1143000"/>
          </a:xfrm>
          <a:prstGeom prst="roundRect">
            <a:avLst>
              <a:gd name="adj" fmla="val 50000"/>
            </a:avLst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SG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SG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2"/>
          <p:cNvSpPr>
            <a:spLocks noGrp="1"/>
          </p:cNvSpPr>
          <p:nvPr>
            <p:ph idx="1"/>
          </p:nvPr>
        </p:nvSpPr>
        <p:spPr>
          <a:xfrm>
            <a:off x="457200" y="1600201"/>
            <a:ext cx="5562600" cy="533400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925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3200" dirty="0">
              <a:solidFill>
                <a:schemeClr val="tx1"/>
              </a:solidFill>
            </a:endParaRPr>
          </a:p>
        </p:txBody>
      </p:sp>
      <p:pic>
        <p:nvPicPr>
          <p:cNvPr id="7" name="Picture 3" descr="E:\Giáo án điện tử CÁNH DIỀU- HUYỀN 2020\OneDrive_2020-08-12 (1)\MÔN TOÁN\HÌNH ẢNH\trang 1 -50\trang 25\d9eafe9d-1c80-4391-9fe3-a5b7074029c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971800"/>
            <a:ext cx="4038600" cy="2895600"/>
          </a:xfrm>
          <a:prstGeom prst="rect">
            <a:avLst/>
          </a:prstGeom>
          <a:noFill/>
        </p:spPr>
      </p:pic>
      <p:pic>
        <p:nvPicPr>
          <p:cNvPr id="9" name="Picture 2" descr="E:\Giáo án điện tử CÁNH DIỀU- HUYỀN 2020\OneDrive_2020-08-12 (1)\MÔN TOÁN\HÌNH ẢNH\trang 1 -50\trang 25\59e4c27c-944b-4c77-803a-c3208fdaebf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971800"/>
            <a:ext cx="3657600" cy="2819400"/>
          </a:xfrm>
          <a:prstGeom prst="rect">
            <a:avLst/>
          </a:prstGeom>
          <a:noFill/>
        </p:spPr>
      </p:pic>
      <p:sp>
        <p:nvSpPr>
          <p:cNvPr id="11" name="Down Arrow 10"/>
          <p:cNvSpPr/>
          <p:nvPr/>
        </p:nvSpPr>
        <p:spPr>
          <a:xfrm rot="19776738">
            <a:off x="4967017" y="2315988"/>
            <a:ext cx="822860" cy="1483996"/>
          </a:xfrm>
          <a:prstGeom prst="downArrow">
            <a:avLst>
              <a:gd name="adj1" fmla="val 645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3048000" y="2209800"/>
            <a:ext cx="609600" cy="1066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8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1212</TotalTime>
  <Words>160</Words>
  <Application>Microsoft Office PowerPoint</Application>
  <PresentationFormat>On-screen Show (4:3)</PresentationFormat>
  <Paragraphs>57</Paragraphs>
  <Slides>11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4: VẬN DỤNG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phạm dư</dc:creator>
  <cp:lastModifiedBy>le thi ve</cp:lastModifiedBy>
  <cp:revision>80</cp:revision>
  <dcterms:created xsi:type="dcterms:W3CDTF">2020-08-24T08:17:52Z</dcterms:created>
  <dcterms:modified xsi:type="dcterms:W3CDTF">2025-10-01T17:37:44Z</dcterms:modified>
</cp:coreProperties>
</file>