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573" r:id="rId2"/>
    <p:sldId id="574" r:id="rId3"/>
    <p:sldId id="575" r:id="rId4"/>
    <p:sldId id="398" r:id="rId5"/>
    <p:sldId id="400" r:id="rId6"/>
    <p:sldId id="401" r:id="rId7"/>
    <p:sldId id="576" r:id="rId8"/>
    <p:sldId id="395" r:id="rId9"/>
    <p:sldId id="402" r:id="rId10"/>
    <p:sldId id="570" r:id="rId11"/>
    <p:sldId id="258" r:id="rId12"/>
    <p:sldId id="259" r:id="rId13"/>
    <p:sldId id="260" r:id="rId14"/>
    <p:sldId id="571" r:id="rId15"/>
    <p:sldId id="281" r:id="rId16"/>
    <p:sldId id="577" r:id="rId17"/>
    <p:sldId id="578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3954" autoAdjust="0"/>
  </p:normalViewPr>
  <p:slideViewPr>
    <p:cSldViewPr snapToGrid="0">
      <p:cViewPr varScale="1">
        <p:scale>
          <a:sx n="59" d="100"/>
          <a:sy n="59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5378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83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UTM Avo" panose="02040603050506020204" pitchFamily="18" charset="0"/>
                <a:sym typeface="+mn-ea"/>
              </a:rPr>
              <a:t>Bài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giảng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thiết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kế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bởi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: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Hương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Thảo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- tranthao121006@gmail.com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>
                <a:latin typeface="UTM Avo" panose="02040603050506020204" pitchFamily="18" charset="0"/>
              </a:rPr>
              <a:pPr/>
              <a:t>10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smtClean="0"/>
              <a:t>GV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bấm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từng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quả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trứng</a:t>
            </a:r>
            <a:r>
              <a:rPr lang="en-SG" baseline="0" dirty="0" smtClean="0"/>
              <a:t> ở </a:t>
            </a:r>
            <a:r>
              <a:rPr lang="en-SG" baseline="0" dirty="0" err="1" smtClean="0"/>
              <a:t>dưới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đến</a:t>
            </a:r>
            <a:r>
              <a:rPr lang="en-SG" baseline="0" dirty="0" smtClean="0"/>
              <a:t> slide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 &gt;&gt; </a:t>
            </a:r>
            <a:r>
              <a:rPr lang="en-SG" baseline="0" dirty="0" err="1" smtClean="0"/>
              <a:t>sau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lời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xong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ấn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mũi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tên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về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lại</a:t>
            </a:r>
            <a:r>
              <a:rPr lang="en-SG" baseline="0" dirty="0" smtClean="0"/>
              <a:t> slide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 &gt;&gt; </a:t>
            </a:r>
            <a:r>
              <a:rPr lang="en-SG" baseline="0" dirty="0" err="1" smtClean="0"/>
              <a:t>sau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kết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thúc</a:t>
            </a:r>
            <a:r>
              <a:rPr lang="en-SG" baseline="0" dirty="0" smtClean="0"/>
              <a:t> </a:t>
            </a:r>
            <a:r>
              <a:rPr lang="en-SG" baseline="0" dirty="0" err="1" smtClean="0"/>
              <a:t>ấn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cô</a:t>
            </a:r>
            <a:r>
              <a:rPr lang="en-SG" baseline="0" dirty="0" smtClean="0"/>
              <a:t> </a:t>
            </a:r>
            <a:r>
              <a:rPr lang="en-SG" baseline="0" dirty="0" err="1" smtClean="0"/>
              <a:t>gái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cầm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giỏ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trứng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chuyển</a:t>
            </a:r>
            <a:r>
              <a:rPr lang="en-SG" baseline="0" dirty="0" smtClean="0"/>
              <a:t> slide </a:t>
            </a:r>
            <a:r>
              <a:rPr lang="en-SG" baseline="0" dirty="0" err="1" smtClean="0"/>
              <a:t>tiếp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05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68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99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9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6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5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9/14/2022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8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66" r:id="rId4"/>
    <p:sldLayoutId id="2147483767" r:id="rId5"/>
    <p:sldLayoutId id="214748376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4.xml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8.png"/><Relationship Id="rId7" Type="http://schemas.openxmlformats.org/officeDocument/2006/relationships/slide" Target="slide11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Relationship Id="rId14" Type="http://schemas.openxmlformats.org/officeDocument/2006/relationships/image" Target="../media/image24.png"/><Relationship Id="rId22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4.xml"/><Relationship Id="rId18" Type="http://schemas.microsoft.com/office/2007/relationships/hdphoto" Target="../media/hdphoto12.wdp"/><Relationship Id="rId3" Type="http://schemas.openxmlformats.org/officeDocument/2006/relationships/image" Target="../media/image7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slide" Target="slide12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25.png"/><Relationship Id="rId5" Type="http://schemas.openxmlformats.org/officeDocument/2006/relationships/slide" Target="slide15.xml"/><Relationship Id="rId15" Type="http://schemas.microsoft.com/office/2007/relationships/hdphoto" Target="../media/hdphoto11.wdp"/><Relationship Id="rId10" Type="http://schemas.openxmlformats.org/officeDocument/2006/relationships/slide" Target="slide13.xml"/><Relationship Id="rId19" Type="http://schemas.openxmlformats.org/officeDocument/2006/relationships/image" Target="../media/image33.gif"/><Relationship Id="rId4" Type="http://schemas.openxmlformats.org/officeDocument/2006/relationships/image" Target="../media/image29.jpg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9.jp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1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9.jp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9.jp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ontrol" Target="../activeX/activeX2.xml"/><Relationship Id="rId7" Type="http://schemas.openxmlformats.org/officeDocument/2006/relationships/image" Target="../media/image1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5" Type="http://schemas.openxmlformats.org/officeDocument/2006/relationships/control" Target="../activeX/activeX4.xml"/><Relationship Id="rId10" Type="http://schemas.openxmlformats.org/officeDocument/2006/relationships/image" Target="../media/image16.wmf"/><Relationship Id="rId4" Type="http://schemas.openxmlformats.org/officeDocument/2006/relationships/control" Target="../activeX/activeX3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16778" y="27357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29: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/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461725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44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371584" y="4546794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15191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71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32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29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0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5139" y="57145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xmlns="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xmlns="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45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1042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+ 17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307618" y="567377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015"/>
            <a:ext cx="12192000" cy="6605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757833" y="352186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452637" y="3521861"/>
            <a:ext cx="728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165959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398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3E6A09-81DB-4DEF-8A47-72A8365B738D}"/>
              </a:ext>
            </a:extLst>
          </p:cNvPr>
          <p:cNvSpPr/>
          <p:nvPr/>
        </p:nvSpPr>
        <p:spPr>
          <a:xfrm>
            <a:off x="2681644" y="3790043"/>
            <a:ext cx="6470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TRÒ CHƠI TRUYỀN ĐIỆN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0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04487" y="2512540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230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0" y="429768"/>
            <a:ext cx="12192000" cy="6428232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99B08DFA-FF16-45D2-A1DA-7C9489426A6A}"/>
              </a:ext>
            </a:extLst>
          </p:cNvPr>
          <p:cNvGrpSpPr/>
          <p:nvPr/>
        </p:nvGrpSpPr>
        <p:grpSpPr>
          <a:xfrm>
            <a:off x="7193301" y="3558118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xmlns="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37 + 25 = ?</a:t>
              </a:r>
            </a:p>
          </p:txBody>
        </p:sp>
      </p:grp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xmlns="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xmlns="" id="{00ACEB46-163C-4685-AF37-3BA271965719}"/>
              </a:ext>
            </a:extLst>
          </p:cNvPr>
          <p:cNvSpPr/>
          <p:nvPr/>
        </p:nvSpPr>
        <p:spPr>
          <a:xfrm>
            <a:off x="284085" y="1181931"/>
            <a:ext cx="5438770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7422" r="-1353" b="14049"/>
          <a:stretch/>
        </p:blipFill>
        <p:spPr>
          <a:xfrm>
            <a:off x="4828654" y="4044414"/>
            <a:ext cx="2127068" cy="2930769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85C9F4F0-25FB-43CE-895B-372060A52CBC}"/>
              </a:ext>
            </a:extLst>
          </p:cNvPr>
          <p:cNvGrpSpPr/>
          <p:nvPr/>
        </p:nvGrpSpPr>
        <p:grpSpPr>
          <a:xfrm>
            <a:off x="444186" y="1249715"/>
            <a:ext cx="5118567" cy="1615368"/>
            <a:chOff x="1480748" y="976516"/>
            <a:chExt cx="5118567" cy="1615368"/>
          </a:xfrm>
        </p:grpSpPr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xmlns="" id="{80C857E1-207E-418E-9D35-34B68E1397CE}"/>
                </a:ext>
              </a:extLst>
            </p:cNvPr>
            <p:cNvSpPr/>
            <p:nvPr/>
          </p:nvSpPr>
          <p:spPr>
            <a:xfrm>
              <a:off x="198916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xmlns="" id="{605AAA1B-D0C7-4022-A6D0-C1BE95478C7D}"/>
                </a:ext>
              </a:extLst>
            </p:cNvPr>
            <p:cNvSpPr/>
            <p:nvPr/>
          </p:nvSpPr>
          <p:spPr>
            <a:xfrm>
              <a:off x="2503161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xmlns="" id="{77C0FCB0-90DF-4F35-9702-9F1291C2B686}"/>
                </a:ext>
              </a:extLst>
            </p:cNvPr>
            <p:cNvSpPr/>
            <p:nvPr/>
          </p:nvSpPr>
          <p:spPr>
            <a:xfrm>
              <a:off x="3049364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xmlns="" id="{FE3A4692-E3AE-437B-AA2F-73CFCBCA7EA6}"/>
                </a:ext>
              </a:extLst>
            </p:cNvPr>
            <p:cNvSpPr/>
            <p:nvPr/>
          </p:nvSpPr>
          <p:spPr>
            <a:xfrm>
              <a:off x="198916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xmlns="" id="{C7A40D70-43BA-413D-8B67-AD37D3158999}"/>
                </a:ext>
              </a:extLst>
            </p:cNvPr>
            <p:cNvSpPr/>
            <p:nvPr/>
          </p:nvSpPr>
          <p:spPr>
            <a:xfrm>
              <a:off x="2503161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xmlns="" id="{56B8D156-753E-44C6-8A46-0A663435B9C2}"/>
                </a:ext>
              </a:extLst>
            </p:cNvPr>
            <p:cNvSpPr/>
            <p:nvPr/>
          </p:nvSpPr>
          <p:spPr>
            <a:xfrm>
              <a:off x="3049364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xmlns="" id="{99B83141-B906-404B-9664-F07598D39E11}"/>
                </a:ext>
              </a:extLst>
            </p:cNvPr>
            <p:cNvSpPr/>
            <p:nvPr/>
          </p:nvSpPr>
          <p:spPr>
            <a:xfrm>
              <a:off x="1992581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xmlns="" id="{079FB0D2-7BBF-482B-B46B-3B835369DA8E}"/>
                </a:ext>
              </a:extLst>
            </p:cNvPr>
            <p:cNvSpPr/>
            <p:nvPr/>
          </p:nvSpPr>
          <p:spPr>
            <a:xfrm>
              <a:off x="2506574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xmlns="" id="{6591721C-7549-4103-983C-68BF60D9BCB3}"/>
                </a:ext>
              </a:extLst>
            </p:cNvPr>
            <p:cNvSpPr/>
            <p:nvPr/>
          </p:nvSpPr>
          <p:spPr>
            <a:xfrm>
              <a:off x="3052777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xmlns="" id="{B6DC9DF5-5954-4FCE-9948-78CEA61433C9}"/>
                </a:ext>
              </a:extLst>
            </p:cNvPr>
            <p:cNvSpPr/>
            <p:nvPr/>
          </p:nvSpPr>
          <p:spPr>
            <a:xfrm>
              <a:off x="1480748" y="223107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xmlns="" id="{95BCB483-18DA-489A-AE4A-73B27E9A4D51}"/>
                </a:ext>
              </a:extLst>
            </p:cNvPr>
            <p:cNvSpPr/>
            <p:nvPr/>
          </p:nvSpPr>
          <p:spPr>
            <a:xfrm>
              <a:off x="1994741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xmlns="" id="{059AD5F7-E85E-4D62-AC79-5C1D30DBAE3D}"/>
                </a:ext>
              </a:extLst>
            </p:cNvPr>
            <p:cNvSpPr/>
            <p:nvPr/>
          </p:nvSpPr>
          <p:spPr>
            <a:xfrm>
              <a:off x="2514310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xmlns="" id="{512A7EBD-4A94-462E-9799-3085C1B02E9D}"/>
                </a:ext>
              </a:extLst>
            </p:cNvPr>
            <p:cNvSpPr/>
            <p:nvPr/>
          </p:nvSpPr>
          <p:spPr>
            <a:xfrm>
              <a:off x="3588860" y="22063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xmlns="" id="{87D4ADC0-6FEA-4A26-9520-9240CC0613AF}"/>
                </a:ext>
              </a:extLst>
            </p:cNvPr>
            <p:cNvSpPr/>
            <p:nvPr/>
          </p:nvSpPr>
          <p:spPr>
            <a:xfrm>
              <a:off x="4102853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xmlns="" id="{1D805D9C-D63E-4241-89B7-05A86A8F279E}"/>
                </a:ext>
              </a:extLst>
            </p:cNvPr>
            <p:cNvSpPr/>
            <p:nvPr/>
          </p:nvSpPr>
          <p:spPr>
            <a:xfrm>
              <a:off x="4649056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xmlns="" id="{C33FBED7-743F-4F33-B611-B1249953C0AE}"/>
                </a:ext>
              </a:extLst>
            </p:cNvPr>
            <p:cNvSpPr/>
            <p:nvPr/>
          </p:nvSpPr>
          <p:spPr>
            <a:xfrm>
              <a:off x="3593130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xmlns="" id="{D6B2CFCB-960D-4478-8936-EEF16613B42A}"/>
                </a:ext>
              </a:extLst>
            </p:cNvPr>
            <p:cNvSpPr/>
            <p:nvPr/>
          </p:nvSpPr>
          <p:spPr>
            <a:xfrm>
              <a:off x="3593130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xmlns="" id="{8EF64031-6D24-4E6A-8B5E-ACCB6C6B42FC}"/>
                </a:ext>
              </a:extLst>
            </p:cNvPr>
            <p:cNvSpPr/>
            <p:nvPr/>
          </p:nvSpPr>
          <p:spPr>
            <a:xfrm>
              <a:off x="3557619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xmlns="" id="{EB3C9DC0-6D78-46C0-93AA-5A20A3A98A0A}"/>
                </a:ext>
              </a:extLst>
            </p:cNvPr>
            <p:cNvSpPr/>
            <p:nvPr/>
          </p:nvSpPr>
          <p:spPr>
            <a:xfrm>
              <a:off x="3064902" y="22519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1" name="Star: 5 Points 80">
              <a:extLst>
                <a:ext uri="{FF2B5EF4-FFF2-40B4-BE49-F238E27FC236}">
                  <a16:creationId xmlns:a16="http://schemas.microsoft.com/office/drawing/2014/main" xmlns="" id="{4E7BF9D8-8275-4A02-837C-D85350BF25DC}"/>
                </a:ext>
              </a:extLst>
            </p:cNvPr>
            <p:cNvSpPr/>
            <p:nvPr/>
          </p:nvSpPr>
          <p:spPr>
            <a:xfrm>
              <a:off x="4114873" y="101168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2" name="Star: 5 Points 81">
              <a:extLst>
                <a:ext uri="{FF2B5EF4-FFF2-40B4-BE49-F238E27FC236}">
                  <a16:creationId xmlns:a16="http://schemas.microsoft.com/office/drawing/2014/main" xmlns="" id="{D6BC6B53-7794-4737-907F-11E9150CC577}"/>
                </a:ext>
              </a:extLst>
            </p:cNvPr>
            <p:cNvSpPr/>
            <p:nvPr/>
          </p:nvSpPr>
          <p:spPr>
            <a:xfrm>
              <a:off x="4628866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3" name="Star: 5 Points 82">
              <a:extLst>
                <a:ext uri="{FF2B5EF4-FFF2-40B4-BE49-F238E27FC236}">
                  <a16:creationId xmlns:a16="http://schemas.microsoft.com/office/drawing/2014/main" xmlns="" id="{5C33A0CF-43FC-444F-891D-9AECAFD15A97}"/>
                </a:ext>
              </a:extLst>
            </p:cNvPr>
            <p:cNvSpPr/>
            <p:nvPr/>
          </p:nvSpPr>
          <p:spPr>
            <a:xfrm>
              <a:off x="5175069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4" name="Star: 5 Points 83">
              <a:extLst>
                <a:ext uri="{FF2B5EF4-FFF2-40B4-BE49-F238E27FC236}">
                  <a16:creationId xmlns:a16="http://schemas.microsoft.com/office/drawing/2014/main" xmlns="" id="{4D0A69A2-BC64-40AF-9E1B-BA0F5836EB65}"/>
                </a:ext>
              </a:extLst>
            </p:cNvPr>
            <p:cNvSpPr/>
            <p:nvPr/>
          </p:nvSpPr>
          <p:spPr>
            <a:xfrm>
              <a:off x="4114873" y="136921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5" name="Star: 5 Points 84">
              <a:extLst>
                <a:ext uri="{FF2B5EF4-FFF2-40B4-BE49-F238E27FC236}">
                  <a16:creationId xmlns:a16="http://schemas.microsoft.com/office/drawing/2014/main" xmlns="" id="{12D32492-3748-460F-8DE0-C13F5BD74141}"/>
                </a:ext>
              </a:extLst>
            </p:cNvPr>
            <p:cNvSpPr/>
            <p:nvPr/>
          </p:nvSpPr>
          <p:spPr>
            <a:xfrm>
              <a:off x="4628866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6" name="Star: 5 Points 85">
              <a:extLst>
                <a:ext uri="{FF2B5EF4-FFF2-40B4-BE49-F238E27FC236}">
                  <a16:creationId xmlns:a16="http://schemas.microsoft.com/office/drawing/2014/main" xmlns="" id="{9126C7A0-EBFF-4DB3-AF15-FE41425297D6}"/>
                </a:ext>
              </a:extLst>
            </p:cNvPr>
            <p:cNvSpPr/>
            <p:nvPr/>
          </p:nvSpPr>
          <p:spPr>
            <a:xfrm>
              <a:off x="5175069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7" name="Star: 5 Points 86">
              <a:extLst>
                <a:ext uri="{FF2B5EF4-FFF2-40B4-BE49-F238E27FC236}">
                  <a16:creationId xmlns:a16="http://schemas.microsoft.com/office/drawing/2014/main" xmlns="" id="{F765B01E-E05A-4BD6-B971-9196DC708756}"/>
                </a:ext>
              </a:extLst>
            </p:cNvPr>
            <p:cNvSpPr/>
            <p:nvPr/>
          </p:nvSpPr>
          <p:spPr>
            <a:xfrm>
              <a:off x="4118286" y="177018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8" name="Star: 5 Points 87">
              <a:extLst>
                <a:ext uri="{FF2B5EF4-FFF2-40B4-BE49-F238E27FC236}">
                  <a16:creationId xmlns:a16="http://schemas.microsoft.com/office/drawing/2014/main" xmlns="" id="{47AC7A1A-39A1-4525-AB3C-DBE2535309EC}"/>
                </a:ext>
              </a:extLst>
            </p:cNvPr>
            <p:cNvSpPr/>
            <p:nvPr/>
          </p:nvSpPr>
          <p:spPr>
            <a:xfrm>
              <a:off x="4632279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9" name="Star: 5 Points 88">
              <a:extLst>
                <a:ext uri="{FF2B5EF4-FFF2-40B4-BE49-F238E27FC236}">
                  <a16:creationId xmlns:a16="http://schemas.microsoft.com/office/drawing/2014/main" xmlns="" id="{7FB4CDB6-1A53-4E19-86A8-C8CF9784BA39}"/>
                </a:ext>
              </a:extLst>
            </p:cNvPr>
            <p:cNvSpPr/>
            <p:nvPr/>
          </p:nvSpPr>
          <p:spPr>
            <a:xfrm>
              <a:off x="5178482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0" name="Star: 5 Points 89">
              <a:extLst>
                <a:ext uri="{FF2B5EF4-FFF2-40B4-BE49-F238E27FC236}">
                  <a16:creationId xmlns:a16="http://schemas.microsoft.com/office/drawing/2014/main" xmlns="" id="{01D14CC3-011E-4A63-A42A-9BB96F887180}"/>
                </a:ext>
              </a:extLst>
            </p:cNvPr>
            <p:cNvSpPr/>
            <p:nvPr/>
          </p:nvSpPr>
          <p:spPr>
            <a:xfrm>
              <a:off x="5718835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1" name="Star: 5 Points 90">
              <a:extLst>
                <a:ext uri="{FF2B5EF4-FFF2-40B4-BE49-F238E27FC236}">
                  <a16:creationId xmlns:a16="http://schemas.microsoft.com/office/drawing/2014/main" xmlns="" id="{77288157-02B9-4184-8C97-BCEF21121202}"/>
                </a:ext>
              </a:extLst>
            </p:cNvPr>
            <p:cNvSpPr/>
            <p:nvPr/>
          </p:nvSpPr>
          <p:spPr>
            <a:xfrm>
              <a:off x="5718835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2" name="Star: 5 Points 91">
              <a:extLst>
                <a:ext uri="{FF2B5EF4-FFF2-40B4-BE49-F238E27FC236}">
                  <a16:creationId xmlns:a16="http://schemas.microsoft.com/office/drawing/2014/main" xmlns="" id="{6FB5FDCE-E92B-42A0-A13F-86A5FF5B8AE9}"/>
                </a:ext>
              </a:extLst>
            </p:cNvPr>
            <p:cNvSpPr/>
            <p:nvPr/>
          </p:nvSpPr>
          <p:spPr>
            <a:xfrm>
              <a:off x="5718836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3" name="Star: 5 Points 92">
              <a:extLst>
                <a:ext uri="{FF2B5EF4-FFF2-40B4-BE49-F238E27FC236}">
                  <a16:creationId xmlns:a16="http://schemas.microsoft.com/office/drawing/2014/main" xmlns="" id="{FA8B8C2A-3AF7-4A26-9F34-B198F0F87722}"/>
                </a:ext>
              </a:extLst>
            </p:cNvPr>
            <p:cNvSpPr/>
            <p:nvPr/>
          </p:nvSpPr>
          <p:spPr>
            <a:xfrm>
              <a:off x="150548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4" name="Star: 5 Points 93">
              <a:extLst>
                <a:ext uri="{FF2B5EF4-FFF2-40B4-BE49-F238E27FC236}">
                  <a16:creationId xmlns:a16="http://schemas.microsoft.com/office/drawing/2014/main" xmlns="" id="{D3D3537C-84AB-4FC9-96F7-B1B77EBBFC07}"/>
                </a:ext>
              </a:extLst>
            </p:cNvPr>
            <p:cNvSpPr/>
            <p:nvPr/>
          </p:nvSpPr>
          <p:spPr>
            <a:xfrm>
              <a:off x="150548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5" name="Star: 5 Points 94">
              <a:extLst>
                <a:ext uri="{FF2B5EF4-FFF2-40B4-BE49-F238E27FC236}">
                  <a16:creationId xmlns:a16="http://schemas.microsoft.com/office/drawing/2014/main" xmlns="" id="{23BF96C6-8858-455B-8231-62CFCA886E3F}"/>
                </a:ext>
              </a:extLst>
            </p:cNvPr>
            <p:cNvSpPr/>
            <p:nvPr/>
          </p:nvSpPr>
          <p:spPr>
            <a:xfrm>
              <a:off x="1505489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6" name="Star: 5 Points 95">
              <a:extLst>
                <a:ext uri="{FF2B5EF4-FFF2-40B4-BE49-F238E27FC236}">
                  <a16:creationId xmlns:a16="http://schemas.microsoft.com/office/drawing/2014/main" xmlns="" id="{A1176250-4692-4365-9047-73D70D3A02B9}"/>
                </a:ext>
              </a:extLst>
            </p:cNvPr>
            <p:cNvSpPr/>
            <p:nvPr/>
          </p:nvSpPr>
          <p:spPr>
            <a:xfrm>
              <a:off x="6200729" y="97651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7" name="Star: 5 Points 96">
              <a:extLst>
                <a:ext uri="{FF2B5EF4-FFF2-40B4-BE49-F238E27FC236}">
                  <a16:creationId xmlns:a16="http://schemas.microsoft.com/office/drawing/2014/main" xmlns="" id="{EBD9E635-95D1-4F16-ADC5-BFCF189C6BD5}"/>
                </a:ext>
              </a:extLst>
            </p:cNvPr>
            <p:cNvSpPr/>
            <p:nvPr/>
          </p:nvSpPr>
          <p:spPr>
            <a:xfrm>
              <a:off x="6200729" y="133404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:a16="http://schemas.microsoft.com/office/drawing/2014/main" xmlns="" id="{01A58F63-8832-445D-A7D4-21115ACAE182}"/>
                </a:ext>
              </a:extLst>
            </p:cNvPr>
            <p:cNvSpPr/>
            <p:nvPr/>
          </p:nvSpPr>
          <p:spPr>
            <a:xfrm>
              <a:off x="6200730" y="17350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44EBF66A-BB71-4341-A1DA-6C7D8E0D68E4}"/>
              </a:ext>
            </a:extLst>
          </p:cNvPr>
          <p:cNvGrpSpPr/>
          <p:nvPr/>
        </p:nvGrpSpPr>
        <p:grpSpPr>
          <a:xfrm>
            <a:off x="6454255" y="1208565"/>
            <a:ext cx="5056159" cy="1165251"/>
            <a:chOff x="6454255" y="1208565"/>
            <a:chExt cx="5056159" cy="1165251"/>
          </a:xfrm>
        </p:grpSpPr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xmlns="" id="{F9C5401E-DCB0-4578-A2F9-D11261BE5D92}"/>
                </a:ext>
              </a:extLst>
            </p:cNvPr>
            <p:cNvSpPr/>
            <p:nvPr/>
          </p:nvSpPr>
          <p:spPr>
            <a:xfrm>
              <a:off x="6881173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:a16="http://schemas.microsoft.com/office/drawing/2014/main" xmlns="" id="{C707C39E-695A-4711-A683-9477D68A44C6}"/>
                </a:ext>
              </a:extLst>
            </p:cNvPr>
            <p:cNvSpPr/>
            <p:nvPr/>
          </p:nvSpPr>
          <p:spPr>
            <a:xfrm>
              <a:off x="7395166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:a16="http://schemas.microsoft.com/office/drawing/2014/main" xmlns="" id="{F38C2F85-9711-4F1B-BD84-47E78D83DF60}"/>
                </a:ext>
              </a:extLst>
            </p:cNvPr>
            <p:cNvSpPr/>
            <p:nvPr/>
          </p:nvSpPr>
          <p:spPr>
            <a:xfrm>
              <a:off x="7941369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:a16="http://schemas.microsoft.com/office/drawing/2014/main" xmlns="" id="{6FCCF07A-AF78-4C23-856A-AF1DB6C1059C}"/>
                </a:ext>
              </a:extLst>
            </p:cNvPr>
            <p:cNvSpPr/>
            <p:nvPr/>
          </p:nvSpPr>
          <p:spPr>
            <a:xfrm>
              <a:off x="6880197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xmlns="" id="{B7A37BAD-3B56-4AD8-93A2-97F33A649E25}"/>
                </a:ext>
              </a:extLst>
            </p:cNvPr>
            <p:cNvSpPr/>
            <p:nvPr/>
          </p:nvSpPr>
          <p:spPr>
            <a:xfrm>
              <a:off x="7395166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:a16="http://schemas.microsoft.com/office/drawing/2014/main" xmlns="" id="{83E03D02-B453-423F-9136-2420EF76712D}"/>
                </a:ext>
              </a:extLst>
            </p:cNvPr>
            <p:cNvSpPr/>
            <p:nvPr/>
          </p:nvSpPr>
          <p:spPr>
            <a:xfrm>
              <a:off x="7941369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0" name="Star: 5 Points 99">
              <a:extLst>
                <a:ext uri="{FF2B5EF4-FFF2-40B4-BE49-F238E27FC236}">
                  <a16:creationId xmlns:a16="http://schemas.microsoft.com/office/drawing/2014/main" xmlns="" id="{C9AC5101-62E5-4E88-A635-5C3042C01ACF}"/>
                </a:ext>
              </a:extLst>
            </p:cNvPr>
            <p:cNvSpPr/>
            <p:nvPr/>
          </p:nvSpPr>
          <p:spPr>
            <a:xfrm>
              <a:off x="8465915" y="1249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1" name="Star: 5 Points 100">
              <a:extLst>
                <a:ext uri="{FF2B5EF4-FFF2-40B4-BE49-F238E27FC236}">
                  <a16:creationId xmlns:a16="http://schemas.microsoft.com/office/drawing/2014/main" xmlns="" id="{2D4C79ED-5272-43CF-A7B6-6442D36B90BE}"/>
                </a:ext>
              </a:extLst>
            </p:cNvPr>
            <p:cNvSpPr/>
            <p:nvPr/>
          </p:nvSpPr>
          <p:spPr>
            <a:xfrm>
              <a:off x="8979908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2" name="Star: 5 Points 101">
              <a:extLst>
                <a:ext uri="{FF2B5EF4-FFF2-40B4-BE49-F238E27FC236}">
                  <a16:creationId xmlns:a16="http://schemas.microsoft.com/office/drawing/2014/main" xmlns="" id="{6341040E-9A6D-489C-8B10-FF8BCC8670B8}"/>
                </a:ext>
              </a:extLst>
            </p:cNvPr>
            <p:cNvSpPr/>
            <p:nvPr/>
          </p:nvSpPr>
          <p:spPr>
            <a:xfrm>
              <a:off x="9526111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3" name="Star: 5 Points 102">
              <a:extLst>
                <a:ext uri="{FF2B5EF4-FFF2-40B4-BE49-F238E27FC236}">
                  <a16:creationId xmlns:a16="http://schemas.microsoft.com/office/drawing/2014/main" xmlns="" id="{4C0D48F5-DA6E-431B-8797-A567706A7E22}"/>
                </a:ext>
              </a:extLst>
            </p:cNvPr>
            <p:cNvSpPr/>
            <p:nvPr/>
          </p:nvSpPr>
          <p:spPr>
            <a:xfrm>
              <a:off x="8465915" y="160726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4" name="Star: 5 Points 103">
              <a:extLst>
                <a:ext uri="{FF2B5EF4-FFF2-40B4-BE49-F238E27FC236}">
                  <a16:creationId xmlns:a16="http://schemas.microsoft.com/office/drawing/2014/main" xmlns="" id="{29B623F4-8FA4-4F8C-A746-6BA1A13FFD97}"/>
                </a:ext>
              </a:extLst>
            </p:cNvPr>
            <p:cNvSpPr/>
            <p:nvPr/>
          </p:nvSpPr>
          <p:spPr>
            <a:xfrm>
              <a:off x="8979908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5" name="Star: 5 Points 104">
              <a:extLst>
                <a:ext uri="{FF2B5EF4-FFF2-40B4-BE49-F238E27FC236}">
                  <a16:creationId xmlns:a16="http://schemas.microsoft.com/office/drawing/2014/main" xmlns="" id="{50D4D8CB-1FEF-4861-8757-0591CAA50AAE}"/>
                </a:ext>
              </a:extLst>
            </p:cNvPr>
            <p:cNvSpPr/>
            <p:nvPr/>
          </p:nvSpPr>
          <p:spPr>
            <a:xfrm>
              <a:off x="9526111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6" name="Star: 5 Points 105">
              <a:extLst>
                <a:ext uri="{FF2B5EF4-FFF2-40B4-BE49-F238E27FC236}">
                  <a16:creationId xmlns:a16="http://schemas.microsoft.com/office/drawing/2014/main" xmlns="" id="{46496191-2118-4015-96E5-9807F66B4DF3}"/>
                </a:ext>
              </a:extLst>
            </p:cNvPr>
            <p:cNvSpPr/>
            <p:nvPr/>
          </p:nvSpPr>
          <p:spPr>
            <a:xfrm>
              <a:off x="10051633" y="122615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7" name="Star: 5 Points 106">
              <a:extLst>
                <a:ext uri="{FF2B5EF4-FFF2-40B4-BE49-F238E27FC236}">
                  <a16:creationId xmlns:a16="http://schemas.microsoft.com/office/drawing/2014/main" xmlns="" id="{C66098C1-F9FF-4D61-8D3D-5BF1B09C8C08}"/>
                </a:ext>
              </a:extLst>
            </p:cNvPr>
            <p:cNvSpPr/>
            <p:nvPr/>
          </p:nvSpPr>
          <p:spPr>
            <a:xfrm>
              <a:off x="10565626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8" name="Star: 5 Points 107">
              <a:extLst>
                <a:ext uri="{FF2B5EF4-FFF2-40B4-BE49-F238E27FC236}">
                  <a16:creationId xmlns:a16="http://schemas.microsoft.com/office/drawing/2014/main" xmlns="" id="{14111888-6936-4F63-B7B5-30AF3570CDAE}"/>
                </a:ext>
              </a:extLst>
            </p:cNvPr>
            <p:cNvSpPr/>
            <p:nvPr/>
          </p:nvSpPr>
          <p:spPr>
            <a:xfrm>
              <a:off x="11111829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9" name="Star: 5 Points 108">
              <a:extLst>
                <a:ext uri="{FF2B5EF4-FFF2-40B4-BE49-F238E27FC236}">
                  <a16:creationId xmlns:a16="http://schemas.microsoft.com/office/drawing/2014/main" xmlns="" id="{0510D8DC-A62F-4937-8738-83C5F64A2952}"/>
                </a:ext>
              </a:extLst>
            </p:cNvPr>
            <p:cNvSpPr/>
            <p:nvPr/>
          </p:nvSpPr>
          <p:spPr>
            <a:xfrm>
              <a:off x="10051633" y="15837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0" name="Star: 5 Points 109">
              <a:extLst>
                <a:ext uri="{FF2B5EF4-FFF2-40B4-BE49-F238E27FC236}">
                  <a16:creationId xmlns:a16="http://schemas.microsoft.com/office/drawing/2014/main" xmlns="" id="{0593040F-B481-4F66-A94F-74DEDC7481A5}"/>
                </a:ext>
              </a:extLst>
            </p:cNvPr>
            <p:cNvSpPr/>
            <p:nvPr/>
          </p:nvSpPr>
          <p:spPr>
            <a:xfrm>
              <a:off x="10565626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1" name="Star: 5 Points 110">
              <a:extLst>
                <a:ext uri="{FF2B5EF4-FFF2-40B4-BE49-F238E27FC236}">
                  <a16:creationId xmlns:a16="http://schemas.microsoft.com/office/drawing/2014/main" xmlns="" id="{8C16E710-2BB3-41A2-8E5C-1C7083E10437}"/>
                </a:ext>
              </a:extLst>
            </p:cNvPr>
            <p:cNvSpPr/>
            <p:nvPr/>
          </p:nvSpPr>
          <p:spPr>
            <a:xfrm>
              <a:off x="11111829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2" name="Star: 5 Points 111">
              <a:extLst>
                <a:ext uri="{FF2B5EF4-FFF2-40B4-BE49-F238E27FC236}">
                  <a16:creationId xmlns:a16="http://schemas.microsoft.com/office/drawing/2014/main" xmlns="" id="{B827470D-4A4E-4565-8BB9-801F33CC0863}"/>
                </a:ext>
              </a:extLst>
            </p:cNvPr>
            <p:cNvSpPr/>
            <p:nvPr/>
          </p:nvSpPr>
          <p:spPr>
            <a:xfrm>
              <a:off x="6461207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3" name="Star: 5 Points 112">
              <a:extLst>
                <a:ext uri="{FF2B5EF4-FFF2-40B4-BE49-F238E27FC236}">
                  <a16:creationId xmlns:a16="http://schemas.microsoft.com/office/drawing/2014/main" xmlns="" id="{DC008C9D-EAD7-46DB-9FB9-FFB385C80979}"/>
                </a:ext>
              </a:extLst>
            </p:cNvPr>
            <p:cNvSpPr/>
            <p:nvPr/>
          </p:nvSpPr>
          <p:spPr>
            <a:xfrm>
              <a:off x="6460231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4" name="Star: 5 Points 113">
              <a:extLst>
                <a:ext uri="{FF2B5EF4-FFF2-40B4-BE49-F238E27FC236}">
                  <a16:creationId xmlns:a16="http://schemas.microsoft.com/office/drawing/2014/main" xmlns="" id="{EA25E096-FD81-43EF-8636-6CDC324D6E3C}"/>
                </a:ext>
              </a:extLst>
            </p:cNvPr>
            <p:cNvSpPr/>
            <p:nvPr/>
          </p:nvSpPr>
          <p:spPr>
            <a:xfrm>
              <a:off x="6874221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5" name="Star: 5 Points 114">
              <a:extLst>
                <a:ext uri="{FF2B5EF4-FFF2-40B4-BE49-F238E27FC236}">
                  <a16:creationId xmlns:a16="http://schemas.microsoft.com/office/drawing/2014/main" xmlns="" id="{469C3423-4CE4-4523-880F-F08987A30643}"/>
                </a:ext>
              </a:extLst>
            </p:cNvPr>
            <p:cNvSpPr/>
            <p:nvPr/>
          </p:nvSpPr>
          <p:spPr>
            <a:xfrm>
              <a:off x="7389190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6" name="Star: 5 Points 115">
              <a:extLst>
                <a:ext uri="{FF2B5EF4-FFF2-40B4-BE49-F238E27FC236}">
                  <a16:creationId xmlns:a16="http://schemas.microsoft.com/office/drawing/2014/main" xmlns="" id="{43E1E4C1-CB6A-434C-AB8E-8D417E4CFD69}"/>
                </a:ext>
              </a:extLst>
            </p:cNvPr>
            <p:cNvSpPr/>
            <p:nvPr/>
          </p:nvSpPr>
          <p:spPr>
            <a:xfrm>
              <a:off x="7935393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7" name="Star: 5 Points 116">
              <a:extLst>
                <a:ext uri="{FF2B5EF4-FFF2-40B4-BE49-F238E27FC236}">
                  <a16:creationId xmlns:a16="http://schemas.microsoft.com/office/drawing/2014/main" xmlns="" id="{EE4E2C62-A1C2-4E6B-A2AE-4B553B3EE2F2}"/>
                </a:ext>
              </a:extLst>
            </p:cNvPr>
            <p:cNvSpPr/>
            <p:nvPr/>
          </p:nvSpPr>
          <p:spPr>
            <a:xfrm>
              <a:off x="8459939" y="19987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8" name="Star: 5 Points 117">
              <a:extLst>
                <a:ext uri="{FF2B5EF4-FFF2-40B4-BE49-F238E27FC236}">
                  <a16:creationId xmlns:a16="http://schemas.microsoft.com/office/drawing/2014/main" xmlns="" id="{39F261FF-6E0D-4CF7-9F69-DCF010777732}"/>
                </a:ext>
              </a:extLst>
            </p:cNvPr>
            <p:cNvSpPr/>
            <p:nvPr/>
          </p:nvSpPr>
          <p:spPr>
            <a:xfrm>
              <a:off x="6454255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D321AA47-99C2-43AF-B7A2-F171A5FCD777}"/>
              </a:ext>
            </a:extLst>
          </p:cNvPr>
          <p:cNvSpPr txBox="1"/>
          <p:nvPr/>
        </p:nvSpPr>
        <p:spPr>
          <a:xfrm>
            <a:off x="2026307" y="622756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37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ngôi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sao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F2936AB-378E-4DAC-A194-F6ED81CF1C35}"/>
              </a:ext>
            </a:extLst>
          </p:cNvPr>
          <p:cNvSpPr txBox="1"/>
          <p:nvPr/>
        </p:nvSpPr>
        <p:spPr>
          <a:xfrm>
            <a:off x="8082058" y="616591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25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ngôi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sao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FA44B13E-409B-47B3-A2E5-7FB56B413D8A}"/>
              </a:ext>
            </a:extLst>
          </p:cNvPr>
          <p:cNvGrpSpPr/>
          <p:nvPr/>
        </p:nvGrpSpPr>
        <p:grpSpPr>
          <a:xfrm>
            <a:off x="952606" y="3098862"/>
            <a:ext cx="5016997" cy="1329447"/>
            <a:chOff x="974406" y="3509825"/>
            <a:chExt cx="4104419" cy="1329447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:a16="http://schemas.microsoft.com/office/drawing/2014/main" xmlns="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40162"/>
                <a:gd name="adj2" fmla="val 40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5006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hai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tháng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tớ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tất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ngôi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sao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19" grpId="0" animBg="1"/>
      <p:bldP spid="121" grpId="0"/>
      <p:bldP spid="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xmlns="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801919"/>
              </p:ext>
            </p:extLst>
          </p:nvPr>
        </p:nvGraphicFramePr>
        <p:xfrm>
          <a:off x="1027156" y="1133416"/>
          <a:ext cx="3543889" cy="4778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0548">
                  <a:extLst>
                    <a:ext uri="{9D8B030D-6E8A-4147-A177-3AD203B41FA5}">
                      <a16:colId xmlns:a16="http://schemas.microsoft.com/office/drawing/2014/main" xmlns="" val="2721636771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xmlns="" val="2062378497"/>
                    </a:ext>
                  </a:extLst>
                </a:gridCol>
              </a:tblGrid>
              <a:tr h="6669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Chục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vị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8358609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8907493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4167517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A0F2869F-5D1F-423F-A1B4-75008B764482}"/>
              </a:ext>
            </a:extLst>
          </p:cNvPr>
          <p:cNvSpPr/>
          <p:nvPr/>
        </p:nvSpPr>
        <p:spPr>
          <a:xfrm>
            <a:off x="3371389" y="1795973"/>
            <a:ext cx="1191816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85FA831-600B-4B41-8BC6-00015D2597FC}"/>
              </a:ext>
            </a:extLst>
          </p:cNvPr>
          <p:cNvSpPr/>
          <p:nvPr/>
        </p:nvSpPr>
        <p:spPr>
          <a:xfrm>
            <a:off x="1046206" y="1785953"/>
            <a:ext cx="2329042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4E36C2D-FCE6-4243-A328-738E043F4570}"/>
              </a:ext>
            </a:extLst>
          </p:cNvPr>
          <p:cNvSpPr/>
          <p:nvPr/>
        </p:nvSpPr>
        <p:spPr>
          <a:xfrm>
            <a:off x="3752221" y="4128037"/>
            <a:ext cx="468136" cy="7869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060E902A-EA79-4CEF-B61D-A80334227033}"/>
              </a:ext>
            </a:extLst>
          </p:cNvPr>
          <p:cNvSpPr/>
          <p:nvPr/>
        </p:nvSpPr>
        <p:spPr>
          <a:xfrm>
            <a:off x="3776614" y="1972046"/>
            <a:ext cx="468136" cy="15010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EE337D-9EB7-460E-B6D7-D26D952C2317}"/>
              </a:ext>
            </a:extLst>
          </p:cNvPr>
          <p:cNvGrpSpPr/>
          <p:nvPr/>
        </p:nvGrpSpPr>
        <p:grpSpPr>
          <a:xfrm>
            <a:off x="4216293" y="334250"/>
            <a:ext cx="3248912" cy="663437"/>
            <a:chOff x="168284" y="3609357"/>
            <a:chExt cx="3413739" cy="886586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24F2794-3720-4C46-A22D-5E08A2D4BA8D}"/>
                </a:ext>
              </a:extLst>
            </p:cNvPr>
            <p:cNvSpPr txBox="1"/>
            <p:nvPr/>
          </p:nvSpPr>
          <p:spPr>
            <a:xfrm>
              <a:off x="541034" y="3609357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37 + 25 = 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7D7173-180A-4677-B982-86494619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2722" b="1978"/>
          <a:stretch/>
        </p:blipFill>
        <p:spPr>
          <a:xfrm>
            <a:off x="1318565" y="1984442"/>
            <a:ext cx="352499" cy="16796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4D16BA-5552-485D-8932-E9911C84E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3090" b="1979"/>
          <a:stretch/>
        </p:blipFill>
        <p:spPr>
          <a:xfrm>
            <a:off x="1711219" y="1990928"/>
            <a:ext cx="352499" cy="1673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CFD8F18-0BD2-41E6-9E15-F46E1DD66C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3090" b="1979"/>
          <a:stretch/>
        </p:blipFill>
        <p:spPr>
          <a:xfrm>
            <a:off x="2146066" y="1990928"/>
            <a:ext cx="352499" cy="16731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844AC00-B507-4FA3-AC78-E880F7206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2576" r="5174" b="2015"/>
          <a:stretch/>
        </p:blipFill>
        <p:spPr>
          <a:xfrm>
            <a:off x="1278411" y="4079131"/>
            <a:ext cx="334258" cy="1681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95389E-5562-4C62-A3B3-7EA8B2173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l="1" t="3184" r="-39077" b="2016"/>
          <a:stretch/>
        </p:blipFill>
        <p:spPr>
          <a:xfrm>
            <a:off x="1671064" y="4089861"/>
            <a:ext cx="490245" cy="16708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5945BF3-150D-41C2-9881-A5E95C03E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1" b="94388" l="9091" r="89091">
                        <a14:foregroundMark x1="63636" y1="36735" x2="63636" y2="36735"/>
                        <a14:foregroundMark x1="49091" y1="14286" x2="49091" y2="14286"/>
                        <a14:foregroundMark x1="40000" y1="89796" x2="40000" y2="89796"/>
                        <a14:foregroundMark x1="40000" y1="94388" x2="40000" y2="94388"/>
                        <a14:backgroundMark x1="41818" y1="510" x2="70909" y2="1020"/>
                        <a14:backgroundMark x1="30909" y1="1020" x2="54545" y2="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130" y="2040635"/>
            <a:ext cx="457378" cy="1410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798130" y="5155690"/>
            <a:ext cx="331431" cy="465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0866B90-D277-4E00-ADAD-9ADE710813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b="39329"/>
          <a:stretch/>
        </p:blipFill>
        <p:spPr>
          <a:xfrm>
            <a:off x="3787372" y="4500742"/>
            <a:ext cx="352499" cy="7485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C1465E2-7A9D-4C8D-BF87-4BA8447C55D4}"/>
              </a:ext>
            </a:extLst>
          </p:cNvPr>
          <p:cNvSpPr txBox="1"/>
          <p:nvPr/>
        </p:nvSpPr>
        <p:spPr>
          <a:xfrm>
            <a:off x="5670427" y="1066780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3" r="25356" b="39854"/>
          <a:stretch/>
        </p:blipFill>
        <p:spPr>
          <a:xfrm>
            <a:off x="4732779" y="1659095"/>
            <a:ext cx="7032930" cy="413212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4B2E84E-42EA-4487-8F27-0B4487A2C72B}"/>
              </a:ext>
            </a:extLst>
          </p:cNvPr>
          <p:cNvSpPr txBox="1"/>
          <p:nvPr/>
        </p:nvSpPr>
        <p:spPr>
          <a:xfrm>
            <a:off x="5419596" y="1978297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F617FAF-A2CC-47B6-9552-804817C278BC}"/>
              </a:ext>
            </a:extLst>
          </p:cNvPr>
          <p:cNvSpPr txBox="1"/>
          <p:nvPr/>
        </p:nvSpPr>
        <p:spPr>
          <a:xfrm>
            <a:off x="5377096" y="2577440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6E055D2-4CAF-43B4-92B3-1708654CDEFB}"/>
              </a:ext>
            </a:extLst>
          </p:cNvPr>
          <p:cNvSpPr txBox="1"/>
          <p:nvPr/>
        </p:nvSpPr>
        <p:spPr>
          <a:xfrm>
            <a:off x="5154121" y="216619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C141D51A-0734-48ED-98CC-BD230920D347}"/>
              </a:ext>
            </a:extLst>
          </p:cNvPr>
          <p:cNvCxnSpPr/>
          <p:nvPr/>
        </p:nvCxnSpPr>
        <p:spPr>
          <a:xfrm>
            <a:off x="5178185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DE409A2-A645-4E1D-9E57-5A53711EB10D}"/>
              </a:ext>
            </a:extLst>
          </p:cNvPr>
          <p:cNvSpPr txBox="1"/>
          <p:nvPr/>
        </p:nvSpPr>
        <p:spPr>
          <a:xfrm>
            <a:off x="4935212" y="3759660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tính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2B64E3C-ACD7-4FB2-B73E-C9AE2A8970B2}"/>
              </a:ext>
            </a:extLst>
          </p:cNvPr>
          <p:cNvSpPr txBox="1"/>
          <p:nvPr/>
        </p:nvSpPr>
        <p:spPr>
          <a:xfrm>
            <a:off x="7804610" y="198762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73874DB-178E-4D5E-93F2-993EF0488208}"/>
              </a:ext>
            </a:extLst>
          </p:cNvPr>
          <p:cNvSpPr txBox="1"/>
          <p:nvPr/>
        </p:nvSpPr>
        <p:spPr>
          <a:xfrm>
            <a:off x="7762110" y="258676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6939343-F996-4C32-B7BC-271FE8AD58B3}"/>
              </a:ext>
            </a:extLst>
          </p:cNvPr>
          <p:cNvSpPr txBox="1"/>
          <p:nvPr/>
        </p:nvSpPr>
        <p:spPr>
          <a:xfrm>
            <a:off x="7539135" y="21755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0F4E042C-A7FF-4DD3-9CE5-BE87AAC02818}"/>
              </a:ext>
            </a:extLst>
          </p:cNvPr>
          <p:cNvCxnSpPr/>
          <p:nvPr/>
        </p:nvCxnSpPr>
        <p:spPr>
          <a:xfrm>
            <a:off x="7563199" y="30633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2CB9EF7-0AD8-4FAC-A141-D21AB7D02A3E}"/>
              </a:ext>
            </a:extLst>
          </p:cNvPr>
          <p:cNvSpPr txBox="1"/>
          <p:nvPr/>
        </p:nvSpPr>
        <p:spPr>
          <a:xfrm>
            <a:off x="8068260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AE12029-128D-44E3-9354-9D16EE77DA01}"/>
              </a:ext>
            </a:extLst>
          </p:cNvPr>
          <p:cNvSpPr txBox="1"/>
          <p:nvPr/>
        </p:nvSpPr>
        <p:spPr>
          <a:xfrm>
            <a:off x="8055501" y="259140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F0C67B0-078D-4E6F-879C-70B339F6BFA8}"/>
              </a:ext>
            </a:extLst>
          </p:cNvPr>
          <p:cNvSpPr txBox="1"/>
          <p:nvPr/>
        </p:nvSpPr>
        <p:spPr>
          <a:xfrm>
            <a:off x="8027639" y="317202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54D05F9-485E-4C58-8527-BD6030386733}"/>
              </a:ext>
            </a:extLst>
          </p:cNvPr>
          <p:cNvSpPr txBox="1"/>
          <p:nvPr/>
        </p:nvSpPr>
        <p:spPr>
          <a:xfrm>
            <a:off x="7600401" y="2731909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396DF2B-198D-45CC-B8BA-9EAE05FAA97C}"/>
              </a:ext>
            </a:extLst>
          </p:cNvPr>
          <p:cNvSpPr txBox="1"/>
          <p:nvPr/>
        </p:nvSpPr>
        <p:spPr>
          <a:xfrm>
            <a:off x="6556051" y="3638331"/>
            <a:ext cx="296912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7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12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2, </a:t>
            </a:r>
            <a:r>
              <a:rPr lang="en-US" sz="2400" b="1" dirty="0" err="1">
                <a:latin typeface="UTM Avo" panose="02040603050506020204" pitchFamily="18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6E34DD6-87EB-45EE-94B2-5B74BBDC65C3}"/>
              </a:ext>
            </a:extLst>
          </p:cNvPr>
          <p:cNvSpPr txBox="1"/>
          <p:nvPr/>
        </p:nvSpPr>
        <p:spPr>
          <a:xfrm>
            <a:off x="10496718" y="199362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1BFF280-7C05-4328-8077-6DECEF042E40}"/>
              </a:ext>
            </a:extLst>
          </p:cNvPr>
          <p:cNvSpPr txBox="1"/>
          <p:nvPr/>
        </p:nvSpPr>
        <p:spPr>
          <a:xfrm>
            <a:off x="10490359" y="255576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59571E9-D958-4359-A377-6E40D483B11B}"/>
              </a:ext>
            </a:extLst>
          </p:cNvPr>
          <p:cNvSpPr txBox="1"/>
          <p:nvPr/>
        </p:nvSpPr>
        <p:spPr>
          <a:xfrm>
            <a:off x="9967706" y="214425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C89E5FA-CB89-448C-BCE0-3B42318A2DC7}"/>
              </a:ext>
            </a:extLst>
          </p:cNvPr>
          <p:cNvSpPr txBox="1"/>
          <p:nvPr/>
        </p:nvSpPr>
        <p:spPr>
          <a:xfrm>
            <a:off x="10204066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A9F28E6-720C-4835-965A-6FF1A8A6322D}"/>
              </a:ext>
            </a:extLst>
          </p:cNvPr>
          <p:cNvSpPr txBox="1"/>
          <p:nvPr/>
        </p:nvSpPr>
        <p:spPr>
          <a:xfrm>
            <a:off x="10160361" y="2569775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6D7AAF5-BA81-4E3F-A930-E6B58304F488}"/>
              </a:ext>
            </a:extLst>
          </p:cNvPr>
          <p:cNvSpPr txBox="1"/>
          <p:nvPr/>
        </p:nvSpPr>
        <p:spPr>
          <a:xfrm>
            <a:off x="10458048" y="317240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F79B59FC-24C2-49F5-AB57-3B8C48BE6E5B}"/>
              </a:ext>
            </a:extLst>
          </p:cNvPr>
          <p:cNvCxnSpPr/>
          <p:nvPr/>
        </p:nvCxnSpPr>
        <p:spPr>
          <a:xfrm>
            <a:off x="10008283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CB70530-A41E-4E95-9D83-F3138833648D}"/>
              </a:ext>
            </a:extLst>
          </p:cNvPr>
          <p:cNvSpPr txBox="1"/>
          <p:nvPr/>
        </p:nvSpPr>
        <p:spPr>
          <a:xfrm>
            <a:off x="10192286" y="316528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8BB36BF9-ADD5-4A11-A002-6EC270A03AC7}"/>
              </a:ext>
            </a:extLst>
          </p:cNvPr>
          <p:cNvSpPr txBox="1"/>
          <p:nvPr/>
        </p:nvSpPr>
        <p:spPr>
          <a:xfrm>
            <a:off x="9525177" y="3644449"/>
            <a:ext cx="265954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3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6,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B116647-C698-46B2-9FC1-7A08BBBD9D5F}"/>
              </a:ext>
            </a:extLst>
          </p:cNvPr>
          <p:cNvSpPr/>
          <p:nvPr/>
        </p:nvSpPr>
        <p:spPr>
          <a:xfrm>
            <a:off x="4807148" y="391961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3316E0C9-CB08-4B2B-BF8F-9B3C386169C9}"/>
              </a:ext>
            </a:extLst>
          </p:cNvPr>
          <p:cNvSpPr/>
          <p:nvPr/>
        </p:nvSpPr>
        <p:spPr>
          <a:xfrm>
            <a:off x="6427206" y="392381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B896B5EB-D8E5-4FC9-87ED-87758D451BFB}"/>
              </a:ext>
            </a:extLst>
          </p:cNvPr>
          <p:cNvSpPr/>
          <p:nvPr/>
        </p:nvSpPr>
        <p:spPr>
          <a:xfrm>
            <a:off x="9413906" y="390499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B8FAED7-DE55-4F48-8FB2-BD8E9928A13C}"/>
              </a:ext>
            </a:extLst>
          </p:cNvPr>
          <p:cNvGrpSpPr/>
          <p:nvPr/>
        </p:nvGrpSpPr>
        <p:grpSpPr>
          <a:xfrm>
            <a:off x="5060708" y="5609621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37 + 25 = 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0052 -0.0546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08985 0.138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68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5463 L -0.08984 -0.0324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8828 0.00694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6" grpId="0" animBg="1"/>
      <p:bldP spid="35" grpId="0" animBg="1"/>
      <p:bldP spid="35" grpId="1" animBg="1"/>
      <p:bldP spid="33" grpId="0" animBg="1"/>
      <p:bldP spid="33" grpId="1" animBg="1"/>
      <p:bldP spid="42" grpId="0"/>
      <p:bldP spid="44" grpId="0"/>
      <p:bldP spid="45" grpId="0"/>
      <p:bldP spid="46" grpId="0"/>
      <p:bldP spid="49" grpId="0"/>
      <p:bldP spid="50" grpId="0"/>
      <p:bldP spid="51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3" grpId="0"/>
      <p:bldP spid="63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C4D2FA-7304-4BEB-B484-919573B09AB8}"/>
              </a:ext>
            </a:extLst>
          </p:cNvPr>
          <p:cNvSpPr txBox="1"/>
          <p:nvPr/>
        </p:nvSpPr>
        <p:spPr>
          <a:xfrm>
            <a:off x="2527357" y="2103233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23D925-17C1-44F4-827B-89E154BB1722}"/>
              </a:ext>
            </a:extLst>
          </p:cNvPr>
          <p:cNvSpPr txBox="1"/>
          <p:nvPr/>
        </p:nvSpPr>
        <p:spPr>
          <a:xfrm>
            <a:off x="2547003" y="270237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2B83E2-3A86-462B-BFE3-3BAD0B85BBD3}"/>
              </a:ext>
            </a:extLst>
          </p:cNvPr>
          <p:cNvSpPr txBox="1"/>
          <p:nvPr/>
        </p:nvSpPr>
        <p:spPr>
          <a:xfrm>
            <a:off x="2261882" y="229113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15090E0-3BD3-4D03-847C-4D03C0990B9B}"/>
              </a:ext>
            </a:extLst>
          </p:cNvPr>
          <p:cNvCxnSpPr/>
          <p:nvPr/>
        </p:nvCxnSpPr>
        <p:spPr>
          <a:xfrm>
            <a:off x="2285946" y="31789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3B78E1-80E7-40AB-8E03-D027112E817F}"/>
              </a:ext>
            </a:extLst>
          </p:cNvPr>
          <p:cNvSpPr txBox="1"/>
          <p:nvPr/>
        </p:nvSpPr>
        <p:spPr>
          <a:xfrm>
            <a:off x="1814101" y="3868405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tính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5011CD-0FF6-4C3E-8D0B-C4924A16C291}"/>
              </a:ext>
            </a:extLst>
          </p:cNvPr>
          <p:cNvSpPr txBox="1"/>
          <p:nvPr/>
        </p:nvSpPr>
        <p:spPr>
          <a:xfrm>
            <a:off x="5551021" y="210435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CAEB5B-C992-4E45-8A7F-FE10EA0761A0}"/>
              </a:ext>
            </a:extLst>
          </p:cNvPr>
          <p:cNvSpPr txBox="1"/>
          <p:nvPr/>
        </p:nvSpPr>
        <p:spPr>
          <a:xfrm>
            <a:off x="5535155" y="270349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483388-270F-4557-9BAF-9960BEC71CF1}"/>
              </a:ext>
            </a:extLst>
          </p:cNvPr>
          <p:cNvSpPr txBox="1"/>
          <p:nvPr/>
        </p:nvSpPr>
        <p:spPr>
          <a:xfrm>
            <a:off x="5312180" y="229224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3233298-5FBB-44CC-991F-9B319C4A1309}"/>
              </a:ext>
            </a:extLst>
          </p:cNvPr>
          <p:cNvCxnSpPr/>
          <p:nvPr/>
        </p:nvCxnSpPr>
        <p:spPr>
          <a:xfrm>
            <a:off x="5336244" y="31801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386C82-6626-4D8B-A3E6-A215726866AF}"/>
              </a:ext>
            </a:extLst>
          </p:cNvPr>
          <p:cNvSpPr txBox="1"/>
          <p:nvPr/>
        </p:nvSpPr>
        <p:spPr>
          <a:xfrm>
            <a:off x="5841305" y="210323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6A3DFC-B7DA-4E2E-8CF2-B96D9C2FA5DF}"/>
              </a:ext>
            </a:extLst>
          </p:cNvPr>
          <p:cNvSpPr txBox="1"/>
          <p:nvPr/>
        </p:nvSpPr>
        <p:spPr>
          <a:xfrm>
            <a:off x="5828546" y="270813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706942-C673-4365-9E8D-7B081B985562}"/>
              </a:ext>
            </a:extLst>
          </p:cNvPr>
          <p:cNvSpPr txBox="1"/>
          <p:nvPr/>
        </p:nvSpPr>
        <p:spPr>
          <a:xfrm>
            <a:off x="5800684" y="328875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6651AB-1B2F-4B4B-A7FF-EF880C224A57}"/>
              </a:ext>
            </a:extLst>
          </p:cNvPr>
          <p:cNvSpPr txBox="1"/>
          <p:nvPr/>
        </p:nvSpPr>
        <p:spPr>
          <a:xfrm>
            <a:off x="5386205" y="2906002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511A88-F057-43A2-8012-1490CEE76F9E}"/>
              </a:ext>
            </a:extLst>
          </p:cNvPr>
          <p:cNvSpPr txBox="1"/>
          <p:nvPr/>
        </p:nvSpPr>
        <p:spPr>
          <a:xfrm>
            <a:off x="4600940" y="3847116"/>
            <a:ext cx="31983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6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7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13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3, </a:t>
            </a:r>
            <a:r>
              <a:rPr lang="en-US" sz="2400" b="1" dirty="0" err="1">
                <a:latin typeface="UTM Avo" panose="02040603050506020204" pitchFamily="18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17EAFA8-3D83-45BC-8192-F867265CC868}"/>
              </a:ext>
            </a:extLst>
          </p:cNvPr>
          <p:cNvSpPr txBox="1"/>
          <p:nvPr/>
        </p:nvSpPr>
        <p:spPr>
          <a:xfrm>
            <a:off x="9395832" y="21143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83DD17-6F6F-4636-B63E-E4A4F3472B80}"/>
              </a:ext>
            </a:extLst>
          </p:cNvPr>
          <p:cNvSpPr txBox="1"/>
          <p:nvPr/>
        </p:nvSpPr>
        <p:spPr>
          <a:xfrm>
            <a:off x="9389473" y="267647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EB2E7C-46EE-4FB1-B692-98FE763830E9}"/>
              </a:ext>
            </a:extLst>
          </p:cNvPr>
          <p:cNvSpPr txBox="1"/>
          <p:nvPr/>
        </p:nvSpPr>
        <p:spPr>
          <a:xfrm>
            <a:off x="8866820" y="226497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EDD716-5D34-4B3D-9532-00205C78D8F3}"/>
              </a:ext>
            </a:extLst>
          </p:cNvPr>
          <p:cNvSpPr txBox="1"/>
          <p:nvPr/>
        </p:nvSpPr>
        <p:spPr>
          <a:xfrm>
            <a:off x="9103180" y="21072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053D9A-ABF1-43E0-8415-9D9D8480A606}"/>
              </a:ext>
            </a:extLst>
          </p:cNvPr>
          <p:cNvSpPr txBox="1"/>
          <p:nvPr/>
        </p:nvSpPr>
        <p:spPr>
          <a:xfrm>
            <a:off x="9112743" y="269049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A2C4A54-BE67-4DDA-9A8C-D109B72C26F6}"/>
              </a:ext>
            </a:extLst>
          </p:cNvPr>
          <p:cNvSpPr txBox="1"/>
          <p:nvPr/>
        </p:nvSpPr>
        <p:spPr>
          <a:xfrm>
            <a:off x="9392674" y="3284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DFB74622-5BCB-4B11-86A3-44C91AC0CAF0}"/>
              </a:ext>
            </a:extLst>
          </p:cNvPr>
          <p:cNvCxnSpPr/>
          <p:nvPr/>
        </p:nvCxnSpPr>
        <p:spPr>
          <a:xfrm>
            <a:off x="8907397" y="31747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CF53AC4-DF70-4187-AF98-031875F68C1A}"/>
              </a:ext>
            </a:extLst>
          </p:cNvPr>
          <p:cNvSpPr txBox="1"/>
          <p:nvPr/>
        </p:nvSpPr>
        <p:spPr>
          <a:xfrm>
            <a:off x="9144668" y="32859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803006E-13C8-4E44-B2DC-4C3B22625210}"/>
              </a:ext>
            </a:extLst>
          </p:cNvPr>
          <p:cNvSpPr txBox="1"/>
          <p:nvPr/>
        </p:nvSpPr>
        <p:spPr>
          <a:xfrm>
            <a:off x="8460229" y="3764205"/>
            <a:ext cx="339146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4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3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7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8, </a:t>
            </a: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CD92C7D6-E2E4-4362-84FC-B5D521A28E70}"/>
              </a:ext>
            </a:extLst>
          </p:cNvPr>
          <p:cNvSpPr/>
          <p:nvPr/>
        </p:nvSpPr>
        <p:spPr>
          <a:xfrm>
            <a:off x="4472095" y="416003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EFF8D02-C7B9-4BC9-A0A8-003567E382A3}"/>
              </a:ext>
            </a:extLst>
          </p:cNvPr>
          <p:cNvSpPr/>
          <p:nvPr/>
        </p:nvSpPr>
        <p:spPr>
          <a:xfrm>
            <a:off x="8312382" y="410455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B273B70-42D0-4CF3-A44B-A0902AED201D}"/>
              </a:ext>
            </a:extLst>
          </p:cNvPr>
          <p:cNvSpPr/>
          <p:nvPr/>
        </p:nvSpPr>
        <p:spPr>
          <a:xfrm>
            <a:off x="1536818" y="408231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46 + 37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8CA711E-8C9E-468F-94D3-D6E893A99FCF}"/>
              </a:ext>
            </a:extLst>
          </p:cNvPr>
          <p:cNvGrpSpPr/>
          <p:nvPr/>
        </p:nvGrpSpPr>
        <p:grpSpPr>
          <a:xfrm>
            <a:off x="3908808" y="5405193"/>
            <a:ext cx="3783751" cy="576917"/>
            <a:chOff x="168284" y="3638943"/>
            <a:chExt cx="3039813" cy="856999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259360C2-8AB2-4704-B838-719CFE3229A5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CA43278-2812-49EA-9F97-097BAB9F4A39}"/>
                </a:ext>
              </a:extLst>
            </p:cNvPr>
            <p:cNvSpPr txBox="1"/>
            <p:nvPr/>
          </p:nvSpPr>
          <p:spPr>
            <a:xfrm>
              <a:off x="340369" y="3678461"/>
              <a:ext cx="2663858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: 46 + 37 = 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9453 -0.0009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5" grpId="2"/>
      <p:bldP spid="16" grpId="0"/>
      <p:bldP spid="17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7619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2084666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/>
          <p:nvPr/>
        </p:nvCxnSpPr>
        <p:spPr>
          <a:xfrm>
            <a:off x="1838595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811961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92D406-BD2F-43A8-98A7-FACB7F60EC1B}"/>
              </a:ext>
            </a:extLst>
          </p:cNvPr>
          <p:cNvSpPr txBox="1"/>
          <p:nvPr/>
        </p:nvSpPr>
        <p:spPr>
          <a:xfrm>
            <a:off x="4568868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15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D00D690-3A4A-47F3-BC42-9A2A67538A06}"/>
              </a:ext>
            </a:extLst>
          </p:cNvPr>
          <p:cNvCxnSpPr/>
          <p:nvPr/>
        </p:nvCxnSpPr>
        <p:spPr>
          <a:xfrm>
            <a:off x="432279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E5B254-FCF3-4176-AC13-03720E4F2A1C}"/>
              </a:ext>
            </a:extLst>
          </p:cNvPr>
          <p:cNvSpPr txBox="1"/>
          <p:nvPr/>
        </p:nvSpPr>
        <p:spPr>
          <a:xfrm>
            <a:off x="4293016" y="249837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73C6BC-0327-4307-A544-D20362FC0FED}"/>
              </a:ext>
            </a:extLst>
          </p:cNvPr>
          <p:cNvSpPr txBox="1"/>
          <p:nvPr/>
        </p:nvSpPr>
        <p:spPr>
          <a:xfrm>
            <a:off x="7066464" y="233018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820393" y="341641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951F27-C990-478A-B6DE-9D22CD9DD7EB}"/>
              </a:ext>
            </a:extLst>
          </p:cNvPr>
          <p:cNvSpPr txBox="1"/>
          <p:nvPr/>
        </p:nvSpPr>
        <p:spPr>
          <a:xfrm>
            <a:off x="6793759" y="259179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72EEDE-426E-4A4D-A18D-5B4D7A46BD9E}"/>
              </a:ext>
            </a:extLst>
          </p:cNvPr>
          <p:cNvSpPr txBox="1"/>
          <p:nvPr/>
        </p:nvSpPr>
        <p:spPr>
          <a:xfrm>
            <a:off x="9580648" y="2297613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334577" y="338383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95E055-5881-4A8D-9459-55691D35BA09}"/>
              </a:ext>
            </a:extLst>
          </p:cNvPr>
          <p:cNvSpPr txBox="1"/>
          <p:nvPr/>
        </p:nvSpPr>
        <p:spPr>
          <a:xfrm>
            <a:off x="9238544" y="255922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210" name="TextBox1" r:id="rId2" imgW="755640" imgH="488880"/>
        </mc:Choice>
        <mc:Fallback>
          <p:control name="TextBox1" r:id="rId2" imgW="755640" imgH="48888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xmlns="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00348" y="3468249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1" name="TextBox2" r:id="rId3" imgW="755640" imgH="488880"/>
        </mc:Choice>
        <mc:Fallback>
          <p:control name="TextBox2" r:id="rId3" imgW="755640" imgH="48888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xmlns="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80457" y="3484591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2" name="TextBox3" r:id="rId4" imgW="755640" imgH="488880"/>
        </mc:Choice>
        <mc:Fallback>
          <p:control name="TextBox3" r:id="rId4" imgW="755640" imgH="48888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xmlns="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82092" y="3535883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3" name="TextBox4" r:id="rId5" imgW="755640" imgH="488880"/>
        </mc:Choice>
        <mc:Fallback>
          <p:control name="TextBox4" r:id="rId5" imgW="755640" imgH="488880">
            <p:pic>
              <p:nvPicPr>
                <p:cNvPr id="36" name="TextBox4">
                  <a:extLst>
                    <a:ext uri="{FF2B5EF4-FFF2-40B4-BE49-F238E27FC236}">
                      <a16:creationId xmlns:a16="http://schemas.microsoft.com/office/drawing/2014/main" xmlns="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411888" y="3498944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4068342" cy="860961"/>
            <a:chOff x="-3365820" y="200117"/>
            <a:chExt cx="3996328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996328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825889" y="32944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19 + 43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58 + 26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47 + 14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66 + 25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13928B-3C1F-4501-BB09-374E70376AC3}"/>
              </a:ext>
            </a:extLst>
          </p:cNvPr>
          <p:cNvSpPr txBox="1"/>
          <p:nvPr/>
        </p:nvSpPr>
        <p:spPr>
          <a:xfrm>
            <a:off x="2086499" y="3543249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58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E5B452D-3C62-40A9-BCF2-398F8E281AD7}"/>
              </a:ext>
            </a:extLst>
          </p:cNvPr>
          <p:cNvSpPr txBox="1"/>
          <p:nvPr/>
        </p:nvSpPr>
        <p:spPr>
          <a:xfrm>
            <a:off x="4352254" y="32726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0C8058A-94DE-4D29-B88B-13B10C409E96}"/>
              </a:ext>
            </a:extLst>
          </p:cNvPr>
          <p:cNvSpPr txBox="1"/>
          <p:nvPr/>
        </p:nvSpPr>
        <p:spPr>
          <a:xfrm>
            <a:off x="4612864" y="352147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94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C5CE554-40D9-4CC9-98C0-A497CFEF4D58}"/>
              </a:ext>
            </a:extLst>
          </p:cNvPr>
          <p:cNvSpPr txBox="1"/>
          <p:nvPr/>
        </p:nvSpPr>
        <p:spPr>
          <a:xfrm>
            <a:off x="6805118" y="32693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CE356CB-CBBC-4653-86D6-FA6C31DA5FC5}"/>
              </a:ext>
            </a:extLst>
          </p:cNvPr>
          <p:cNvSpPr txBox="1"/>
          <p:nvPr/>
        </p:nvSpPr>
        <p:spPr>
          <a:xfrm>
            <a:off x="9293383" y="331064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22887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3630</TotalTime>
  <Words>382</Words>
  <Application>Microsoft Office PowerPoint</Application>
  <PresentationFormat>Widescreen</PresentationFormat>
  <Paragraphs>122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Arial-Rounded</vt:lpstr>
      <vt:lpstr>Arial</vt:lpstr>
      <vt:lpstr>Calibri</vt:lpstr>
      <vt:lpstr>Cambria Math</vt:lpstr>
      <vt:lpstr>HP001 4 hàng</vt:lpstr>
      <vt:lpstr>Times New Roman</vt:lpstr>
      <vt:lpstr>UTM Avo</vt:lpstr>
      <vt:lpstr>1_Office Theme</vt:lpstr>
      <vt:lpstr>Tuần 10 Bài 29: Phép cộng (có nhớ) trong phạm vi 100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Thảo Vũ</cp:lastModifiedBy>
  <cp:revision>544</cp:revision>
  <dcterms:created xsi:type="dcterms:W3CDTF">2021-02-20T02:56:00Z</dcterms:created>
  <dcterms:modified xsi:type="dcterms:W3CDTF">2022-09-14T02:49:22Z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