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media/audio5.wav" ContentType="audio/wav"/>
  <Override PartName="/ppt/media/audio6.wav" ContentType="audio/wav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0" r:id="rId2"/>
    <p:sldMasterId id="2147483673" r:id="rId3"/>
    <p:sldMasterId id="2147483685" r:id="rId4"/>
    <p:sldMasterId id="2147483697" r:id="rId5"/>
  </p:sldMasterIdLst>
  <p:notesMasterIdLst>
    <p:notesMasterId r:id="rId49"/>
  </p:notesMasterIdLst>
  <p:sldIdLst>
    <p:sldId id="256" r:id="rId6"/>
    <p:sldId id="257" r:id="rId7"/>
    <p:sldId id="258" r:id="rId8"/>
    <p:sldId id="259" r:id="rId9"/>
    <p:sldId id="260" r:id="rId10"/>
    <p:sldId id="270" r:id="rId11"/>
    <p:sldId id="271" r:id="rId12"/>
    <p:sldId id="272" r:id="rId13"/>
    <p:sldId id="273" r:id="rId14"/>
    <p:sldId id="276" r:id="rId15"/>
    <p:sldId id="274" r:id="rId16"/>
    <p:sldId id="275" r:id="rId17"/>
    <p:sldId id="277" r:id="rId18"/>
    <p:sldId id="261" r:id="rId19"/>
    <p:sldId id="262" r:id="rId20"/>
    <p:sldId id="290" r:id="rId21"/>
    <p:sldId id="291" r:id="rId22"/>
    <p:sldId id="292" r:id="rId23"/>
    <p:sldId id="293" r:id="rId24"/>
    <p:sldId id="294" r:id="rId25"/>
    <p:sldId id="278" r:id="rId26"/>
    <p:sldId id="295" r:id="rId27"/>
    <p:sldId id="301" r:id="rId28"/>
    <p:sldId id="297" r:id="rId29"/>
    <p:sldId id="298" r:id="rId30"/>
    <p:sldId id="299" r:id="rId31"/>
    <p:sldId id="300" r:id="rId32"/>
    <p:sldId id="279" r:id="rId33"/>
    <p:sldId id="280" r:id="rId34"/>
    <p:sldId id="281" r:id="rId35"/>
    <p:sldId id="282" r:id="rId36"/>
    <p:sldId id="284" r:id="rId37"/>
    <p:sldId id="285" r:id="rId38"/>
    <p:sldId id="286" r:id="rId39"/>
    <p:sldId id="287" r:id="rId40"/>
    <p:sldId id="288" r:id="rId41"/>
    <p:sldId id="289" r:id="rId42"/>
    <p:sldId id="263" r:id="rId43"/>
    <p:sldId id="264" r:id="rId44"/>
    <p:sldId id="268" r:id="rId45"/>
    <p:sldId id="269" r:id="rId46"/>
    <p:sldId id="267" r:id="rId47"/>
    <p:sldId id="302" r:id="rId48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852" autoAdjust="0"/>
  </p:normalViewPr>
  <p:slideViewPr>
    <p:cSldViewPr snapToGrid="0">
      <p:cViewPr varScale="1">
        <p:scale>
          <a:sx n="72" d="100"/>
          <a:sy n="72" d="100"/>
        </p:scale>
        <p:origin x="114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8" Type="http://schemas.openxmlformats.org/officeDocument/2006/relationships/slide" Target="slides/slide3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270161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584552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914679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510564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ô </a:t>
            </a:r>
            <a:r>
              <a:rPr lang="en-US" baseline="0" err="1"/>
              <a:t>số</a:t>
            </a:r>
            <a:r>
              <a:rPr lang="en-US" baseline="0"/>
              <a:t> 1-4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err="1"/>
              <a:t>trả</a:t>
            </a:r>
            <a:r>
              <a:rPr lang="en-US" baseline="0"/>
              <a:t> lời </a:t>
            </a:r>
            <a:r>
              <a:rPr lang="en-US" baseline="0" dirty="0" err="1"/>
              <a:t>đúng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PLAY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xoay</a:t>
            </a:r>
            <a:r>
              <a:rPr lang="en-US" baseline="0" dirty="0"/>
              <a:t> </a:t>
            </a:r>
            <a:r>
              <a:rPr lang="en-US" baseline="0" dirty="0" err="1"/>
              <a:t>lấy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r>
              <a:rPr lang="en-US" baseline="0" dirty="0"/>
              <a:t>, click </a:t>
            </a:r>
            <a:r>
              <a:rPr lang="en-US" baseline="0" dirty="0" err="1"/>
              <a:t>vào</a:t>
            </a:r>
            <a:r>
              <a:rPr lang="en-US" baseline="0" dirty="0"/>
              <a:t> STOP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dừng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lấy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err="1"/>
              <a:t>quả</a:t>
            </a:r>
            <a:r>
              <a:rPr lang="en-US" baseline="0"/>
              <a:t>.</a:t>
            </a:r>
          </a:p>
          <a:p>
            <a:r>
              <a:rPr lang="en-US" baseline="0"/>
              <a:t>Sau khi hoàn thành hết các câu hỏi, GV ấn vào vị trí ngoài các biểu tượng để xuất hiện chữ “Hoàn thành” =&gt; click vào “Hoàn thành” để chuyển đến nội dung học tiếp theo.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C99908-BD8C-4D42-845E-47FC8930B4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79936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“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vòng</a:t>
            </a:r>
            <a:r>
              <a:rPr lang="en-US" baseline="0" dirty="0"/>
              <a:t> quay”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 quay </a:t>
            </a:r>
            <a:r>
              <a:rPr lang="en-US" baseline="0" dirty="0" err="1"/>
              <a:t>lấy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r>
              <a:rPr lang="en-US" baseline="0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C99908-BD8C-4D42-845E-47FC8930B4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65564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“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vòng</a:t>
            </a:r>
            <a:r>
              <a:rPr lang="en-US" baseline="0" dirty="0"/>
              <a:t> quay”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 quay </a:t>
            </a:r>
            <a:r>
              <a:rPr lang="en-US" baseline="0" dirty="0" err="1"/>
              <a:t>lấy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r>
              <a:rPr lang="en-US" baseline="0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C99908-BD8C-4D42-845E-47FC8930B4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27235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“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vòng</a:t>
            </a:r>
            <a:r>
              <a:rPr lang="en-US" baseline="0" dirty="0"/>
              <a:t> quay”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 quay </a:t>
            </a:r>
            <a:r>
              <a:rPr lang="en-US" baseline="0" dirty="0" err="1"/>
              <a:t>lấy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r>
              <a:rPr lang="en-US" baseline="0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C99908-BD8C-4D42-845E-47FC8930B4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86756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“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vòng</a:t>
            </a:r>
            <a:r>
              <a:rPr lang="en-US" baseline="0" dirty="0"/>
              <a:t> quay”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 quay </a:t>
            </a:r>
            <a:r>
              <a:rPr lang="en-US" baseline="0" dirty="0" err="1"/>
              <a:t>lấy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r>
              <a:rPr lang="en-US" baseline="0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C99908-BD8C-4D42-845E-47FC8930B4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82096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178954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Giáo viên click vào vị trí bất kì để bắt đầu trò chơi.</a:t>
            </a:r>
          </a:p>
        </p:txBody>
      </p:sp>
    </p:spTree>
    <p:extLst>
      <p:ext uri="{BB962C8B-B14F-4D97-AF65-F5344CB8AC3E}">
        <p14:creationId xmlns:p14="http://schemas.microsoft.com/office/powerpoint/2010/main" val="30996138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bếp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err="1"/>
              <a:t>câu</a:t>
            </a:r>
            <a:r>
              <a:rPr lang="en-US" baseline="0"/>
              <a:t> hỏi</a:t>
            </a:r>
          </a:p>
          <a:p>
            <a:r>
              <a:rPr lang="en-US" baseline="0"/>
              <a:t>Sau khi hoàn thành xong hết các câu hỏi, GV bấm vào “Hoàn thành” để chuyển đến nội dung học tiếp theo.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03CB6F-B7B2-458C-B6AC-4EE062B57E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24659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hồ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&gt;&gt;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A</a:t>
            </a:r>
            <a:r>
              <a:rPr lang="en-US" baseline="0"/>
              <a:t>, B để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&gt;&gt;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ngôi</a:t>
            </a:r>
            <a:r>
              <a:rPr lang="en-US" baseline="0" dirty="0"/>
              <a:t> </a:t>
            </a:r>
            <a:r>
              <a:rPr lang="en-US" baseline="0" dirty="0" err="1"/>
              <a:t>sao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ăn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03CB6F-B7B2-458C-B6AC-4EE062B57E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99347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Hướng</a:t>
            </a:r>
            <a:r>
              <a:rPr lang="en-US" baseline="0"/>
              <a:t> dẫn: GV click vào đồng hồ để bấm giờ &gt;&gt; Click vào chữ cái A, B để chọn đáp án đúng &gt;&gt; Click vào ngôi sao để trở về bàn ăn.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03CB6F-B7B2-458C-B6AC-4EE062B57E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16592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Hướng</a:t>
            </a:r>
            <a:r>
              <a:rPr lang="en-US" baseline="0"/>
              <a:t> dẫn: GV click vào đồng hồ để bấm giờ &gt;&gt; Click vào chữ cái A, B để chọn đáp án đúng &gt;&gt; Click vào ngôi sao để trở về bàn ăn.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03CB6F-B7B2-458C-B6AC-4EE062B57E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12851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Hướng</a:t>
            </a:r>
            <a:r>
              <a:rPr lang="en-US" baseline="0"/>
              <a:t> dẫn: GV click vào đồng hồ để bấm giờ &gt;&gt; Click vào chữ cái A, B để chọn đáp án đúng &gt;&gt; Click vào ngôi sao để trở về bàn ăn.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03CB6F-B7B2-458C-B6AC-4EE062B57E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13390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425667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312323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4167504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3352976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click vào hộp quà để bắt đầu trò chơi.</a:t>
            </a:r>
          </a:p>
        </p:txBody>
      </p:sp>
    </p:spTree>
    <p:extLst>
      <p:ext uri="{BB962C8B-B14F-4D97-AF65-F5344CB8AC3E}">
        <p14:creationId xmlns:p14="http://schemas.microsoft.com/office/powerpoint/2010/main" val="415188573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click vào các hộp quà để mở câu hỏi</a:t>
            </a:r>
          </a:p>
          <a:p>
            <a:r>
              <a:rPr lang="en-US"/>
              <a:t>Sau khi hoàn thành tất cả các câu hỏi, GV click vào biểu tượng góc phải màn hình để chuyển đến nội dung học tiếp theo</a:t>
            </a:r>
          </a:p>
        </p:txBody>
      </p:sp>
    </p:spTree>
    <p:extLst>
      <p:ext uri="{BB962C8B-B14F-4D97-AF65-F5344CB8AC3E}">
        <p14:creationId xmlns:p14="http://schemas.microsoft.com/office/powerpoint/2010/main" val="399416085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click vào vị trí bất kì ở nền slide để mở đáp án</a:t>
            </a:r>
          </a:p>
          <a:p>
            <a:r>
              <a:rPr lang="en-US"/>
              <a:t>Sau khi học sinh trả lời xong, GV click vào hộp quà để mở phần thưởng</a:t>
            </a:r>
          </a:p>
          <a:p>
            <a:r>
              <a:rPr lang="en-US"/>
              <a:t>GV click vào “Go home” để quay về màn chính</a:t>
            </a:r>
          </a:p>
        </p:txBody>
      </p:sp>
    </p:spTree>
    <p:extLst>
      <p:ext uri="{BB962C8B-B14F-4D97-AF65-F5344CB8AC3E}">
        <p14:creationId xmlns:p14="http://schemas.microsoft.com/office/powerpoint/2010/main" val="41166451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click vào vị trí bất kì ở nền slide để mở đáp án</a:t>
            </a:r>
          </a:p>
          <a:p>
            <a:r>
              <a:rPr lang="en-US"/>
              <a:t>Sau khi học sinh trả lời xong, GV click vào hộp quà để mở phần thưởng</a:t>
            </a:r>
          </a:p>
          <a:p>
            <a:r>
              <a:rPr lang="en-US"/>
              <a:t>GV click vào “Go home” để quay về màn chính</a:t>
            </a:r>
          </a:p>
        </p:txBody>
      </p:sp>
    </p:spTree>
    <p:extLst>
      <p:ext uri="{BB962C8B-B14F-4D97-AF65-F5344CB8AC3E}">
        <p14:creationId xmlns:p14="http://schemas.microsoft.com/office/powerpoint/2010/main" val="40121496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click vào vị trí bất kì ở nền slide để mở đáp án</a:t>
            </a:r>
          </a:p>
          <a:p>
            <a:r>
              <a:rPr lang="en-US"/>
              <a:t>Sau khi học sinh trả lời xong, GV click vào hộp quà để mở phần thưởng</a:t>
            </a:r>
          </a:p>
          <a:p>
            <a:r>
              <a:rPr lang="en-US"/>
              <a:t>GV click vào “Go home” để quay về màn chính</a:t>
            </a:r>
          </a:p>
        </p:txBody>
      </p:sp>
    </p:spTree>
    <p:extLst>
      <p:ext uri="{BB962C8B-B14F-4D97-AF65-F5344CB8AC3E}">
        <p14:creationId xmlns:p14="http://schemas.microsoft.com/office/powerpoint/2010/main" val="419860475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click vào vị trí bất kì ở nền slide để mở đáp án</a:t>
            </a:r>
          </a:p>
          <a:p>
            <a:r>
              <a:rPr lang="en-US"/>
              <a:t>Sau khi học sinh trả lời xong, GV click vào hộp quà để mở phần thưởng</a:t>
            </a:r>
          </a:p>
          <a:p>
            <a:r>
              <a:rPr lang="en-US"/>
              <a:t>GV click vào “Go home” để quay về màn chính</a:t>
            </a:r>
          </a:p>
        </p:txBody>
      </p:sp>
    </p:spTree>
    <p:extLst>
      <p:ext uri="{BB962C8B-B14F-4D97-AF65-F5344CB8AC3E}">
        <p14:creationId xmlns:p14="http://schemas.microsoft.com/office/powerpoint/2010/main" val="246860647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1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1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9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200392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248302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864122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61038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664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8927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1172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6098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137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3425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6708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782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8755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7865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6051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283585" y="252606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2400" dirty="0">
              <a:latin typeface="Yeseva One" panose="00000500000000000000" charset="0"/>
              <a:ea typeface="Yeseva One" panose="0000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28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74685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94981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65580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21407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55401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961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9077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8360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86383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38266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61219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25791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16634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6395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67624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7457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6322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92639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81631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98383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51383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99190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7164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25809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0740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453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584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32814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68606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7307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46957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76088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763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135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0428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2021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199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hyperlink" Target="https://hoc10.vn/doc-sach/dao-duc-2/1/15/21/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Relationship Id="rId9" Type="http://schemas.openxmlformats.org/officeDocument/2006/relationships/image" Target="../media/image44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image" Target="../media/image48.gif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46.png"/><Relationship Id="rId12" Type="http://schemas.openxmlformats.org/officeDocument/2006/relationships/image" Target="../media/image47.gif"/><Relationship Id="rId17" Type="http://schemas.openxmlformats.org/officeDocument/2006/relationships/slide" Target="slide21.xml"/><Relationship Id="rId2" Type="http://schemas.openxmlformats.org/officeDocument/2006/relationships/audio" Target="../media/media1.wav"/><Relationship Id="rId16" Type="http://schemas.openxmlformats.org/officeDocument/2006/relationships/image" Target="../media/image51.jpeg"/><Relationship Id="rId1" Type="http://schemas.microsoft.com/office/2007/relationships/media" Target="../media/media1.wav"/><Relationship Id="rId6" Type="http://schemas.openxmlformats.org/officeDocument/2006/relationships/image" Target="../media/image45.png"/><Relationship Id="rId11" Type="http://schemas.openxmlformats.org/officeDocument/2006/relationships/slide" Target="slide20.xml"/><Relationship Id="rId5" Type="http://schemas.openxmlformats.org/officeDocument/2006/relationships/audio" Target="../media/audio1.wav"/><Relationship Id="rId15" Type="http://schemas.openxmlformats.org/officeDocument/2006/relationships/image" Target="../media/image50.png"/><Relationship Id="rId10" Type="http://schemas.openxmlformats.org/officeDocument/2006/relationships/slide" Target="slide19.xml"/><Relationship Id="rId4" Type="http://schemas.openxmlformats.org/officeDocument/2006/relationships/notesSlide" Target="../notesSlides/notesSlide16.xml"/><Relationship Id="rId9" Type="http://schemas.openxmlformats.org/officeDocument/2006/relationships/slide" Target="slide18.xml"/><Relationship Id="rId14" Type="http://schemas.openxmlformats.org/officeDocument/2006/relationships/image" Target="../media/image49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6.png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2.png"/><Relationship Id="rId11" Type="http://schemas.microsoft.com/office/2007/relationships/hdphoto" Target="../media/hdphoto4.wdp"/><Relationship Id="rId5" Type="http://schemas.openxmlformats.org/officeDocument/2006/relationships/audio" Target="../media/audio4.wav"/><Relationship Id="rId15" Type="http://schemas.openxmlformats.org/officeDocument/2006/relationships/image" Target="../media/image51.jpeg"/><Relationship Id="rId10" Type="http://schemas.openxmlformats.org/officeDocument/2006/relationships/image" Target="../media/image54.png"/><Relationship Id="rId4" Type="http://schemas.openxmlformats.org/officeDocument/2006/relationships/audio" Target="../media/audio3.wav"/><Relationship Id="rId9" Type="http://schemas.microsoft.com/office/2007/relationships/hdphoto" Target="../media/hdphoto3.wdp"/><Relationship Id="rId14" Type="http://schemas.openxmlformats.org/officeDocument/2006/relationships/slide" Target="slide1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6.png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2.png"/><Relationship Id="rId11" Type="http://schemas.microsoft.com/office/2007/relationships/hdphoto" Target="../media/hdphoto4.wdp"/><Relationship Id="rId5" Type="http://schemas.openxmlformats.org/officeDocument/2006/relationships/audio" Target="../media/audio4.wav"/><Relationship Id="rId15" Type="http://schemas.openxmlformats.org/officeDocument/2006/relationships/image" Target="../media/image51.jpeg"/><Relationship Id="rId10" Type="http://schemas.openxmlformats.org/officeDocument/2006/relationships/image" Target="../media/image54.png"/><Relationship Id="rId4" Type="http://schemas.openxmlformats.org/officeDocument/2006/relationships/audio" Target="../media/audio3.wav"/><Relationship Id="rId9" Type="http://schemas.microsoft.com/office/2007/relationships/hdphoto" Target="../media/hdphoto3.wdp"/><Relationship Id="rId14" Type="http://schemas.openxmlformats.org/officeDocument/2006/relationships/slide" Target="slide1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6.png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2.png"/><Relationship Id="rId11" Type="http://schemas.microsoft.com/office/2007/relationships/hdphoto" Target="../media/hdphoto4.wdp"/><Relationship Id="rId5" Type="http://schemas.openxmlformats.org/officeDocument/2006/relationships/audio" Target="../media/audio4.wav"/><Relationship Id="rId15" Type="http://schemas.openxmlformats.org/officeDocument/2006/relationships/image" Target="../media/image51.jpeg"/><Relationship Id="rId10" Type="http://schemas.openxmlformats.org/officeDocument/2006/relationships/image" Target="../media/image54.png"/><Relationship Id="rId4" Type="http://schemas.openxmlformats.org/officeDocument/2006/relationships/audio" Target="../media/audio3.wav"/><Relationship Id="rId9" Type="http://schemas.microsoft.com/office/2007/relationships/hdphoto" Target="../media/hdphoto3.wdp"/><Relationship Id="rId14" Type="http://schemas.openxmlformats.org/officeDocument/2006/relationships/slide" Target="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hyperlink" Target="https://hoc10.vn/doc-sach/dao-duc-2/1/15/19/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6.png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51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2.png"/><Relationship Id="rId11" Type="http://schemas.microsoft.com/office/2007/relationships/hdphoto" Target="../media/hdphoto4.wdp"/><Relationship Id="rId5" Type="http://schemas.openxmlformats.org/officeDocument/2006/relationships/audio" Target="../media/audio4.wav"/><Relationship Id="rId15" Type="http://schemas.openxmlformats.org/officeDocument/2006/relationships/slide" Target="slide16.xml"/><Relationship Id="rId10" Type="http://schemas.openxmlformats.org/officeDocument/2006/relationships/image" Target="../media/image54.png"/><Relationship Id="rId4" Type="http://schemas.openxmlformats.org/officeDocument/2006/relationships/audio" Target="../media/audio3.wav"/><Relationship Id="rId9" Type="http://schemas.microsoft.com/office/2007/relationships/hdphoto" Target="../media/hdphoto3.wdp"/><Relationship Id="rId14" Type="http://schemas.openxmlformats.org/officeDocument/2006/relationships/slide" Target="slide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slide" Target="slide26.xml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12" Type="http://schemas.openxmlformats.org/officeDocument/2006/relationships/slide" Target="slide25.xml"/><Relationship Id="rId2" Type="http://schemas.openxmlformats.org/officeDocument/2006/relationships/notesSlide" Target="../notesSlides/notesSlide23.xml"/><Relationship Id="rId16" Type="http://schemas.openxmlformats.org/officeDocument/2006/relationships/slide" Target="slide28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67.png"/><Relationship Id="rId11" Type="http://schemas.openxmlformats.org/officeDocument/2006/relationships/image" Target="../media/image71.png"/><Relationship Id="rId5" Type="http://schemas.openxmlformats.org/officeDocument/2006/relationships/image" Target="../media/image66.png"/><Relationship Id="rId15" Type="http://schemas.openxmlformats.org/officeDocument/2006/relationships/image" Target="../media/image63.jpeg"/><Relationship Id="rId10" Type="http://schemas.openxmlformats.org/officeDocument/2006/relationships/slide" Target="slide24.xml"/><Relationship Id="rId4" Type="http://schemas.openxmlformats.org/officeDocument/2006/relationships/image" Target="../media/image65.png"/><Relationship Id="rId9" Type="http://schemas.openxmlformats.org/officeDocument/2006/relationships/image" Target="../media/image70.png"/><Relationship Id="rId14" Type="http://schemas.openxmlformats.org/officeDocument/2006/relationships/slide" Target="slide2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8.png"/><Relationship Id="rId3" Type="http://schemas.openxmlformats.org/officeDocument/2006/relationships/audio" Target="../media/audio5.wav"/><Relationship Id="rId7" Type="http://schemas.openxmlformats.org/officeDocument/2006/relationships/image" Target="../media/image73.png"/><Relationship Id="rId12" Type="http://schemas.openxmlformats.org/officeDocument/2006/relationships/slide" Target="slide23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audio" Target="../media/audio6.wav"/><Relationship Id="rId15" Type="http://schemas.openxmlformats.org/officeDocument/2006/relationships/image" Target="../media/image57.png"/><Relationship Id="rId10" Type="http://schemas.openxmlformats.org/officeDocument/2006/relationships/image" Target="../media/image76.png"/><Relationship Id="rId4" Type="http://schemas.openxmlformats.org/officeDocument/2006/relationships/audio" Target="../media/audio1.wav"/><Relationship Id="rId9" Type="http://schemas.openxmlformats.org/officeDocument/2006/relationships/image" Target="../media/image75.png"/><Relationship Id="rId14" Type="http://schemas.openxmlformats.org/officeDocument/2006/relationships/image" Target="../media/image6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8.png"/><Relationship Id="rId3" Type="http://schemas.openxmlformats.org/officeDocument/2006/relationships/audio" Target="../media/audio5.wav"/><Relationship Id="rId7" Type="http://schemas.openxmlformats.org/officeDocument/2006/relationships/image" Target="../media/image73.png"/><Relationship Id="rId12" Type="http://schemas.openxmlformats.org/officeDocument/2006/relationships/slide" Target="slide23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audio" Target="../media/audio6.wav"/><Relationship Id="rId15" Type="http://schemas.openxmlformats.org/officeDocument/2006/relationships/image" Target="../media/image58.png"/><Relationship Id="rId10" Type="http://schemas.openxmlformats.org/officeDocument/2006/relationships/image" Target="../media/image76.png"/><Relationship Id="rId4" Type="http://schemas.openxmlformats.org/officeDocument/2006/relationships/audio" Target="../media/audio1.wav"/><Relationship Id="rId9" Type="http://schemas.openxmlformats.org/officeDocument/2006/relationships/image" Target="../media/image75.png"/><Relationship Id="rId14" Type="http://schemas.openxmlformats.org/officeDocument/2006/relationships/image" Target="../media/image63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8.png"/><Relationship Id="rId3" Type="http://schemas.openxmlformats.org/officeDocument/2006/relationships/audio" Target="../media/audio5.wav"/><Relationship Id="rId7" Type="http://schemas.openxmlformats.org/officeDocument/2006/relationships/image" Target="../media/image73.png"/><Relationship Id="rId12" Type="http://schemas.openxmlformats.org/officeDocument/2006/relationships/slide" Target="slide23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audio" Target="../media/audio6.wav"/><Relationship Id="rId15" Type="http://schemas.openxmlformats.org/officeDocument/2006/relationships/image" Target="../media/image59.png"/><Relationship Id="rId10" Type="http://schemas.openxmlformats.org/officeDocument/2006/relationships/image" Target="../media/image76.png"/><Relationship Id="rId4" Type="http://schemas.openxmlformats.org/officeDocument/2006/relationships/audio" Target="../media/audio1.wav"/><Relationship Id="rId9" Type="http://schemas.openxmlformats.org/officeDocument/2006/relationships/image" Target="../media/image75.png"/><Relationship Id="rId14" Type="http://schemas.openxmlformats.org/officeDocument/2006/relationships/image" Target="../media/image63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8.png"/><Relationship Id="rId3" Type="http://schemas.openxmlformats.org/officeDocument/2006/relationships/audio" Target="../media/audio5.wav"/><Relationship Id="rId7" Type="http://schemas.openxmlformats.org/officeDocument/2006/relationships/image" Target="../media/image73.png"/><Relationship Id="rId12" Type="http://schemas.openxmlformats.org/officeDocument/2006/relationships/slide" Target="slide23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audio" Target="../media/audio6.wav"/><Relationship Id="rId15" Type="http://schemas.openxmlformats.org/officeDocument/2006/relationships/image" Target="../media/image60.png"/><Relationship Id="rId10" Type="http://schemas.openxmlformats.org/officeDocument/2006/relationships/image" Target="../media/image76.png"/><Relationship Id="rId4" Type="http://schemas.openxmlformats.org/officeDocument/2006/relationships/audio" Target="../media/audio1.wav"/><Relationship Id="rId9" Type="http://schemas.openxmlformats.org/officeDocument/2006/relationships/image" Target="../media/image75.png"/><Relationship Id="rId14" Type="http://schemas.openxmlformats.org/officeDocument/2006/relationships/image" Target="../media/image6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8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0.svg"/><Relationship Id="rId12" Type="http://schemas.openxmlformats.org/officeDocument/2006/relationships/slide" Target="slide5.xml"/><Relationship Id="rId2" Type="http://schemas.openxmlformats.org/officeDocument/2006/relationships/audio" Target="../media/media2.wav"/><Relationship Id="rId16" Type="http://schemas.openxmlformats.org/officeDocument/2006/relationships/image" Target="../media/image63.jpeg"/><Relationship Id="rId1" Type="http://schemas.microsoft.com/office/2007/relationships/media" Target="../media/media2.wav"/><Relationship Id="rId6" Type="http://schemas.openxmlformats.org/officeDocument/2006/relationships/image" Target="../media/image39.png"/><Relationship Id="rId11" Type="http://schemas.openxmlformats.org/officeDocument/2006/relationships/image" Target="../media/image44.svg"/><Relationship Id="rId5" Type="http://schemas.openxmlformats.org/officeDocument/2006/relationships/image" Target="../media/image50.png"/><Relationship Id="rId15" Type="http://schemas.openxmlformats.org/officeDocument/2006/relationships/image" Target="../media/image84.png"/><Relationship Id="rId10" Type="http://schemas.openxmlformats.org/officeDocument/2006/relationships/image" Target="../media/image43.png"/><Relationship Id="rId4" Type="http://schemas.openxmlformats.org/officeDocument/2006/relationships/notesSlide" Target="../notesSlides/notesSlide32.xml"/><Relationship Id="rId9" Type="http://schemas.openxmlformats.org/officeDocument/2006/relationships/image" Target="../media/image42.svg"/><Relationship Id="rId14" Type="http://schemas.openxmlformats.org/officeDocument/2006/relationships/slide" Target="slide3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slide" Target="slide37.xml"/><Relationship Id="rId18" Type="http://schemas.openxmlformats.org/officeDocument/2006/relationships/image" Target="../media/image63.jpeg"/><Relationship Id="rId3" Type="http://schemas.openxmlformats.org/officeDocument/2006/relationships/image" Target="../media/image85.jpeg"/><Relationship Id="rId7" Type="http://schemas.openxmlformats.org/officeDocument/2006/relationships/slide" Target="slide35.xml"/><Relationship Id="rId12" Type="http://schemas.openxmlformats.org/officeDocument/2006/relationships/image" Target="../media/image91.png"/><Relationship Id="rId17" Type="http://schemas.openxmlformats.org/officeDocument/2006/relationships/slide" Target="slide38.xml"/><Relationship Id="rId2" Type="http://schemas.openxmlformats.org/officeDocument/2006/relationships/notesSlide" Target="../notesSlides/notesSlide33.xml"/><Relationship Id="rId16" Type="http://schemas.openxmlformats.org/officeDocument/2006/relationships/image" Target="../media/image92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7.png"/><Relationship Id="rId11" Type="http://schemas.openxmlformats.org/officeDocument/2006/relationships/image" Target="../media/image90.png"/><Relationship Id="rId5" Type="http://schemas.openxmlformats.org/officeDocument/2006/relationships/image" Target="../media/image86.png"/><Relationship Id="rId15" Type="http://schemas.openxmlformats.org/officeDocument/2006/relationships/image" Target="../media/image84.png"/><Relationship Id="rId10" Type="http://schemas.openxmlformats.org/officeDocument/2006/relationships/slide" Target="slide36.xml"/><Relationship Id="rId4" Type="http://schemas.openxmlformats.org/officeDocument/2006/relationships/slide" Target="slide34.xml"/><Relationship Id="rId9" Type="http://schemas.openxmlformats.org/officeDocument/2006/relationships/image" Target="../media/image89.png"/><Relationship Id="rId14" Type="http://schemas.openxmlformats.org/officeDocument/2006/relationships/image" Target="../media/image8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13" Type="http://schemas.openxmlformats.org/officeDocument/2006/relationships/image" Target="../media/image98.gif"/><Relationship Id="rId3" Type="http://schemas.openxmlformats.org/officeDocument/2006/relationships/audio" Target="../media/audio7.wav"/><Relationship Id="rId7" Type="http://schemas.openxmlformats.org/officeDocument/2006/relationships/image" Target="../media/image87.png"/><Relationship Id="rId12" Type="http://schemas.openxmlformats.org/officeDocument/2006/relationships/image" Target="../media/image97.gif"/><Relationship Id="rId17" Type="http://schemas.openxmlformats.org/officeDocument/2006/relationships/audio" Target="NULL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6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6.png"/><Relationship Id="rId11" Type="http://schemas.openxmlformats.org/officeDocument/2006/relationships/image" Target="../media/image96.gif"/><Relationship Id="rId5" Type="http://schemas.openxmlformats.org/officeDocument/2006/relationships/image" Target="../media/image93.gif"/><Relationship Id="rId15" Type="http://schemas.openxmlformats.org/officeDocument/2006/relationships/image" Target="../media/image48.gif"/><Relationship Id="rId10" Type="http://schemas.openxmlformats.org/officeDocument/2006/relationships/image" Target="../media/image95.gif"/><Relationship Id="rId4" Type="http://schemas.openxmlformats.org/officeDocument/2006/relationships/audio" Target="../media/audio1.wav"/><Relationship Id="rId9" Type="http://schemas.openxmlformats.org/officeDocument/2006/relationships/slide" Target="slide33.xml"/><Relationship Id="rId14" Type="http://schemas.openxmlformats.org/officeDocument/2006/relationships/image" Target="../media/image47.gi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13" Type="http://schemas.openxmlformats.org/officeDocument/2006/relationships/image" Target="../media/image98.gif"/><Relationship Id="rId3" Type="http://schemas.openxmlformats.org/officeDocument/2006/relationships/audio" Target="../media/audio7.wav"/><Relationship Id="rId7" Type="http://schemas.openxmlformats.org/officeDocument/2006/relationships/image" Target="../media/image89.png"/><Relationship Id="rId12" Type="http://schemas.openxmlformats.org/officeDocument/2006/relationships/image" Target="../media/image97.gif"/><Relationship Id="rId17" Type="http://schemas.openxmlformats.org/officeDocument/2006/relationships/audio" Target="NULL"/><Relationship Id="rId2" Type="http://schemas.openxmlformats.org/officeDocument/2006/relationships/notesSlide" Target="../notesSlides/notesSlide35.xml"/><Relationship Id="rId16" Type="http://schemas.openxmlformats.org/officeDocument/2006/relationships/image" Target="../media/image6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8.png"/><Relationship Id="rId11" Type="http://schemas.openxmlformats.org/officeDocument/2006/relationships/image" Target="../media/image96.gif"/><Relationship Id="rId5" Type="http://schemas.openxmlformats.org/officeDocument/2006/relationships/image" Target="../media/image93.gif"/><Relationship Id="rId15" Type="http://schemas.openxmlformats.org/officeDocument/2006/relationships/image" Target="../media/image48.gif"/><Relationship Id="rId10" Type="http://schemas.openxmlformats.org/officeDocument/2006/relationships/image" Target="../media/image95.gif"/><Relationship Id="rId4" Type="http://schemas.openxmlformats.org/officeDocument/2006/relationships/audio" Target="../media/audio1.wav"/><Relationship Id="rId9" Type="http://schemas.openxmlformats.org/officeDocument/2006/relationships/slide" Target="slide33.xml"/><Relationship Id="rId14" Type="http://schemas.openxmlformats.org/officeDocument/2006/relationships/image" Target="../media/image47.gi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13" Type="http://schemas.openxmlformats.org/officeDocument/2006/relationships/image" Target="../media/image98.gif"/><Relationship Id="rId3" Type="http://schemas.openxmlformats.org/officeDocument/2006/relationships/audio" Target="../media/audio7.wav"/><Relationship Id="rId7" Type="http://schemas.openxmlformats.org/officeDocument/2006/relationships/image" Target="../media/image91.png"/><Relationship Id="rId12" Type="http://schemas.openxmlformats.org/officeDocument/2006/relationships/image" Target="../media/image97.gif"/><Relationship Id="rId17" Type="http://schemas.openxmlformats.org/officeDocument/2006/relationships/audio" Target="NULL"/><Relationship Id="rId2" Type="http://schemas.openxmlformats.org/officeDocument/2006/relationships/notesSlide" Target="../notesSlides/notesSlide36.xml"/><Relationship Id="rId16" Type="http://schemas.openxmlformats.org/officeDocument/2006/relationships/image" Target="../media/image6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0.png"/><Relationship Id="rId11" Type="http://schemas.openxmlformats.org/officeDocument/2006/relationships/image" Target="../media/image96.gif"/><Relationship Id="rId5" Type="http://schemas.openxmlformats.org/officeDocument/2006/relationships/image" Target="../media/image93.gif"/><Relationship Id="rId15" Type="http://schemas.openxmlformats.org/officeDocument/2006/relationships/image" Target="../media/image48.gif"/><Relationship Id="rId10" Type="http://schemas.openxmlformats.org/officeDocument/2006/relationships/image" Target="../media/image95.gif"/><Relationship Id="rId4" Type="http://schemas.openxmlformats.org/officeDocument/2006/relationships/audio" Target="../media/audio1.wav"/><Relationship Id="rId9" Type="http://schemas.openxmlformats.org/officeDocument/2006/relationships/slide" Target="slide33.xml"/><Relationship Id="rId14" Type="http://schemas.openxmlformats.org/officeDocument/2006/relationships/image" Target="../media/image47.gi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13" Type="http://schemas.openxmlformats.org/officeDocument/2006/relationships/image" Target="../media/image98.gif"/><Relationship Id="rId3" Type="http://schemas.openxmlformats.org/officeDocument/2006/relationships/audio" Target="../media/audio7.wav"/><Relationship Id="rId7" Type="http://schemas.openxmlformats.org/officeDocument/2006/relationships/image" Target="../media/image84.png"/><Relationship Id="rId12" Type="http://schemas.openxmlformats.org/officeDocument/2006/relationships/image" Target="../media/image97.gif"/><Relationship Id="rId17" Type="http://schemas.openxmlformats.org/officeDocument/2006/relationships/audio" Target="NULL"/><Relationship Id="rId2" Type="http://schemas.openxmlformats.org/officeDocument/2006/relationships/notesSlide" Target="../notesSlides/notesSlide37.xml"/><Relationship Id="rId16" Type="http://schemas.openxmlformats.org/officeDocument/2006/relationships/image" Target="../media/image6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3.png"/><Relationship Id="rId11" Type="http://schemas.openxmlformats.org/officeDocument/2006/relationships/image" Target="../media/image96.gif"/><Relationship Id="rId5" Type="http://schemas.openxmlformats.org/officeDocument/2006/relationships/image" Target="../media/image93.gif"/><Relationship Id="rId15" Type="http://schemas.openxmlformats.org/officeDocument/2006/relationships/image" Target="../media/image48.gif"/><Relationship Id="rId10" Type="http://schemas.openxmlformats.org/officeDocument/2006/relationships/image" Target="../media/image95.gif"/><Relationship Id="rId4" Type="http://schemas.openxmlformats.org/officeDocument/2006/relationships/audio" Target="../media/audio1.wav"/><Relationship Id="rId9" Type="http://schemas.openxmlformats.org/officeDocument/2006/relationships/slide" Target="slide33.xml"/><Relationship Id="rId14" Type="http://schemas.openxmlformats.org/officeDocument/2006/relationships/image" Target="../media/image47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hyperlink" Target="https://hoc10.vn/doc-sach/dao-duc-2/1/15/22/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svg"/><Relationship Id="rId4" Type="http://schemas.openxmlformats.org/officeDocument/2006/relationships/image" Target="../media/image10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hyperlink" Target="https://hoc10.vn/doc-sach/dao-duc-2/1/15/20/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png"/><Relationship Id="rId4" Type="http://schemas.openxmlformats.org/officeDocument/2006/relationships/hyperlink" Target="https://www.facebook.com/groups/hoc10donghanhcunggiaovientieuhoc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hyperlink" Target="https://youtu.be/_N2I-yo_r_w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1.png"/><Relationship Id="rId7" Type="http://schemas.openxmlformats.org/officeDocument/2006/relationships/image" Target="../media/image21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>
            <a:spLocks noGrp="1"/>
          </p:cNvSpPr>
          <p:nvPr>
            <p:ph type="ctrTitle"/>
          </p:nvPr>
        </p:nvSpPr>
        <p:spPr>
          <a:xfrm>
            <a:off x="1457417" y="1916929"/>
            <a:ext cx="9475433" cy="1242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alibri"/>
              <a:buNone/>
            </a:pPr>
            <a:r>
              <a:rPr lang="en-US" sz="5200" dirty="0" err="1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Chủ</a:t>
            </a:r>
            <a:r>
              <a:rPr lang="en-US" sz="5200" dirty="0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5200" dirty="0" err="1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đề</a:t>
            </a:r>
            <a:r>
              <a:rPr lang="en-US" sz="5200" dirty="0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: </a:t>
            </a:r>
            <a:r>
              <a:rPr lang="en-US" sz="5200" dirty="0" err="1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Nhận</a:t>
            </a:r>
            <a:r>
              <a:rPr lang="en-US" sz="5200" dirty="0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5200" dirty="0" err="1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lỗi</a:t>
            </a:r>
            <a:r>
              <a:rPr lang="en-US" sz="5200" dirty="0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5200" dirty="0" err="1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và</a:t>
            </a:r>
            <a:r>
              <a:rPr lang="en-US" sz="5200" dirty="0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5200" dirty="0" err="1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sửa</a:t>
            </a:r>
            <a:r>
              <a:rPr lang="en-US" sz="5200" dirty="0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5200" dirty="0" err="1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lỗi</a:t>
            </a:r>
            <a:endParaRPr sz="5200" dirty="0">
              <a:solidFill>
                <a:srgbClr val="002060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1"/>
          </p:nvPr>
        </p:nvSpPr>
        <p:spPr>
          <a:xfrm>
            <a:off x="1457418" y="3698926"/>
            <a:ext cx="9475432" cy="1023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4: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Nhận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lỗi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và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sửa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lỗi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FD71C9-E11C-1516-4D8D-3AFE2CD15D99}"/>
              </a:ext>
            </a:extLst>
          </p:cNvPr>
          <p:cNvSpPr txBox="1"/>
          <p:nvPr/>
        </p:nvSpPr>
        <p:spPr>
          <a:xfrm>
            <a:off x="9510944" y="0"/>
            <a:ext cx="2681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Đạo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đức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FC058588-930A-D163-8EA2-AF3185046B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16764" y="4781920"/>
            <a:ext cx="2579836" cy="178243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E84952F-E9F3-3431-5841-B65235993DBA}"/>
              </a:ext>
            </a:extLst>
          </p:cNvPr>
          <p:cNvSpPr/>
          <p:nvPr/>
        </p:nvSpPr>
        <p:spPr>
          <a:xfrm>
            <a:off x="7560661" y="1196198"/>
            <a:ext cx="4780194" cy="1807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600" i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2600" i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Cáo</a:t>
            </a:r>
            <a:r>
              <a:rPr lang="en-US" sz="2600" i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nên</a:t>
            </a:r>
            <a:r>
              <a:rPr lang="en-US" sz="2600" i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thú</a:t>
            </a:r>
            <a:r>
              <a:rPr lang="en-US" sz="2600" i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en-US" sz="2600" i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600" i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mẹ</a:t>
            </a:r>
            <a:r>
              <a:rPr lang="en-US" sz="2600" i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2600" i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Thỏ</a:t>
            </a:r>
            <a:r>
              <a:rPr lang="en-US" sz="2600" i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600" i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mình</a:t>
            </a:r>
            <a:r>
              <a:rPr lang="en-US" sz="2600" i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2600" i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rách</a:t>
            </a:r>
            <a:r>
              <a:rPr lang="en-US" sz="2600" i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truyện</a:t>
            </a:r>
            <a:r>
              <a:rPr lang="en-US" sz="2600" i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600" i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xin</a:t>
            </a:r>
            <a:r>
              <a:rPr lang="en-US" sz="2600" i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lỗi</a:t>
            </a:r>
            <a:r>
              <a:rPr lang="en-US" sz="2600" i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cô</a:t>
            </a:r>
            <a:r>
              <a:rPr lang="en-US" sz="2600" i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600" dirty="0">
              <a:effectLst/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组合 6">
            <a:extLst>
              <a:ext uri="{FF2B5EF4-FFF2-40B4-BE49-F238E27FC236}">
                <a16:creationId xmlns:a16="http://schemas.microsoft.com/office/drawing/2014/main" id="{2B93CB6A-CA15-46AE-5EB7-31B09889EDAA}"/>
              </a:ext>
            </a:extLst>
          </p:cNvPr>
          <p:cNvGrpSpPr/>
          <p:nvPr/>
        </p:nvGrpSpPr>
        <p:grpSpPr>
          <a:xfrm>
            <a:off x="4246181" y="1443391"/>
            <a:ext cx="3248909" cy="2746716"/>
            <a:chOff x="3712609" y="1884060"/>
            <a:chExt cx="4811663" cy="3870860"/>
          </a:xfrm>
        </p:grpSpPr>
        <p:grpSp>
          <p:nvGrpSpPr>
            <p:cNvPr id="5" name="组合 22">
              <a:extLst>
                <a:ext uri="{FF2B5EF4-FFF2-40B4-BE49-F238E27FC236}">
                  <a16:creationId xmlns:a16="http://schemas.microsoft.com/office/drawing/2014/main" id="{E934AFF4-5BBE-F557-CD45-AC4700D854A4}"/>
                </a:ext>
              </a:extLst>
            </p:cNvPr>
            <p:cNvGrpSpPr/>
            <p:nvPr/>
          </p:nvGrpSpPr>
          <p:grpSpPr>
            <a:xfrm>
              <a:off x="5521808" y="1884060"/>
              <a:ext cx="3002464" cy="2199408"/>
              <a:chOff x="5559645" y="1757548"/>
              <a:chExt cx="3002464" cy="2199408"/>
            </a:xfrm>
          </p:grpSpPr>
          <p:sp>
            <p:nvSpPr>
              <p:cNvPr id="9" name="任意多边形 22">
                <a:extLst>
                  <a:ext uri="{FF2B5EF4-FFF2-40B4-BE49-F238E27FC236}">
                    <a16:creationId xmlns:a16="http://schemas.microsoft.com/office/drawing/2014/main" id="{F1397951-383C-3841-C79A-8ADD0D64012E}"/>
                  </a:ext>
                </a:extLst>
              </p:cNvPr>
              <p:cNvSpPr/>
              <p:nvPr/>
            </p:nvSpPr>
            <p:spPr>
              <a:xfrm>
                <a:off x="5559645" y="1757548"/>
                <a:ext cx="3002464" cy="1816925"/>
              </a:xfrm>
              <a:custGeom>
                <a:avLst/>
                <a:gdLst>
                  <a:gd name="connsiteX0" fmla="*/ 2094002 w 3002464"/>
                  <a:gd name="connsiteY0" fmla="*/ 0 h 1816925"/>
                  <a:gd name="connsiteX1" fmla="*/ 3002464 w 3002464"/>
                  <a:gd name="connsiteY1" fmla="*/ 908463 h 1816925"/>
                  <a:gd name="connsiteX2" fmla="*/ 2094002 w 3002464"/>
                  <a:gd name="connsiteY2" fmla="*/ 1816925 h 1816925"/>
                  <a:gd name="connsiteX3" fmla="*/ 2094002 w 3002464"/>
                  <a:gd name="connsiteY3" fmla="*/ 1493322 h 1816925"/>
                  <a:gd name="connsiteX4" fmla="*/ 0 w 3002464"/>
                  <a:gd name="connsiteY4" fmla="*/ 1493322 h 1816925"/>
                  <a:gd name="connsiteX5" fmla="*/ 1170103 w 3002464"/>
                  <a:gd name="connsiteY5" fmla="*/ 323603 h 1816925"/>
                  <a:gd name="connsiteX6" fmla="*/ 2094002 w 3002464"/>
                  <a:gd name="connsiteY6" fmla="*/ 323603 h 1816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02464" h="1816925">
                    <a:moveTo>
                      <a:pt x="2094002" y="0"/>
                    </a:moveTo>
                    <a:lnTo>
                      <a:pt x="3002464" y="908463"/>
                    </a:lnTo>
                    <a:lnTo>
                      <a:pt x="2094002" y="1816925"/>
                    </a:lnTo>
                    <a:lnTo>
                      <a:pt x="2094002" y="1493322"/>
                    </a:lnTo>
                    <a:lnTo>
                      <a:pt x="0" y="1493322"/>
                    </a:lnTo>
                    <a:lnTo>
                      <a:pt x="1170103" y="323603"/>
                    </a:lnTo>
                    <a:lnTo>
                      <a:pt x="2094002" y="323603"/>
                    </a:lnTo>
                    <a:close/>
                  </a:path>
                </a:pathLst>
              </a:custGeom>
              <a:solidFill>
                <a:srgbClr val="478E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/>
                <a:endParaRPr lang="zh-CN" altLang="en-US" sz="2600" dirty="0">
                  <a:latin typeface="UTM Avo" panose="02040603050506020204" pitchFamily="18" charset="0"/>
                  <a:ea typeface="字魂35号-经典雅黑" panose="02000000000000000000" pitchFamily="2" charset="-122"/>
                  <a:cs typeface="Montserrat SemiBold" panose="00000700000000000000" charset="0"/>
                </a:endParaRPr>
              </a:p>
            </p:txBody>
          </p:sp>
          <p:sp>
            <p:nvSpPr>
              <p:cNvPr id="10" name="直角三角形 25">
                <a:extLst>
                  <a:ext uri="{FF2B5EF4-FFF2-40B4-BE49-F238E27FC236}">
                    <a16:creationId xmlns:a16="http://schemas.microsoft.com/office/drawing/2014/main" id="{33D9EBB8-0899-5DEC-4B8C-2906EFDC5189}"/>
                  </a:ext>
                </a:extLst>
              </p:cNvPr>
              <p:cNvSpPr/>
              <p:nvPr/>
            </p:nvSpPr>
            <p:spPr>
              <a:xfrm flipV="1">
                <a:off x="5559645" y="3248918"/>
                <a:ext cx="705952" cy="708038"/>
              </a:xfrm>
              <a:prstGeom prst="rtTriangl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/>
                <a:endParaRPr lang="zh-CN" altLang="en-US" sz="2600" dirty="0">
                  <a:latin typeface="UTM Avo" panose="02040603050506020204" pitchFamily="18" charset="0"/>
                  <a:ea typeface="字魂35号-经典雅黑" panose="02000000000000000000" pitchFamily="2" charset="-122"/>
                  <a:cs typeface="Montserrat SemiBold" panose="00000700000000000000" charset="0"/>
                </a:endParaRPr>
              </a:p>
            </p:txBody>
          </p:sp>
        </p:grpSp>
        <p:grpSp>
          <p:nvGrpSpPr>
            <p:cNvPr id="6" name="组合 18">
              <a:extLst>
                <a:ext uri="{FF2B5EF4-FFF2-40B4-BE49-F238E27FC236}">
                  <a16:creationId xmlns:a16="http://schemas.microsoft.com/office/drawing/2014/main" id="{2A00CB76-E2CC-1735-E27A-339281004CC3}"/>
                </a:ext>
              </a:extLst>
            </p:cNvPr>
            <p:cNvGrpSpPr/>
            <p:nvPr/>
          </p:nvGrpSpPr>
          <p:grpSpPr>
            <a:xfrm flipH="1" flipV="1">
              <a:off x="3712609" y="3555512"/>
              <a:ext cx="3002464" cy="2199408"/>
              <a:chOff x="5559645" y="1757548"/>
              <a:chExt cx="3002464" cy="2199408"/>
            </a:xfrm>
          </p:grpSpPr>
          <p:sp>
            <p:nvSpPr>
              <p:cNvPr id="7" name="任意多边形 27">
                <a:extLst>
                  <a:ext uri="{FF2B5EF4-FFF2-40B4-BE49-F238E27FC236}">
                    <a16:creationId xmlns:a16="http://schemas.microsoft.com/office/drawing/2014/main" id="{B0D6DBFF-1082-8AE9-6B42-628D6A32E11A}"/>
                  </a:ext>
                </a:extLst>
              </p:cNvPr>
              <p:cNvSpPr/>
              <p:nvPr/>
            </p:nvSpPr>
            <p:spPr>
              <a:xfrm>
                <a:off x="5559645" y="1757548"/>
                <a:ext cx="3002464" cy="1816925"/>
              </a:xfrm>
              <a:custGeom>
                <a:avLst/>
                <a:gdLst>
                  <a:gd name="connsiteX0" fmla="*/ 2094002 w 3002464"/>
                  <a:gd name="connsiteY0" fmla="*/ 0 h 1816925"/>
                  <a:gd name="connsiteX1" fmla="*/ 3002464 w 3002464"/>
                  <a:gd name="connsiteY1" fmla="*/ 908463 h 1816925"/>
                  <a:gd name="connsiteX2" fmla="*/ 2094002 w 3002464"/>
                  <a:gd name="connsiteY2" fmla="*/ 1816925 h 1816925"/>
                  <a:gd name="connsiteX3" fmla="*/ 2094002 w 3002464"/>
                  <a:gd name="connsiteY3" fmla="*/ 1493322 h 1816925"/>
                  <a:gd name="connsiteX4" fmla="*/ 0 w 3002464"/>
                  <a:gd name="connsiteY4" fmla="*/ 1493322 h 1816925"/>
                  <a:gd name="connsiteX5" fmla="*/ 1170103 w 3002464"/>
                  <a:gd name="connsiteY5" fmla="*/ 323603 h 1816925"/>
                  <a:gd name="connsiteX6" fmla="*/ 2094002 w 3002464"/>
                  <a:gd name="connsiteY6" fmla="*/ 323603 h 1816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02464" h="1816925">
                    <a:moveTo>
                      <a:pt x="2094002" y="0"/>
                    </a:moveTo>
                    <a:lnTo>
                      <a:pt x="3002464" y="908463"/>
                    </a:lnTo>
                    <a:lnTo>
                      <a:pt x="2094002" y="1816925"/>
                    </a:lnTo>
                    <a:lnTo>
                      <a:pt x="2094002" y="1493322"/>
                    </a:lnTo>
                    <a:lnTo>
                      <a:pt x="0" y="1493322"/>
                    </a:lnTo>
                    <a:lnTo>
                      <a:pt x="1170103" y="323603"/>
                    </a:lnTo>
                    <a:lnTo>
                      <a:pt x="2094002" y="323603"/>
                    </a:lnTo>
                    <a:close/>
                  </a:path>
                </a:pathLst>
              </a:custGeom>
              <a:solidFill>
                <a:srgbClr val="478E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/>
                <a:endParaRPr lang="zh-CN" altLang="en-US" sz="2600" dirty="0">
                  <a:latin typeface="UTM Avo" panose="02040603050506020204" pitchFamily="18" charset="0"/>
                  <a:ea typeface="字魂35号-经典雅黑" panose="02000000000000000000" pitchFamily="2" charset="-122"/>
                  <a:cs typeface="Montserrat SemiBold" panose="00000700000000000000" charset="0"/>
                </a:endParaRPr>
              </a:p>
            </p:txBody>
          </p:sp>
          <p:sp>
            <p:nvSpPr>
              <p:cNvPr id="8" name="直角三角形 21">
                <a:extLst>
                  <a:ext uri="{FF2B5EF4-FFF2-40B4-BE49-F238E27FC236}">
                    <a16:creationId xmlns:a16="http://schemas.microsoft.com/office/drawing/2014/main" id="{08317A57-B369-6CF5-0190-060412AE9E59}"/>
                  </a:ext>
                </a:extLst>
              </p:cNvPr>
              <p:cNvSpPr/>
              <p:nvPr/>
            </p:nvSpPr>
            <p:spPr>
              <a:xfrm flipV="1">
                <a:off x="5559645" y="3248918"/>
                <a:ext cx="705952" cy="708038"/>
              </a:xfrm>
              <a:prstGeom prst="rtTriangl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/>
                <a:endParaRPr lang="zh-CN" altLang="en-US" sz="2600" dirty="0">
                  <a:latin typeface="UTM Avo" panose="02040603050506020204" pitchFamily="18" charset="0"/>
                  <a:ea typeface="字魂35号-经典雅黑" panose="02000000000000000000" pitchFamily="2" charset="-122"/>
                  <a:cs typeface="Montserrat SemiBold" panose="00000700000000000000" charset="0"/>
                </a:endParaRPr>
              </a:p>
            </p:txBody>
          </p:sp>
        </p:grp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254210A2-F573-A6DA-0F84-A6958895B6DA}"/>
              </a:ext>
            </a:extLst>
          </p:cNvPr>
          <p:cNvSpPr/>
          <p:nvPr/>
        </p:nvSpPr>
        <p:spPr>
          <a:xfrm>
            <a:off x="444492" y="2900838"/>
            <a:ext cx="341967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i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Nếu</a:t>
            </a:r>
            <a:r>
              <a:rPr lang="en-US" sz="2600" i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600" i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600" i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2600" i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Cáo</a:t>
            </a:r>
            <a:r>
              <a:rPr lang="en-US" sz="2600" i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600" i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lang="en-US" sz="2600" i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khuyên</a:t>
            </a:r>
            <a:r>
              <a:rPr lang="en-US" sz="2600" i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Cáo</a:t>
            </a:r>
            <a:r>
              <a:rPr lang="en-US" sz="2600" i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en-US" sz="2600" i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lỗi</a:t>
            </a:r>
            <a:endParaRPr lang="en-US" sz="26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436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ED9A698-2341-72D7-331C-D4256A743B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221141" y="2019861"/>
            <a:ext cx="8156235" cy="2722260"/>
          </a:xfrm>
          <a:prstGeom prst="rect">
            <a:avLst/>
          </a:prstGeom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8D4E04A8-4B68-5154-9A1F-060AF4D5BD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67271" y="4561368"/>
            <a:ext cx="1710385" cy="212308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72B259B-D76E-245D-2EA5-8B8248550F55}"/>
              </a:ext>
            </a:extLst>
          </p:cNvPr>
          <p:cNvSpPr/>
          <p:nvPr/>
        </p:nvSpPr>
        <p:spPr>
          <a:xfrm>
            <a:off x="2651019" y="2700341"/>
            <a:ext cx="7296477" cy="12077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26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26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mắc</a:t>
            </a:r>
            <a:r>
              <a:rPr lang="en-US" sz="26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lỗi</a:t>
            </a:r>
            <a:r>
              <a:rPr lang="en-US" sz="26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26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chúng</a:t>
            </a:r>
            <a:r>
              <a:rPr lang="en-US" sz="26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ta </a:t>
            </a:r>
            <a:r>
              <a:rPr lang="en-US" sz="26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26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26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en-US" sz="26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lỗi</a:t>
            </a:r>
            <a:r>
              <a:rPr lang="en-US" sz="26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26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26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Cáo</a:t>
            </a:r>
            <a:r>
              <a:rPr lang="en-US" sz="26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26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26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mọi</a:t>
            </a:r>
            <a:r>
              <a:rPr lang="en-US" sz="26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lang="en-US" sz="26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quý</a:t>
            </a:r>
            <a:r>
              <a:rPr lang="en-US" sz="26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600" dirty="0">
              <a:effectLst/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975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A2A45725-2375-88B3-4649-9A23CEB1A487}"/>
              </a:ext>
            </a:extLst>
          </p:cNvPr>
          <p:cNvSpPr txBox="1"/>
          <p:nvPr/>
        </p:nvSpPr>
        <p:spPr>
          <a:xfrm>
            <a:off x="673998" y="1677125"/>
            <a:ext cx="6007997" cy="4001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3.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Vì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sao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cần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nhận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lỗi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sửa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lỗi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lang="en-US" sz="26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23C87F-DE2B-84F2-2BBD-9D484BA85A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6224" y="4413619"/>
            <a:ext cx="5068186" cy="23866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7C0121-A280-5F74-B446-3DD4C1300EC4}"/>
              </a:ext>
            </a:extLst>
          </p:cNvPr>
          <p:cNvSpPr txBox="1"/>
          <p:nvPr/>
        </p:nvSpPr>
        <p:spPr>
          <a:xfrm>
            <a:off x="213064" y="2677054"/>
            <a:ext cx="6554559" cy="34731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500" dirty="0" err="1">
                <a:latin typeface="UTM Avo" panose="02040603050506020204" pitchFamily="18" charset="0"/>
                <a:cs typeface="Arial" panose="020B0604020202020204" pitchFamily="34" charset="0"/>
              </a:rPr>
              <a:t>Thảo</a:t>
            </a:r>
            <a:r>
              <a:rPr lang="en-US" sz="25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cs typeface="Arial" panose="020B0604020202020204" pitchFamily="34" charset="0"/>
              </a:rPr>
              <a:t>luận</a:t>
            </a:r>
            <a:r>
              <a:rPr lang="en-US" sz="25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cs typeface="Arial" panose="020B0604020202020204" pitchFamily="34" charset="0"/>
              </a:rPr>
              <a:t>theo</a:t>
            </a:r>
            <a:r>
              <a:rPr lang="en-US" sz="25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cs typeface="Arial" panose="020B0604020202020204" pitchFamily="34" charset="0"/>
              </a:rPr>
              <a:t>cặp</a:t>
            </a:r>
            <a:r>
              <a:rPr lang="en-US" sz="25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cs typeface="Arial" panose="020B0604020202020204" pitchFamily="34" charset="0"/>
              </a:rPr>
              <a:t>đôi</a:t>
            </a:r>
            <a:r>
              <a:rPr lang="en-US" sz="25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5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cs typeface="Arial" panose="020B0604020202020204" pitchFamily="34" charset="0"/>
              </a:rPr>
              <a:t>trả</a:t>
            </a:r>
            <a:r>
              <a:rPr lang="en-US" sz="25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cs typeface="Arial" panose="020B0604020202020204" pitchFamily="34" charset="0"/>
              </a:rPr>
              <a:t>lời</a:t>
            </a:r>
            <a:r>
              <a:rPr lang="en-US" sz="25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25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r>
              <a:rPr lang="en-US" sz="25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sz="2500" dirty="0"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500" i="1" dirty="0">
                <a:latin typeface="UTM Avo" panose="02040603050506020204" pitchFamily="18" charset="0"/>
                <a:cs typeface="Arial" panose="020B0604020202020204" pitchFamily="34" charset="0"/>
              </a:rPr>
              <a:t>+ </a:t>
            </a:r>
            <a:r>
              <a:rPr lang="en-US" sz="2500" i="1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5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5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latin typeface="UTM Avo" panose="02040603050506020204" pitchFamily="18" charset="0"/>
                <a:cs typeface="Arial" panose="020B0604020202020204" pitchFamily="34" charset="0"/>
              </a:rPr>
              <a:t>Cáo</a:t>
            </a:r>
            <a:r>
              <a:rPr lang="en-US" sz="25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latin typeface="UTM Avo" panose="02040603050506020204" pitchFamily="18" charset="0"/>
                <a:cs typeface="Arial" panose="020B0604020202020204" pitchFamily="34" charset="0"/>
              </a:rPr>
              <a:t>nhận</a:t>
            </a:r>
            <a:r>
              <a:rPr lang="en-US" sz="25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latin typeface="UTM Avo" panose="02040603050506020204" pitchFamily="18" charset="0"/>
                <a:cs typeface="Arial" panose="020B0604020202020204" pitchFamily="34" charset="0"/>
              </a:rPr>
              <a:t>lỗi</a:t>
            </a:r>
            <a:r>
              <a:rPr lang="en-US" sz="25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5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latin typeface="UTM Avo" panose="02040603050506020204" pitchFamily="18" charset="0"/>
                <a:cs typeface="Arial" panose="020B0604020202020204" pitchFamily="34" charset="0"/>
              </a:rPr>
              <a:t>sửa</a:t>
            </a:r>
            <a:r>
              <a:rPr lang="en-US" sz="25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latin typeface="UTM Avo" panose="02040603050506020204" pitchFamily="18" charset="0"/>
                <a:cs typeface="Arial" panose="020B0604020202020204" pitchFamily="34" charset="0"/>
              </a:rPr>
              <a:t>lỗi</a:t>
            </a:r>
            <a:r>
              <a:rPr lang="en-US" sz="25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5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latin typeface="UTM Avo" panose="02040603050506020204" pitchFamily="18" charset="0"/>
                <a:cs typeface="Arial" panose="020B0604020202020204" pitchFamily="34" charset="0"/>
              </a:rPr>
              <a:t>thể</a:t>
            </a:r>
            <a:r>
              <a:rPr lang="en-US" sz="25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latin typeface="UTM Avo" panose="02040603050506020204" pitchFamily="18" charset="0"/>
                <a:cs typeface="Arial" panose="020B0604020202020204" pitchFamily="34" charset="0"/>
              </a:rPr>
              <a:t>mang</a:t>
            </a:r>
            <a:r>
              <a:rPr lang="en-US" sz="25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latin typeface="UTM Avo" panose="02040603050506020204" pitchFamily="18" charset="0"/>
                <a:cs typeface="Arial" panose="020B0604020202020204" pitchFamily="34" charset="0"/>
              </a:rPr>
              <a:t>đến</a:t>
            </a:r>
            <a:r>
              <a:rPr lang="en-US" sz="25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latin typeface="UTM Avo" panose="02040603050506020204" pitchFamily="18" charset="0"/>
                <a:cs typeface="Arial" panose="020B0604020202020204" pitchFamily="34" charset="0"/>
              </a:rPr>
              <a:t>điều</a:t>
            </a:r>
            <a:r>
              <a:rPr lang="en-US" sz="25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2500" i="1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lang="en-US" sz="2500" dirty="0"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500" i="1" dirty="0">
                <a:latin typeface="UTM Avo" panose="02040603050506020204" pitchFamily="18" charset="0"/>
                <a:cs typeface="Arial" panose="020B0604020202020204" pitchFamily="34" charset="0"/>
              </a:rPr>
              <a:t>+ Theo </a:t>
            </a:r>
            <a:r>
              <a:rPr lang="en-US" sz="2500" i="1" dirty="0" err="1"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500" i="1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500" i="1" dirty="0" err="1"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5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latin typeface="UTM Avo" panose="02040603050506020204" pitchFamily="18" charset="0"/>
                <a:cs typeface="Arial" panose="020B0604020202020204" pitchFamily="34" charset="0"/>
              </a:rPr>
              <a:t>Cáo</a:t>
            </a:r>
            <a:r>
              <a:rPr lang="en-US" sz="25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latin typeface="UTM Avo" panose="02040603050506020204" pitchFamily="18" charset="0"/>
                <a:cs typeface="Arial" panose="020B0604020202020204" pitchFamily="34" charset="0"/>
              </a:rPr>
              <a:t>sẽ</a:t>
            </a:r>
            <a:r>
              <a:rPr lang="en-US" sz="25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latin typeface="UTM Avo" panose="02040603050506020204" pitchFamily="18" charset="0"/>
                <a:cs typeface="Arial" panose="020B0604020202020204" pitchFamily="34" charset="0"/>
              </a:rPr>
              <a:t>cảm</a:t>
            </a:r>
            <a:r>
              <a:rPr lang="en-US" sz="25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latin typeface="UTM Avo" panose="02040603050506020204" pitchFamily="18" charset="0"/>
                <a:cs typeface="Arial" panose="020B0604020202020204" pitchFamily="34" charset="0"/>
              </a:rPr>
              <a:t>thấy</a:t>
            </a:r>
            <a:r>
              <a:rPr lang="en-US" sz="25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latin typeface="UTM Avo" panose="02040603050506020204" pitchFamily="18" charset="0"/>
                <a:cs typeface="Arial" panose="020B0604020202020204" pitchFamily="34" charset="0"/>
              </a:rPr>
              <a:t>như</a:t>
            </a:r>
            <a:r>
              <a:rPr lang="en-US" sz="25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latin typeface="UTM Avo" panose="02040603050506020204" pitchFamily="18" charset="0"/>
                <a:cs typeface="Arial" panose="020B0604020202020204" pitchFamily="34" charset="0"/>
              </a:rPr>
              <a:t>thế</a:t>
            </a:r>
            <a:r>
              <a:rPr lang="en-US" sz="25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25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sz="25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latin typeface="UTM Avo" panose="02040603050506020204" pitchFamily="18" charset="0"/>
                <a:cs typeface="Arial" panose="020B0604020202020204" pitchFamily="34" charset="0"/>
              </a:rPr>
              <a:t>khi</a:t>
            </a:r>
            <a:r>
              <a:rPr lang="en-US" sz="25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latin typeface="UTM Avo" panose="02040603050506020204" pitchFamily="18" charset="0"/>
                <a:cs typeface="Arial" panose="020B0604020202020204" pitchFamily="34" charset="0"/>
              </a:rPr>
              <a:t>nhận</a:t>
            </a:r>
            <a:r>
              <a:rPr lang="en-US" sz="25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latin typeface="UTM Avo" panose="02040603050506020204" pitchFamily="18" charset="0"/>
                <a:cs typeface="Arial" panose="020B0604020202020204" pitchFamily="34" charset="0"/>
              </a:rPr>
              <a:t>lỗi</a:t>
            </a:r>
            <a:r>
              <a:rPr lang="en-US" sz="25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5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latin typeface="UTM Avo" panose="02040603050506020204" pitchFamily="18" charset="0"/>
                <a:cs typeface="Arial" panose="020B0604020202020204" pitchFamily="34" charset="0"/>
              </a:rPr>
              <a:t>sửa</a:t>
            </a:r>
            <a:r>
              <a:rPr lang="en-US" sz="25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latin typeface="UTM Avo" panose="02040603050506020204" pitchFamily="18" charset="0"/>
                <a:cs typeface="Arial" panose="020B0604020202020204" pitchFamily="34" charset="0"/>
              </a:rPr>
              <a:t>lỗi</a:t>
            </a:r>
            <a:r>
              <a:rPr lang="en-US" sz="2500" i="1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lang="en-US" sz="25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" name="Pentagon 11">
            <a:extLst>
              <a:ext uri="{FF2B5EF4-FFF2-40B4-BE49-F238E27FC236}">
                <a16:creationId xmlns:a16="http://schemas.microsoft.com/office/drawing/2014/main" id="{2BC2CB5D-CDAB-2B9A-EB17-5568E59CEE29}"/>
              </a:ext>
            </a:extLst>
          </p:cNvPr>
          <p:cNvSpPr/>
          <p:nvPr/>
        </p:nvSpPr>
        <p:spPr>
          <a:xfrm>
            <a:off x="6918251" y="1209292"/>
            <a:ext cx="5273749" cy="2782537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Cáo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nhận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lỗi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sửa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lỗi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tha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lỗi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err="1"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600">
                <a:latin typeface="UTM Avo" panose="02040603050506020204" pitchFamily="18" charset="0"/>
                <a:cs typeface="Arial" panose="020B0604020202020204" pitchFamily="34" charset="0"/>
              </a:rPr>
              <a:t> yêu </a:t>
            </a:r>
            <a:r>
              <a:rPr lang="en-US" sz="2600" err="1">
                <a:latin typeface="UTM Avo" panose="02040603050506020204" pitchFamily="18" charset="0"/>
                <a:cs typeface="Arial" panose="020B0604020202020204" pitchFamily="34" charset="0"/>
              </a:rPr>
              <a:t>quý</a:t>
            </a:r>
            <a:r>
              <a:rPr lang="en-US" sz="2600">
                <a:latin typeface="UTM Avo" panose="02040603050506020204" pitchFamily="18" charset="0"/>
                <a:cs typeface="Arial" panose="020B0604020202020204" pitchFamily="34" charset="0"/>
              </a:rPr>
              <a:t> hơn.</a:t>
            </a:r>
            <a:endParaRPr lang="en-US" sz="2600" dirty="0"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Cáo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cảm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thấy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vui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vẻ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hơn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65004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718FCEC7-E7C7-CE3C-6923-AB57F57001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196572" y="2121663"/>
            <a:ext cx="3899948" cy="243812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80D5CBE-B68D-EA2E-2A2B-85268030EE56}"/>
              </a:ext>
            </a:extLst>
          </p:cNvPr>
          <p:cNvGrpSpPr/>
          <p:nvPr/>
        </p:nvGrpSpPr>
        <p:grpSpPr>
          <a:xfrm>
            <a:off x="851979" y="1434955"/>
            <a:ext cx="7171925" cy="4690423"/>
            <a:chOff x="1219200" y="1433286"/>
            <a:chExt cx="6853058" cy="4710912"/>
          </a:xfrm>
        </p:grpSpPr>
        <p:sp>
          <p:nvSpPr>
            <p:cNvPr id="4" name="Rounded Rectangle 10">
              <a:extLst>
                <a:ext uri="{FF2B5EF4-FFF2-40B4-BE49-F238E27FC236}">
                  <a16:creationId xmlns:a16="http://schemas.microsoft.com/office/drawing/2014/main" id="{2F99664B-4143-CAFA-6A74-66C268D29379}"/>
                </a:ext>
              </a:extLst>
            </p:cNvPr>
            <p:cNvSpPr/>
            <p:nvPr/>
          </p:nvSpPr>
          <p:spPr>
            <a:xfrm>
              <a:off x="1219200" y="2081907"/>
              <a:ext cx="6853058" cy="4062291"/>
            </a:xfrm>
            <a:prstGeom prst="roundRect">
              <a:avLst>
                <a:gd name="adj" fmla="val 6629"/>
              </a:avLst>
            </a:prstGeom>
            <a:solidFill>
              <a:schemeClr val="accent5">
                <a:lumMod val="75000"/>
              </a:schemeClr>
            </a:solidFill>
            <a:ln w="25400" cap="flat" cmpd="sng" algn="ctr">
              <a:noFill/>
              <a:prstDash val="solid"/>
            </a:ln>
            <a:effectLst>
              <a:innerShdw blurRad="101600">
                <a:prstClr val="black"/>
              </a:inn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2600" kern="0">
                <a:solidFill>
                  <a:schemeClr val="tx1"/>
                </a:solidFill>
                <a:latin typeface="UTM Avo" panose="02040603050506020204" pitchFamily="18" charset="0"/>
                <a:cs typeface="Arial" charset="0"/>
              </a:endParaRPr>
            </a:p>
          </p:txBody>
        </p:sp>
        <p:sp>
          <p:nvSpPr>
            <p:cNvPr id="5" name="Rounded Rectangle 11">
              <a:extLst>
                <a:ext uri="{FF2B5EF4-FFF2-40B4-BE49-F238E27FC236}">
                  <a16:creationId xmlns:a16="http://schemas.microsoft.com/office/drawing/2014/main" id="{C1EB93C8-0B2B-31EF-6C5E-5CA3D04E4DB9}"/>
                </a:ext>
              </a:extLst>
            </p:cNvPr>
            <p:cNvSpPr/>
            <p:nvPr/>
          </p:nvSpPr>
          <p:spPr>
            <a:xfrm>
              <a:off x="1395034" y="2245168"/>
              <a:ext cx="6501390" cy="3725739"/>
            </a:xfrm>
            <a:prstGeom prst="roundRect">
              <a:avLst>
                <a:gd name="adj" fmla="val 5426"/>
              </a:avLst>
            </a:prstGeom>
            <a:solidFill>
              <a:srgbClr val="FFFFFF">
                <a:lumMod val="95000"/>
              </a:srgbClr>
            </a:solidFill>
            <a:ln w="25400" cap="flat" cmpd="sng" algn="ctr">
              <a:noFill/>
              <a:prstDash val="solid"/>
            </a:ln>
            <a:effectLst>
              <a:innerShdw blurRad="101600">
                <a:prstClr val="black"/>
              </a:inn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2600" kern="0">
                <a:solidFill>
                  <a:schemeClr val="tx1"/>
                </a:solidFill>
                <a:latin typeface="UTM Avo" panose="02040603050506020204" pitchFamily="18" charset="0"/>
                <a:cs typeface="Arial" charset="0"/>
              </a:endParaRPr>
            </a:p>
          </p:txBody>
        </p:sp>
        <p:grpSp>
          <p:nvGrpSpPr>
            <p:cNvPr id="6" name="Group 7177">
              <a:extLst>
                <a:ext uri="{FF2B5EF4-FFF2-40B4-BE49-F238E27FC236}">
                  <a16:creationId xmlns:a16="http://schemas.microsoft.com/office/drawing/2014/main" id="{84246B27-49C9-4497-132B-C48E2A2662B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42648" y="1433286"/>
              <a:ext cx="3767683" cy="1092200"/>
              <a:chOff x="3338573" y="1509486"/>
              <a:chExt cx="2513363" cy="730346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DBFD3FDC-E9D0-7C70-A6A0-BB1DCD4F3D17}"/>
                  </a:ext>
                </a:extLst>
              </p:cNvPr>
              <p:cNvSpPr/>
              <p:nvPr/>
            </p:nvSpPr>
            <p:spPr>
              <a:xfrm>
                <a:off x="5749028" y="2136676"/>
                <a:ext cx="102908" cy="103156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sz="2600" kern="0">
                  <a:solidFill>
                    <a:schemeClr val="tx1"/>
                  </a:solidFill>
                  <a:latin typeface="UTM Avo" panose="02040603050506020204" pitchFamily="18" charset="0"/>
                  <a:cs typeface="Arial" charset="0"/>
                </a:endParaRP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B491E244-5212-B472-C583-EF003009B644}"/>
                  </a:ext>
                </a:extLst>
              </p:cNvPr>
              <p:cNvSpPr/>
              <p:nvPr/>
            </p:nvSpPr>
            <p:spPr>
              <a:xfrm>
                <a:off x="3371850" y="2136676"/>
                <a:ext cx="102908" cy="103156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sz="2600" kern="0">
                  <a:solidFill>
                    <a:schemeClr val="tx1"/>
                  </a:solidFill>
                  <a:latin typeface="UTM Avo" panose="02040603050506020204" pitchFamily="18" charset="0"/>
                  <a:cs typeface="Arial" charset="0"/>
                </a:endParaRP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30317D48-E36C-A7ED-E53E-AB97F1846424}"/>
                  </a:ext>
                </a:extLst>
              </p:cNvPr>
              <p:cNvSpPr/>
              <p:nvPr/>
            </p:nvSpPr>
            <p:spPr>
              <a:xfrm>
                <a:off x="4466997" y="1509486"/>
                <a:ext cx="276225" cy="27622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95000"/>
                      <a:shade val="30000"/>
                      <a:satMod val="115000"/>
                    </a:srgbClr>
                  </a:gs>
                  <a:gs pos="50000">
                    <a:srgbClr val="FFFFFF">
                      <a:lumMod val="95000"/>
                      <a:shade val="67500"/>
                      <a:satMod val="115000"/>
                    </a:srgbClr>
                  </a:gs>
                  <a:gs pos="100000">
                    <a:srgbClr val="FFFFFF">
                      <a:lumMod val="95000"/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 w="25400" cap="flat" cmpd="sng" algn="ctr">
                <a:noFill/>
                <a:prstDash val="solid"/>
              </a:ln>
              <a:effectLst>
                <a:glow rad="25400">
                  <a:srgbClr val="DADADA">
                    <a:lumMod val="50000"/>
                    <a:alpha val="64000"/>
                  </a:srgbClr>
                </a:glo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sz="2600" kern="0">
                  <a:solidFill>
                    <a:schemeClr val="tx1"/>
                  </a:solidFill>
                  <a:latin typeface="UTM Avo" panose="02040603050506020204" pitchFamily="18" charset="0"/>
                  <a:cs typeface="Arial" charset="0"/>
                </a:endParaRPr>
              </a:p>
            </p:txBody>
          </p: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2F13F704-B5B9-9643-2AEA-9AEE25DC70E9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4605102" y="1611489"/>
                <a:ext cx="1195222" cy="561701"/>
              </a:xfrm>
              <a:prstGeom prst="line">
                <a:avLst/>
              </a:prstGeom>
              <a:noFill/>
              <a:ln w="28575" algn="ctr">
                <a:solidFill>
                  <a:schemeClr val="accent3">
                    <a:lumMod val="75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493B8C93-086F-C7DB-32A7-A2AF1E09C892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3338573" y="1636993"/>
                <a:ext cx="1196580" cy="561701"/>
              </a:xfrm>
              <a:prstGeom prst="line">
                <a:avLst/>
              </a:prstGeom>
              <a:noFill/>
              <a:ln w="28575" algn="ctr">
                <a:solidFill>
                  <a:schemeClr val="accent3">
                    <a:lumMod val="75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86B61280-EEF0-76AE-11C6-3079937DF7D4}"/>
                  </a:ext>
                </a:extLst>
              </p:cNvPr>
              <p:cNvSpPr/>
              <p:nvPr/>
            </p:nvSpPr>
            <p:spPr>
              <a:xfrm>
                <a:off x="4551283" y="1585985"/>
                <a:ext cx="107651" cy="107651"/>
              </a:xfrm>
              <a:prstGeom prst="ellipse">
                <a:avLst/>
              </a:prstGeom>
              <a:solidFill>
                <a:srgbClr val="FFFFFF">
                  <a:lumMod val="85000"/>
                  <a:alpha val="85000"/>
                </a:srgbClr>
              </a:solidFill>
              <a:ln w="9525" cap="flat" cmpd="sng" algn="ctr">
                <a:solidFill>
                  <a:srgbClr val="DADADA">
                    <a:lumMod val="25000"/>
                    <a:alpha val="64000"/>
                  </a:srgbClr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  <p:txBody>
              <a:bodyPr anchor="ctr"/>
              <a:lstStyle/>
              <a:p>
                <a:pPr algn="ctr">
                  <a:defRPr/>
                </a:pPr>
                <a:endParaRPr lang="en-US" sz="2600" kern="0">
                  <a:solidFill>
                    <a:schemeClr val="tx1"/>
                  </a:solidFill>
                  <a:latin typeface="UTM Avo" panose="02040603050506020204" pitchFamily="18" charset="0"/>
                  <a:cs typeface="Arial" charset="0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AA9C394-A8DC-4DA5-EB0F-C0BA8E49A6D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23458" y="2680253"/>
              <a:ext cx="6485683" cy="3026201"/>
              <a:chOff x="905025" y="962193"/>
              <a:chExt cx="7451425" cy="3475833"/>
            </a:xfrm>
          </p:grpSpPr>
          <p:pic>
            <p:nvPicPr>
              <p:cNvPr id="8" name="Picture 345" descr="shadow_1_m">
                <a:extLst>
                  <a:ext uri="{FF2B5EF4-FFF2-40B4-BE49-F238E27FC236}">
                    <a16:creationId xmlns:a16="http://schemas.microsoft.com/office/drawing/2014/main" id="{73CC65A0-8BD0-07C7-23D1-4C23A929EE2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1411"/>
              <a:stretch>
                <a:fillRect/>
              </a:stretch>
            </p:blipFill>
            <p:spPr bwMode="gray">
              <a:xfrm>
                <a:off x="905025" y="4332913"/>
                <a:ext cx="7451425" cy="1051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" name="Rounded Rectangle 15">
                <a:extLst>
                  <a:ext uri="{FF2B5EF4-FFF2-40B4-BE49-F238E27FC236}">
                    <a16:creationId xmlns:a16="http://schemas.microsoft.com/office/drawing/2014/main" id="{A6269530-F2AF-5BCF-7A72-FD69ECE6831D}"/>
                  </a:ext>
                </a:extLst>
              </p:cNvPr>
              <p:cNvSpPr/>
              <p:nvPr/>
            </p:nvSpPr>
            <p:spPr>
              <a:xfrm>
                <a:off x="1032362" y="962193"/>
                <a:ext cx="6897410" cy="3411724"/>
              </a:xfrm>
              <a:prstGeom prst="roundRect">
                <a:avLst>
                  <a:gd name="adj" fmla="val 6758"/>
                </a:avLst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>
                <a:outerShdw blurRad="63500" sx="102000" sy="102000" algn="ctr" rotWithShape="0">
                  <a:prstClr val="black">
                    <a:alpha val="7000"/>
                  </a:prst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sz="2600" kern="0">
                  <a:solidFill>
                    <a:schemeClr val="tx1"/>
                  </a:solidFill>
                  <a:latin typeface="UTM Avo" panose="02040603050506020204" pitchFamily="18" charset="0"/>
                  <a:cs typeface="Arial" charset="0"/>
                </a:endParaRPr>
              </a:p>
            </p:txBody>
          </p:sp>
        </p:grpSp>
      </p:grpSp>
      <p:sp>
        <p:nvSpPr>
          <p:cNvPr id="16" name="TextBox 3">
            <a:extLst>
              <a:ext uri="{FF2B5EF4-FFF2-40B4-BE49-F238E27FC236}">
                <a16:creationId xmlns:a16="http://schemas.microsoft.com/office/drawing/2014/main" id="{4681F7C5-0973-1766-E57C-3B78F60B946E}"/>
              </a:ext>
            </a:extLst>
          </p:cNvPr>
          <p:cNvSpPr txBox="1"/>
          <p:nvPr/>
        </p:nvSpPr>
        <p:spPr>
          <a:xfrm>
            <a:off x="1421094" y="2865345"/>
            <a:ext cx="6033696" cy="22656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Biết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nhận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lỗi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sửa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lỗi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sẽ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mọi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yêu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quý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giúp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bản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thân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mình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hoàn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thiện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phát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triển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hơn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30905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7B59435-E45D-1EEF-F046-E1C289C2FDB9}"/>
              </a:ext>
            </a:extLst>
          </p:cNvPr>
          <p:cNvGrpSpPr/>
          <p:nvPr/>
        </p:nvGrpSpPr>
        <p:grpSpPr>
          <a:xfrm>
            <a:off x="184211" y="816747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AD82295D-36DA-4469-C40C-B51DF60457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0435105-1D16-170F-CCB4-71515F9700AA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5F00B58-824F-2C11-AD63-7AF8D36183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243956" y="934845"/>
            <a:ext cx="2948044" cy="2838470"/>
          </a:xfrm>
          <a:prstGeom prst="rect">
            <a:avLst/>
          </a:prstGeom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896D153C-8F76-88D7-E8C8-558CCFC2B0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937670" y="1586895"/>
            <a:ext cx="1506831" cy="1858199"/>
          </a:xfrm>
          <a:prstGeom prst="rect">
            <a:avLst/>
          </a:prstGeom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BFBEE7C3-E870-2098-D529-C36A333C54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524263">
            <a:off x="11686921" y="1152575"/>
            <a:ext cx="420478" cy="29433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266DE54-4E00-2D69-54BC-C8BD3EA4233D}"/>
              </a:ext>
            </a:extLst>
          </p:cNvPr>
          <p:cNvSpPr/>
          <p:nvPr/>
        </p:nvSpPr>
        <p:spPr>
          <a:xfrm>
            <a:off x="561341" y="2342971"/>
            <a:ext cx="9932993" cy="33378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đồng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tình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hoặc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đồng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tình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với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ý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kiến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dưới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đây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?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Vì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sao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? </a:t>
            </a:r>
          </a:p>
          <a:p>
            <a:pPr lvl="3">
              <a:lnSpc>
                <a:spcPct val="150000"/>
              </a:lnSpc>
            </a:pP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A. 	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Chỉ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cần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nhận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lỗi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sửa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lỗi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người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lớn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B. 	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Chỉ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cần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nhận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lỗi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sửa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lỗi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khi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có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người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err="1">
                <a:latin typeface="UTM Avo" panose="02040603050506020204" pitchFamily="18" charset="0"/>
                <a:cs typeface="Arial" panose="020B0604020202020204" pitchFamily="34" charset="0"/>
              </a:rPr>
              <a:t>khác</a:t>
            </a:r>
            <a:r>
              <a:rPr lang="en-US" sz="2400">
                <a:latin typeface="UTM Avo" panose="02040603050506020204" pitchFamily="18" charset="0"/>
                <a:cs typeface="Arial" panose="020B0604020202020204" pitchFamily="34" charset="0"/>
              </a:rPr>
              <a:t> biết.</a:t>
            </a:r>
            <a:endParaRPr lang="en-US" sz="2400" dirty="0"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C. 	Khi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mắc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lỗi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cần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nhận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lỗi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vì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mọi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người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sẽ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quên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D. 	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Cần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nhận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lỗi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tìm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sửa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chữa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khi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mắc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lỗi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21B147-18FF-5AFB-D036-CEF229F55C12}"/>
              </a:ext>
            </a:extLst>
          </p:cNvPr>
          <p:cNvSpPr/>
          <p:nvPr/>
        </p:nvSpPr>
        <p:spPr>
          <a:xfrm>
            <a:off x="4053816" y="1034283"/>
            <a:ext cx="294804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BÀY TỎ Ý KIẾN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3" y="323960"/>
            <a:ext cx="5042125" cy="5036855"/>
            <a:chOff x="5425622" y="113954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113954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4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3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1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9037343" y="19914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2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85017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2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1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48509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4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3</a:t>
              </a: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6998072" y="5616411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PLAY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6" name="Rounded Rectangle 25">
            <a:hlinkClick r:id="rId8" action="ppaction://hlinksldjump"/>
          </p:cNvPr>
          <p:cNvSpPr/>
          <p:nvPr/>
        </p:nvSpPr>
        <p:spPr>
          <a:xfrm>
            <a:off x="1635358" y="2358865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7" name="Rounded Rectangle 26">
            <a:hlinkClick r:id="rId9" action="ppaction://hlinksldjump"/>
          </p:cNvPr>
          <p:cNvSpPr/>
          <p:nvPr/>
        </p:nvSpPr>
        <p:spPr>
          <a:xfrm>
            <a:off x="3133275" y="2358865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8" name="Rounded Rectangle 27">
            <a:hlinkClick r:id="rId10" action="ppaction://hlinksldjump"/>
          </p:cNvPr>
          <p:cNvSpPr/>
          <p:nvPr/>
        </p:nvSpPr>
        <p:spPr>
          <a:xfrm>
            <a:off x="1635358" y="3833655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35" name="Rounded Rectangle 34">
            <a:hlinkClick r:id="rId11" action="ppaction://hlinksldjump"/>
          </p:cNvPr>
          <p:cNvSpPr/>
          <p:nvPr/>
        </p:nvSpPr>
        <p:spPr>
          <a:xfrm>
            <a:off x="3133275" y="3833655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16740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881" y="66380"/>
            <a:ext cx="1475511" cy="15141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952" y="2255676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9253" y="5451628"/>
            <a:ext cx="1242047" cy="1059392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0535964" y="5403792"/>
            <a:ext cx="1208625" cy="115506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STOP</a:t>
            </a: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79E1F8EB-50A3-2881-636C-C5872072E2F6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95"/>
            <a:ext cx="600075" cy="669657"/>
          </a:xfrm>
          <a:prstGeom prst="rect">
            <a:avLst/>
          </a:prstGeom>
        </p:spPr>
      </p:pic>
      <p:sp>
        <p:nvSpPr>
          <p:cNvPr id="7" name="Oval 6">
            <a:hlinkClick r:id="rId17" action="ppaction://hlinksldjump"/>
            <a:extLst>
              <a:ext uri="{FF2B5EF4-FFF2-40B4-BE49-F238E27FC236}">
                <a16:creationId xmlns:a16="http://schemas.microsoft.com/office/drawing/2014/main" id="{C1910BD6-D280-066A-5FD6-56AF6245D8C1}"/>
              </a:ext>
            </a:extLst>
          </p:cNvPr>
          <p:cNvSpPr/>
          <p:nvPr/>
        </p:nvSpPr>
        <p:spPr>
          <a:xfrm>
            <a:off x="914400" y="5616411"/>
            <a:ext cx="3221665" cy="9424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latin typeface="UTM Avo" panose="02040603050506020204" pitchFamily="18" charset="0"/>
              </a:rPr>
              <a:t>Hoàn </a:t>
            </a:r>
            <a:r>
              <a:rPr lang="en-US" sz="2600" b="1" dirty="0" err="1">
                <a:latin typeface="UTM Avo" panose="02040603050506020204" pitchFamily="18" charset="0"/>
              </a:rPr>
              <a:t>thành</a:t>
            </a:r>
            <a:endParaRPr lang="en-US" sz="2600" b="1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99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125E-6 -2.59259E-6 L 3.125E-6 -0.02407 " pathEditMode="relative" rAng="0" ptsTypes="AA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3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0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2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075606" y="2776540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Đồng</a:t>
            </a:r>
            <a:r>
              <a:rPr lang="en-US" sz="2200" kern="1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tình</a:t>
            </a:r>
            <a:r>
              <a:rPr lang="en-US" sz="2200" kern="1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endParaRPr kumimoji="0" lang="vi-VN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096000" y="2776540"/>
            <a:ext cx="4906799" cy="77500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Không</a:t>
            </a:r>
            <a:r>
              <a:rPr lang="en-US" sz="2200" kern="1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đồng</a:t>
            </a:r>
            <a:r>
              <a:rPr lang="en-US" sz="2200" kern="1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tình</a:t>
            </a:r>
            <a:r>
              <a:rPr lang="en-US" sz="2200" kern="1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682" y="2802015"/>
            <a:ext cx="805722" cy="708059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057" y="2853687"/>
            <a:ext cx="804742" cy="643793"/>
          </a:xfrm>
          <a:prstGeom prst="rect">
            <a:avLst/>
          </a:prstGeom>
          <a:solidFill>
            <a:srgbClr val="000066"/>
          </a:solidFill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F6BD2E2-2F14-C125-9561-A087B6FAD545}"/>
              </a:ext>
            </a:extLst>
          </p:cNvPr>
          <p:cNvGrpSpPr/>
          <p:nvPr/>
        </p:nvGrpSpPr>
        <p:grpSpPr>
          <a:xfrm>
            <a:off x="4667494" y="4702499"/>
            <a:ext cx="2830586" cy="1104900"/>
            <a:chOff x="4667494" y="4702499"/>
            <a:chExt cx="2359211" cy="1104900"/>
          </a:xfrm>
          <a:solidFill>
            <a:srgbClr val="00B0F0"/>
          </a:solidFill>
        </p:grpSpPr>
        <p:sp>
          <p:nvSpPr>
            <p:cNvPr id="3" name="Cloud 2">
              <a:hlinkClick r:id="rId14" action="ppaction://hlinksldjump"/>
              <a:extLst>
                <a:ext uri="{FF2B5EF4-FFF2-40B4-BE49-F238E27FC236}">
                  <a16:creationId xmlns:a16="http://schemas.microsoft.com/office/drawing/2014/main" id="{10C7B254-B144-00D2-B87E-5714030752D7}"/>
                </a:ext>
              </a:extLst>
            </p:cNvPr>
            <p:cNvSpPr/>
            <p:nvPr/>
          </p:nvSpPr>
          <p:spPr>
            <a:xfrm>
              <a:off x="4667494" y="4702499"/>
              <a:ext cx="2359211" cy="1104900"/>
            </a:xfrm>
            <a:prstGeom prst="cloud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endParaRPr>
            </a:p>
          </p:txBody>
        </p:sp>
        <p:sp>
          <p:nvSpPr>
            <p:cNvPr id="5" name="TextBox 4">
              <a:hlinkClick r:id="rId14" action="ppaction://hlinksldjump"/>
              <a:extLst>
                <a:ext uri="{FF2B5EF4-FFF2-40B4-BE49-F238E27FC236}">
                  <a16:creationId xmlns:a16="http://schemas.microsoft.com/office/drawing/2014/main" id="{86D4C9DA-0BA9-0FD5-132A-DB7F25AD664F}"/>
                </a:ext>
              </a:extLst>
            </p:cNvPr>
            <p:cNvSpPr txBox="1"/>
            <p:nvPr/>
          </p:nvSpPr>
          <p:spPr>
            <a:xfrm>
              <a:off x="5131881" y="4853628"/>
              <a:ext cx="1474401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  <a:sym typeface="Arial"/>
                </a:rPr>
                <a:t>Về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  <a:sym typeface="Arial"/>
                </a:rPr>
                <a:t>vòng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  <a:sym typeface="Arial"/>
                </a:rPr>
                <a:t> quay</a:t>
              </a:r>
              <a:endPara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EA7C782-0238-FEDE-BB74-8D6F0129ADE1}"/>
              </a:ext>
            </a:extLst>
          </p:cNvPr>
          <p:cNvSpPr txBox="1"/>
          <p:nvPr/>
        </p:nvSpPr>
        <p:spPr>
          <a:xfrm>
            <a:off x="10361978" y="6478960"/>
            <a:ext cx="1726928" cy="43088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AFD20DE9-387C-25F8-9E8E-469ADF57D9FC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95"/>
            <a:ext cx="600075" cy="66965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8F6E1E8-A4D6-157A-F749-8DECC37E1DB3}"/>
              </a:ext>
            </a:extLst>
          </p:cNvPr>
          <p:cNvGrpSpPr/>
          <p:nvPr/>
        </p:nvGrpSpPr>
        <p:grpSpPr>
          <a:xfrm>
            <a:off x="867250" y="219226"/>
            <a:ext cx="10526728" cy="1604597"/>
            <a:chOff x="867250" y="219226"/>
            <a:chExt cx="10526728" cy="1604597"/>
          </a:xfrm>
        </p:grpSpPr>
        <p:sp>
          <p:nvSpPr>
            <p:cNvPr id="4" name="Snip Diagonal Corner Rectangle 3"/>
            <p:cNvSpPr/>
            <p:nvPr/>
          </p:nvSpPr>
          <p:spPr>
            <a:xfrm>
              <a:off x="867250" y="219226"/>
              <a:ext cx="10526728" cy="1604597"/>
            </a:xfrm>
            <a:prstGeom prst="snip2DiagRect">
              <a:avLst/>
            </a:prstGeom>
            <a:solidFill>
              <a:schemeClr val="accent4">
                <a:lumMod val="40000"/>
                <a:lumOff val="60000"/>
              </a:schemeClr>
            </a:solidFill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5841F52-AED3-2B71-7CB9-67369F0E8CE9}"/>
                </a:ext>
              </a:extLst>
            </p:cNvPr>
            <p:cNvSpPr txBox="1"/>
            <p:nvPr/>
          </p:nvSpPr>
          <p:spPr>
            <a:xfrm>
              <a:off x="1575706" y="325621"/>
              <a:ext cx="9109816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Em đồng tình hay không đồng tình với ý kiến sau đây? Hãy giải thích vì </a:t>
              </a:r>
              <a:r>
                <a:rPr kumimoji="0" lang="vi-VN" sz="2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sao?</a:t>
              </a:r>
              <a:endPara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600" dirty="0">
                  <a:latin typeface="UTM Avo" panose="02040603050506020204" pitchFamily="18" charset="0"/>
                </a:rPr>
                <a:t>“</a:t>
              </a:r>
              <a:r>
                <a:rPr kumimoji="0" lang="vi-VN" sz="2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Chỉ cần nhận lỗi, sửa lỗi với người lớn</a:t>
              </a:r>
              <a:r>
                <a:rPr kumimoji="0" lang="en-US" sz="2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138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26" grpId="0" animBg="1"/>
      <p:bldP spid="40" grpId="0" animBg="1"/>
      <p:bldP spid="41" grpId="0" animBg="1"/>
      <p:bldP spid="4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075606" y="2776540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Đồng</a:t>
            </a:r>
            <a:r>
              <a:rPr lang="en-US" sz="2200" kern="1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tình</a:t>
            </a:r>
            <a:r>
              <a:rPr lang="en-US" sz="2200" kern="1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endParaRPr kumimoji="0" lang="vi-VN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096000" y="2776540"/>
            <a:ext cx="4906799" cy="77500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Không</a:t>
            </a:r>
            <a:r>
              <a:rPr lang="en-US" sz="2200" kern="1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đồng</a:t>
            </a:r>
            <a:r>
              <a:rPr lang="en-US" sz="2200" kern="1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tình</a:t>
            </a:r>
            <a:r>
              <a:rPr lang="en-US" sz="2200" kern="1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682" y="2802015"/>
            <a:ext cx="805722" cy="708059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057" y="2853687"/>
            <a:ext cx="804742" cy="643793"/>
          </a:xfrm>
          <a:prstGeom prst="rect">
            <a:avLst/>
          </a:prstGeom>
          <a:solidFill>
            <a:srgbClr val="000066"/>
          </a:solidFill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F6BD2E2-2F14-C125-9561-A087B6FAD545}"/>
              </a:ext>
            </a:extLst>
          </p:cNvPr>
          <p:cNvGrpSpPr/>
          <p:nvPr/>
        </p:nvGrpSpPr>
        <p:grpSpPr>
          <a:xfrm>
            <a:off x="4667494" y="4702499"/>
            <a:ext cx="2830586" cy="1104900"/>
            <a:chOff x="4667494" y="4702499"/>
            <a:chExt cx="2359211" cy="1104900"/>
          </a:xfrm>
          <a:solidFill>
            <a:srgbClr val="00B0F0"/>
          </a:solidFill>
        </p:grpSpPr>
        <p:sp>
          <p:nvSpPr>
            <p:cNvPr id="3" name="Cloud 2">
              <a:hlinkClick r:id="rId14" action="ppaction://hlinksldjump"/>
              <a:extLst>
                <a:ext uri="{FF2B5EF4-FFF2-40B4-BE49-F238E27FC236}">
                  <a16:creationId xmlns:a16="http://schemas.microsoft.com/office/drawing/2014/main" id="{10C7B254-B144-00D2-B87E-5714030752D7}"/>
                </a:ext>
              </a:extLst>
            </p:cNvPr>
            <p:cNvSpPr/>
            <p:nvPr/>
          </p:nvSpPr>
          <p:spPr>
            <a:xfrm>
              <a:off x="4667494" y="4702499"/>
              <a:ext cx="2359211" cy="1104900"/>
            </a:xfrm>
            <a:prstGeom prst="cloud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endParaRPr>
            </a:p>
          </p:txBody>
        </p:sp>
        <p:sp>
          <p:nvSpPr>
            <p:cNvPr id="5" name="TextBox 4">
              <a:hlinkClick r:id="rId14" action="ppaction://hlinksldjump"/>
              <a:extLst>
                <a:ext uri="{FF2B5EF4-FFF2-40B4-BE49-F238E27FC236}">
                  <a16:creationId xmlns:a16="http://schemas.microsoft.com/office/drawing/2014/main" id="{86D4C9DA-0BA9-0FD5-132A-DB7F25AD664F}"/>
                </a:ext>
              </a:extLst>
            </p:cNvPr>
            <p:cNvSpPr txBox="1"/>
            <p:nvPr/>
          </p:nvSpPr>
          <p:spPr>
            <a:xfrm>
              <a:off x="5131881" y="4853628"/>
              <a:ext cx="1474401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  <a:sym typeface="Arial"/>
                </a:rPr>
                <a:t>Về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  <a:sym typeface="Arial"/>
                </a:rPr>
                <a:t>vòng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  <a:sym typeface="Arial"/>
                </a:rPr>
                <a:t> quay</a:t>
              </a:r>
              <a:endPara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EA7C782-0238-FEDE-BB74-8D6F0129ADE1}"/>
              </a:ext>
            </a:extLst>
          </p:cNvPr>
          <p:cNvSpPr txBox="1"/>
          <p:nvPr/>
        </p:nvSpPr>
        <p:spPr>
          <a:xfrm>
            <a:off x="10361978" y="6478960"/>
            <a:ext cx="1726928" cy="43088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AFD20DE9-387C-25F8-9E8E-469ADF57D9FC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95"/>
            <a:ext cx="600075" cy="66965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8F6E1E8-A4D6-157A-F749-8DECC37E1DB3}"/>
              </a:ext>
            </a:extLst>
          </p:cNvPr>
          <p:cNvGrpSpPr/>
          <p:nvPr/>
        </p:nvGrpSpPr>
        <p:grpSpPr>
          <a:xfrm>
            <a:off x="867250" y="219226"/>
            <a:ext cx="10526728" cy="1604597"/>
            <a:chOff x="867250" y="219226"/>
            <a:chExt cx="10526728" cy="1604597"/>
          </a:xfrm>
        </p:grpSpPr>
        <p:sp>
          <p:nvSpPr>
            <p:cNvPr id="4" name="Snip Diagonal Corner Rectangle 3"/>
            <p:cNvSpPr/>
            <p:nvPr/>
          </p:nvSpPr>
          <p:spPr>
            <a:xfrm>
              <a:off x="867250" y="219226"/>
              <a:ext cx="10526728" cy="1604597"/>
            </a:xfrm>
            <a:prstGeom prst="snip2DiagRect">
              <a:avLst/>
            </a:prstGeom>
            <a:solidFill>
              <a:schemeClr val="accent4">
                <a:lumMod val="40000"/>
                <a:lumOff val="60000"/>
              </a:schemeClr>
            </a:solidFill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5841F52-AED3-2B71-7CB9-67369F0E8CE9}"/>
                </a:ext>
              </a:extLst>
            </p:cNvPr>
            <p:cNvSpPr txBox="1"/>
            <p:nvPr/>
          </p:nvSpPr>
          <p:spPr>
            <a:xfrm>
              <a:off x="1575706" y="325621"/>
              <a:ext cx="9109816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Em đồng tình hay không đồng tình với ý kiến sau đây? Hãy giải thích vì </a:t>
              </a:r>
              <a:r>
                <a:rPr kumimoji="0" lang="vi-VN" sz="2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sao?</a:t>
              </a:r>
              <a:endPara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600" dirty="0">
                  <a:latin typeface="UTM Avo" panose="02040603050506020204" pitchFamily="18" charset="0"/>
                </a:rPr>
                <a:t>“</a:t>
              </a:r>
              <a:r>
                <a:rPr kumimoji="0" lang="vi-VN" sz="2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Chỉ cần nhận lỗi, sửa lỗi khi có người khác biết.</a:t>
              </a:r>
              <a:r>
                <a:rPr kumimoji="0" lang="en-US" sz="2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925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26" grpId="0" animBg="1"/>
      <p:bldP spid="40" grpId="0" animBg="1"/>
      <p:bldP spid="41" grpId="0" animBg="1"/>
      <p:bldP spid="4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075606" y="2776540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Đồng</a:t>
            </a:r>
            <a:r>
              <a:rPr lang="en-US" sz="2200" kern="1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tình</a:t>
            </a:r>
            <a:r>
              <a:rPr lang="en-US" sz="2200" kern="1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endParaRPr kumimoji="0" lang="vi-VN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096000" y="2776540"/>
            <a:ext cx="4906799" cy="77500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Không</a:t>
            </a:r>
            <a:r>
              <a:rPr lang="en-US" sz="2200" kern="1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đồng</a:t>
            </a:r>
            <a:r>
              <a:rPr lang="en-US" sz="2200" kern="1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tình</a:t>
            </a:r>
            <a:r>
              <a:rPr lang="en-US" sz="2200" kern="1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682" y="2802015"/>
            <a:ext cx="805722" cy="708059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057" y="2853687"/>
            <a:ext cx="804742" cy="643793"/>
          </a:xfrm>
          <a:prstGeom prst="rect">
            <a:avLst/>
          </a:prstGeom>
          <a:solidFill>
            <a:srgbClr val="000066"/>
          </a:solidFill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F6BD2E2-2F14-C125-9561-A087B6FAD545}"/>
              </a:ext>
            </a:extLst>
          </p:cNvPr>
          <p:cNvGrpSpPr/>
          <p:nvPr/>
        </p:nvGrpSpPr>
        <p:grpSpPr>
          <a:xfrm>
            <a:off x="4667494" y="4702499"/>
            <a:ext cx="2830586" cy="1104900"/>
            <a:chOff x="4667494" y="4702499"/>
            <a:chExt cx="2359211" cy="1104900"/>
          </a:xfrm>
          <a:solidFill>
            <a:srgbClr val="00B0F0"/>
          </a:solidFill>
        </p:grpSpPr>
        <p:sp>
          <p:nvSpPr>
            <p:cNvPr id="3" name="Cloud 2">
              <a:hlinkClick r:id="rId14" action="ppaction://hlinksldjump"/>
              <a:extLst>
                <a:ext uri="{FF2B5EF4-FFF2-40B4-BE49-F238E27FC236}">
                  <a16:creationId xmlns:a16="http://schemas.microsoft.com/office/drawing/2014/main" id="{10C7B254-B144-00D2-B87E-5714030752D7}"/>
                </a:ext>
              </a:extLst>
            </p:cNvPr>
            <p:cNvSpPr/>
            <p:nvPr/>
          </p:nvSpPr>
          <p:spPr>
            <a:xfrm>
              <a:off x="4667494" y="4702499"/>
              <a:ext cx="2359211" cy="1104900"/>
            </a:xfrm>
            <a:prstGeom prst="cloud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endParaRPr>
            </a:p>
          </p:txBody>
        </p:sp>
        <p:sp>
          <p:nvSpPr>
            <p:cNvPr id="5" name="TextBox 4">
              <a:hlinkClick r:id="rId14" action="ppaction://hlinksldjump"/>
              <a:extLst>
                <a:ext uri="{FF2B5EF4-FFF2-40B4-BE49-F238E27FC236}">
                  <a16:creationId xmlns:a16="http://schemas.microsoft.com/office/drawing/2014/main" id="{86D4C9DA-0BA9-0FD5-132A-DB7F25AD664F}"/>
                </a:ext>
              </a:extLst>
            </p:cNvPr>
            <p:cNvSpPr txBox="1"/>
            <p:nvPr/>
          </p:nvSpPr>
          <p:spPr>
            <a:xfrm>
              <a:off x="5131881" y="4853628"/>
              <a:ext cx="1474401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  <a:sym typeface="Arial"/>
                </a:rPr>
                <a:t>Về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  <a:sym typeface="Arial"/>
                </a:rPr>
                <a:t>vòng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  <a:sym typeface="Arial"/>
                </a:rPr>
                <a:t> quay</a:t>
              </a:r>
              <a:endPara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EA7C782-0238-FEDE-BB74-8D6F0129ADE1}"/>
              </a:ext>
            </a:extLst>
          </p:cNvPr>
          <p:cNvSpPr txBox="1"/>
          <p:nvPr/>
        </p:nvSpPr>
        <p:spPr>
          <a:xfrm>
            <a:off x="10361978" y="6478960"/>
            <a:ext cx="1726928" cy="43088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AFD20DE9-387C-25F8-9E8E-469ADF57D9FC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95"/>
            <a:ext cx="600075" cy="66965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8F6E1E8-A4D6-157A-F749-8DECC37E1DB3}"/>
              </a:ext>
            </a:extLst>
          </p:cNvPr>
          <p:cNvGrpSpPr/>
          <p:nvPr/>
        </p:nvGrpSpPr>
        <p:grpSpPr>
          <a:xfrm>
            <a:off x="867250" y="219226"/>
            <a:ext cx="10526728" cy="1604597"/>
            <a:chOff x="867250" y="219226"/>
            <a:chExt cx="10526728" cy="1604597"/>
          </a:xfrm>
        </p:grpSpPr>
        <p:sp>
          <p:nvSpPr>
            <p:cNvPr id="4" name="Snip Diagonal Corner Rectangle 3"/>
            <p:cNvSpPr/>
            <p:nvPr/>
          </p:nvSpPr>
          <p:spPr>
            <a:xfrm>
              <a:off x="867250" y="219226"/>
              <a:ext cx="10526728" cy="1604597"/>
            </a:xfrm>
            <a:prstGeom prst="snip2DiagRect">
              <a:avLst/>
            </a:prstGeom>
            <a:solidFill>
              <a:schemeClr val="accent4">
                <a:lumMod val="40000"/>
                <a:lumOff val="60000"/>
              </a:schemeClr>
            </a:solidFill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5841F52-AED3-2B71-7CB9-67369F0E8CE9}"/>
                </a:ext>
              </a:extLst>
            </p:cNvPr>
            <p:cNvSpPr txBox="1"/>
            <p:nvPr/>
          </p:nvSpPr>
          <p:spPr>
            <a:xfrm>
              <a:off x="1575706" y="325621"/>
              <a:ext cx="9109816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Em đồng tình hay không đồng tình với ý kiến sau đây? Hãy giải thích vì </a:t>
              </a:r>
              <a:r>
                <a:rPr kumimoji="0" lang="vi-VN" sz="2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sao?</a:t>
              </a:r>
              <a:endPara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600" dirty="0">
                  <a:latin typeface="UTM Avo" panose="02040603050506020204" pitchFamily="18" charset="0"/>
                </a:rPr>
                <a:t>“</a:t>
              </a:r>
              <a:r>
                <a:rPr kumimoji="0" lang="vi-VN" sz="2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Khi mắc lỗi, không cần nhận lỗi vì mọi người sẽ quên.</a:t>
              </a:r>
              <a:r>
                <a:rPr kumimoji="0" lang="en-US" sz="2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6471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26" grpId="0" animBg="1"/>
      <p:bldP spid="40" grpId="0" animBg="1"/>
      <p:bldP spid="41" grpId="0" animBg="1"/>
      <p:bldP spid="4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C28254F-F15E-4E30-F600-B7CEC6A8AD49}"/>
              </a:ext>
            </a:extLst>
          </p:cNvPr>
          <p:cNvGrpSpPr/>
          <p:nvPr/>
        </p:nvGrpSpPr>
        <p:grpSpPr>
          <a:xfrm>
            <a:off x="184211" y="816747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170B3C77-8D20-FA4B-67B1-A05C18FCA3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BA19018-EDA2-ECB1-2E57-2760BAE866CD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6096000" y="255259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Không</a:t>
            </a:r>
            <a:r>
              <a:rPr lang="en-US" sz="2200" kern="1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đồng</a:t>
            </a:r>
            <a:r>
              <a:rPr lang="en-US" sz="2200" kern="1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tình</a:t>
            </a:r>
            <a:r>
              <a:rPr lang="en-US" sz="2200" kern="1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endParaRPr kumimoji="0" lang="vi-VN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62008" y="2552595"/>
            <a:ext cx="4906799" cy="77500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Đồng</a:t>
            </a:r>
            <a:r>
              <a:rPr lang="en-US" sz="2200" kern="1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tình</a:t>
            </a:r>
            <a:r>
              <a:rPr lang="en-US" sz="2200" kern="1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076" y="2578070"/>
            <a:ext cx="805722" cy="708059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065" y="2629742"/>
            <a:ext cx="804742" cy="643793"/>
          </a:xfrm>
          <a:prstGeom prst="rect">
            <a:avLst/>
          </a:prstGeom>
          <a:solidFill>
            <a:srgbClr val="000066"/>
          </a:solidFill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F6BD2E2-2F14-C125-9561-A087B6FAD545}"/>
              </a:ext>
            </a:extLst>
          </p:cNvPr>
          <p:cNvGrpSpPr/>
          <p:nvPr/>
        </p:nvGrpSpPr>
        <p:grpSpPr>
          <a:xfrm>
            <a:off x="4667494" y="4702499"/>
            <a:ext cx="2830586" cy="1104900"/>
            <a:chOff x="4667494" y="4702499"/>
            <a:chExt cx="2359211" cy="1104900"/>
          </a:xfrm>
          <a:solidFill>
            <a:srgbClr val="00B0F0"/>
          </a:solidFill>
        </p:grpSpPr>
        <p:sp>
          <p:nvSpPr>
            <p:cNvPr id="3" name="Cloud 2">
              <a:hlinkClick r:id="rId14" action="ppaction://hlinksldjump"/>
              <a:extLst>
                <a:ext uri="{FF2B5EF4-FFF2-40B4-BE49-F238E27FC236}">
                  <a16:creationId xmlns:a16="http://schemas.microsoft.com/office/drawing/2014/main" id="{10C7B254-B144-00D2-B87E-5714030752D7}"/>
                </a:ext>
              </a:extLst>
            </p:cNvPr>
            <p:cNvSpPr/>
            <p:nvPr/>
          </p:nvSpPr>
          <p:spPr>
            <a:xfrm>
              <a:off x="4667494" y="4702499"/>
              <a:ext cx="2359211" cy="1104900"/>
            </a:xfrm>
            <a:prstGeom prst="cloud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endParaRPr>
            </a:p>
          </p:txBody>
        </p:sp>
        <p:sp>
          <p:nvSpPr>
            <p:cNvPr id="5" name="TextBox 4">
              <a:hlinkClick r:id="rId15" action="ppaction://hlinksldjump"/>
              <a:extLst>
                <a:ext uri="{FF2B5EF4-FFF2-40B4-BE49-F238E27FC236}">
                  <a16:creationId xmlns:a16="http://schemas.microsoft.com/office/drawing/2014/main" id="{86D4C9DA-0BA9-0FD5-132A-DB7F25AD664F}"/>
                </a:ext>
              </a:extLst>
            </p:cNvPr>
            <p:cNvSpPr txBox="1"/>
            <p:nvPr/>
          </p:nvSpPr>
          <p:spPr>
            <a:xfrm>
              <a:off x="5131881" y="4853628"/>
              <a:ext cx="1474401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  <a:sym typeface="Arial"/>
                </a:rPr>
                <a:t>Về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  <a:sym typeface="Arial"/>
                </a:rPr>
                <a:t>vòng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  <a:sym typeface="Arial"/>
                </a:rPr>
                <a:t> quay</a:t>
              </a:r>
              <a:endPara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EA7C782-0238-FEDE-BB74-8D6F0129ADE1}"/>
              </a:ext>
            </a:extLst>
          </p:cNvPr>
          <p:cNvSpPr txBox="1"/>
          <p:nvPr/>
        </p:nvSpPr>
        <p:spPr>
          <a:xfrm>
            <a:off x="10361978" y="6478960"/>
            <a:ext cx="1726928" cy="43088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AFD20DE9-387C-25F8-9E8E-469ADF57D9FC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95"/>
            <a:ext cx="600075" cy="66965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8F6E1E8-A4D6-157A-F749-8DECC37E1DB3}"/>
              </a:ext>
            </a:extLst>
          </p:cNvPr>
          <p:cNvGrpSpPr/>
          <p:nvPr/>
        </p:nvGrpSpPr>
        <p:grpSpPr>
          <a:xfrm>
            <a:off x="867250" y="219226"/>
            <a:ext cx="10526728" cy="1604597"/>
            <a:chOff x="867250" y="219226"/>
            <a:chExt cx="10526728" cy="1604597"/>
          </a:xfrm>
        </p:grpSpPr>
        <p:sp>
          <p:nvSpPr>
            <p:cNvPr id="4" name="Snip Diagonal Corner Rectangle 3"/>
            <p:cNvSpPr/>
            <p:nvPr/>
          </p:nvSpPr>
          <p:spPr>
            <a:xfrm>
              <a:off x="867250" y="219226"/>
              <a:ext cx="10526728" cy="1604597"/>
            </a:xfrm>
            <a:prstGeom prst="snip2DiagRect">
              <a:avLst/>
            </a:prstGeom>
            <a:solidFill>
              <a:schemeClr val="accent4">
                <a:lumMod val="40000"/>
                <a:lumOff val="60000"/>
              </a:schemeClr>
            </a:solidFill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5841F52-AED3-2B71-7CB9-67369F0E8CE9}"/>
                </a:ext>
              </a:extLst>
            </p:cNvPr>
            <p:cNvSpPr txBox="1"/>
            <p:nvPr/>
          </p:nvSpPr>
          <p:spPr>
            <a:xfrm>
              <a:off x="1575706" y="325621"/>
              <a:ext cx="9109816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Em đồng tình hay không đồng tình với ý kiến sau đây? Hãy giải thích vì </a:t>
              </a:r>
              <a:r>
                <a:rPr kumimoji="0" lang="vi-VN" sz="2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sao?</a:t>
              </a:r>
              <a:endPara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600" dirty="0">
                  <a:latin typeface="UTM Avo" panose="02040603050506020204" pitchFamily="18" charset="0"/>
                </a:rPr>
                <a:t>“</a:t>
              </a:r>
              <a:r>
                <a:rPr kumimoji="0" lang="vi-VN" sz="2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Cần nhận lỗi và tìm cách sửa chữa sau khi mắc lỗi.</a:t>
              </a:r>
              <a:endPara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6249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26" grpId="0" animBg="1"/>
      <p:bldP spid="40" grpId="0" animBg="1"/>
      <p:bldP spid="41" grpId="0" animBg="1"/>
      <p:bldP spid="4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03AFC1-FA0A-7ABB-7692-26A4FFABF4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00" y="2252807"/>
            <a:ext cx="2577044" cy="18029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90A9D7-2399-9455-2AD4-49C78201033D}"/>
              </a:ext>
            </a:extLst>
          </p:cNvPr>
          <p:cNvSpPr txBox="1"/>
          <p:nvPr/>
        </p:nvSpPr>
        <p:spPr>
          <a:xfrm>
            <a:off x="628000" y="4406461"/>
            <a:ext cx="1071694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nhận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xét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về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hành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vi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xin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lỗi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tranh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ABC2DF-0B12-142D-C6C5-072C414157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1986" y="2266433"/>
            <a:ext cx="2469179" cy="17757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648E23-56EB-9EB1-7BA1-B13B4E3438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8106" y="2191320"/>
            <a:ext cx="2464428" cy="18644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1FEB86-FC0B-1D6E-2F5F-55D8B85D8F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09476" y="2266433"/>
            <a:ext cx="2646234" cy="177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235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5de90e1154b99c9c5351bef2fda658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52800" y="838200"/>
            <a:ext cx="6110703" cy="6019800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8686799" y="0"/>
            <a:ext cx="2971800" cy="1828800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Arial"/>
              </a:rPr>
              <a:t>Cùng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Arial"/>
              </a:rPr>
              <a:t> giúp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Arial"/>
              </a:rPr>
              <a:t>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Arial"/>
              </a:rPr>
              <a:t>chuẩn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Arial"/>
              </a:rPr>
              <a:t>bị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Arial"/>
              </a:rPr>
              <a:t>bữa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Arial"/>
              </a:rPr>
              <a:t>tối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Arial"/>
              </a:rPr>
              <a:t>nhé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Arial"/>
              </a:rPr>
              <a:t> ^^</a:t>
            </a:r>
          </a:p>
        </p:txBody>
      </p:sp>
      <p:sp>
        <p:nvSpPr>
          <p:cNvPr id="6" name="Flowchart: Connector 5"/>
          <p:cNvSpPr/>
          <p:nvPr/>
        </p:nvSpPr>
        <p:spPr>
          <a:xfrm>
            <a:off x="7543800" y="1371600"/>
            <a:ext cx="152400" cy="152400"/>
          </a:xfrm>
          <a:prstGeom prst="flowChartConnector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385D85FB-1F8C-3AB5-F4E9-BA5D968338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4600" y="2133600"/>
            <a:ext cx="9618133" cy="5410200"/>
          </a:xfrm>
          <a:prstGeom prst="rect">
            <a:avLst/>
          </a:prstGeom>
        </p:spPr>
      </p:pic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4DA569CD-A427-1220-18A6-5777FB1F57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6800" cy="11905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2b2181ee0ddf3198d036ec9f3094f08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8382000" y="3048000"/>
            <a:ext cx="2286000" cy="3810000"/>
          </a:xfrm>
          <a:prstGeom prst="rect">
            <a:avLst/>
          </a:prstGeom>
        </p:spPr>
      </p:pic>
      <p:pic>
        <p:nvPicPr>
          <p:cNvPr id="18" name="Picture 17" descr="2b2181ee0ddf3198d036ec9f3094f08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0" y="3048000"/>
            <a:ext cx="2239192" cy="3810000"/>
          </a:xfrm>
          <a:prstGeom prst="rect">
            <a:avLst/>
          </a:prstGeom>
        </p:spPr>
      </p:pic>
      <p:pic>
        <p:nvPicPr>
          <p:cNvPr id="6" name="Picture 5" descr="ae22ebc57a38542b1b8a66c597ea7458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67000" y="1219200"/>
            <a:ext cx="6858000" cy="6858000"/>
          </a:xfrm>
          <a:prstGeom prst="rect">
            <a:avLst/>
          </a:prstGeom>
        </p:spPr>
      </p:pic>
      <p:pic>
        <p:nvPicPr>
          <p:cNvPr id="10" name="Picture 9" descr="fe1747c4d7e277ba1ee4105e3bc7af1c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67200" y="1905000"/>
            <a:ext cx="1828800" cy="1981200"/>
          </a:xfrm>
          <a:prstGeom prst="rect">
            <a:avLst/>
          </a:prstGeom>
        </p:spPr>
      </p:pic>
      <p:pic>
        <p:nvPicPr>
          <p:cNvPr id="11" name="Picture 10" descr="f5c2a31645fd10a7bfb7180ae764b33e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72200" y="2286001"/>
            <a:ext cx="1447800" cy="1120153"/>
          </a:xfrm>
          <a:prstGeom prst="rect">
            <a:avLst/>
          </a:prstGeom>
        </p:spPr>
      </p:pic>
      <p:pic>
        <p:nvPicPr>
          <p:cNvPr id="12" name="Picture 11" descr="a0f932e5084a2d27268758dfe1be070a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267200" y="3600521"/>
            <a:ext cx="1447800" cy="1295781"/>
          </a:xfrm>
          <a:prstGeom prst="rect">
            <a:avLst/>
          </a:prstGeom>
        </p:spPr>
      </p:pic>
      <p:pic>
        <p:nvPicPr>
          <p:cNvPr id="14" name="Picture 13" descr="bf30f7e2896d1260827521fda40d5ad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096000" y="3276600"/>
            <a:ext cx="1600200" cy="1619702"/>
          </a:xfrm>
          <a:prstGeom prst="rect">
            <a:avLst/>
          </a:prstGeom>
        </p:spPr>
      </p:pic>
      <p:pic>
        <p:nvPicPr>
          <p:cNvPr id="25" name="Picture 24" descr="43b282e5574b9381f3f2c3655d492a4e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680638" y="-10632"/>
            <a:ext cx="990600" cy="990600"/>
          </a:xfrm>
          <a:prstGeom prst="rect">
            <a:avLst/>
          </a:prstGeom>
        </p:spPr>
      </p:pic>
      <p:pic>
        <p:nvPicPr>
          <p:cNvPr id="26" name="Picture 25" descr="43b282e5574b9381f3f2c3655d492a4e.png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726519" y="-10632"/>
            <a:ext cx="990600" cy="990600"/>
          </a:xfrm>
          <a:prstGeom prst="rect">
            <a:avLst/>
          </a:prstGeom>
        </p:spPr>
      </p:pic>
      <p:pic>
        <p:nvPicPr>
          <p:cNvPr id="27" name="Picture 26" descr="43b282e5574b9381f3f2c3655d492a4e.png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456081" y="-10632"/>
            <a:ext cx="990600" cy="990600"/>
          </a:xfrm>
          <a:prstGeom prst="rect">
            <a:avLst/>
          </a:prstGeom>
        </p:spPr>
      </p:pic>
      <p:pic>
        <p:nvPicPr>
          <p:cNvPr id="28" name="Picture 27" descr="43b282e5574b9381f3f2c3655d492a4e.png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9522342" y="0"/>
            <a:ext cx="990600" cy="990600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0E340A80-DF64-BA29-6929-633CC9CF110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6800" cy="11905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B6591FC-1E29-B658-6DFA-B8398B90F270}"/>
              </a:ext>
            </a:extLst>
          </p:cNvPr>
          <p:cNvGrpSpPr/>
          <p:nvPr/>
        </p:nvGrpSpPr>
        <p:grpSpPr>
          <a:xfrm>
            <a:off x="7985051" y="1534434"/>
            <a:ext cx="2456121" cy="744279"/>
            <a:chOff x="7985051" y="1534434"/>
            <a:chExt cx="2456121" cy="744279"/>
          </a:xfrm>
        </p:grpSpPr>
        <p:sp>
          <p:nvSpPr>
            <p:cNvPr id="4" name="Rectangle: Rounded Corners 3">
              <a:hlinkClick r:id="rId16" action="ppaction://hlinksldjump"/>
              <a:extLst>
                <a:ext uri="{FF2B5EF4-FFF2-40B4-BE49-F238E27FC236}">
                  <a16:creationId xmlns:a16="http://schemas.microsoft.com/office/drawing/2014/main" id="{E5B76250-AF81-1ED7-3C4D-699B4F885EC5}"/>
                </a:ext>
              </a:extLst>
            </p:cNvPr>
            <p:cNvSpPr/>
            <p:nvPr/>
          </p:nvSpPr>
          <p:spPr>
            <a:xfrm>
              <a:off x="7985051" y="1534434"/>
              <a:ext cx="2456121" cy="744279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3" name="TextBox 2">
              <a:hlinkClick r:id="rId16" action="ppaction://hlinksldjump"/>
              <a:extLst>
                <a:ext uri="{FF2B5EF4-FFF2-40B4-BE49-F238E27FC236}">
                  <a16:creationId xmlns:a16="http://schemas.microsoft.com/office/drawing/2014/main" id="{413D57CF-89DA-1FB1-9370-A4146DAF8D73}"/>
                </a:ext>
              </a:extLst>
            </p:cNvPr>
            <p:cNvSpPr txBox="1"/>
            <p:nvPr/>
          </p:nvSpPr>
          <p:spPr>
            <a:xfrm>
              <a:off x="8133907" y="1672657"/>
              <a:ext cx="2106667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Hoàn </a:t>
              </a:r>
              <a:r>
                <a:rPr kumimoji="0" lang="en-US" sz="2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thành</a:t>
              </a:r>
              <a:endPara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43692" y="4284022"/>
            <a:ext cx="4362893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229293" y="4207822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43693" y="5122222"/>
            <a:ext cx="4362892" cy="57544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2229293" y="5046022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05493" y="4284022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305493" y="5122222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296093" y="4360222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12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Đồng</a:t>
            </a:r>
            <a:r>
              <a:rPr lang="en-US" sz="2800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tình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19893" y="5198422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Không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đồng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tình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197051" y="4291245"/>
            <a:ext cx="1143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dongho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892251" y="3810000"/>
            <a:ext cx="1752600" cy="1768573"/>
          </a:xfrm>
          <a:prstGeom prst="rect">
            <a:avLst/>
          </a:prstGeom>
          <a:noFill/>
        </p:spPr>
      </p:pic>
      <p:sp>
        <p:nvSpPr>
          <p:cNvPr id="26" name="Cloud 25"/>
          <p:cNvSpPr/>
          <p:nvPr/>
        </p:nvSpPr>
        <p:spPr>
          <a:xfrm>
            <a:off x="8915400" y="2895600"/>
            <a:ext cx="17526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HẾT GIỜ</a:t>
            </a:r>
          </a:p>
        </p:txBody>
      </p:sp>
      <p:pic>
        <p:nvPicPr>
          <p:cNvPr id="28" name="Picture 27" descr="112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-19493" y="-805927"/>
            <a:ext cx="9430193" cy="4387293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388647" y="972220"/>
            <a:ext cx="5814320" cy="83099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lvl="0">
              <a:buClrTx/>
              <a:defRPr/>
            </a:pPr>
            <a:r>
              <a:rPr lang="vi-VN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Em đồng tình hay không đồng tình với hành vi của bạn trong bức tranh?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pic>
        <p:nvPicPr>
          <p:cNvPr id="35" name="Picture 34" descr="tich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791450" y="4093522"/>
            <a:ext cx="723900" cy="723900"/>
          </a:xfrm>
          <a:prstGeom prst="rect">
            <a:avLst/>
          </a:prstGeom>
        </p:spPr>
      </p:pic>
      <p:pic>
        <p:nvPicPr>
          <p:cNvPr id="36" name="Picture 35" descr="sai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845500" y="5158128"/>
            <a:ext cx="533400" cy="533400"/>
          </a:xfrm>
          <a:prstGeom prst="rect">
            <a:avLst/>
          </a:prstGeom>
        </p:spPr>
      </p:pic>
      <p:sp>
        <p:nvSpPr>
          <p:cNvPr id="39" name="5-Point Star 38">
            <a:hlinkClick r:id="rId12" action="ppaction://hlinksldjump"/>
          </p:cNvPr>
          <p:cNvSpPr/>
          <p:nvPr/>
        </p:nvSpPr>
        <p:spPr>
          <a:xfrm>
            <a:off x="9029700" y="5786813"/>
            <a:ext cx="762000" cy="685800"/>
          </a:xfrm>
          <a:prstGeom prst="star5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40" name="Picture 39" descr="43b282e5574b9381f3f2c3655d492a4e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619693" y="4131622"/>
            <a:ext cx="685800" cy="685800"/>
          </a:xfrm>
          <a:prstGeom prst="rect">
            <a:avLst/>
          </a:prstGeom>
        </p:spPr>
      </p:pic>
      <p:pic>
        <p:nvPicPr>
          <p:cNvPr id="31" name="Picture 30" descr="43b282e5574b9381f3f2c3655d492a4e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619693" y="5046022"/>
            <a:ext cx="685800" cy="685800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F6E39ED4-B99F-65DF-4284-7ED996417D1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6800" cy="1190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6DE03C-496D-BA0C-DE23-63B23F27479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515349" y="104206"/>
            <a:ext cx="3129501" cy="21895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7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8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6" grpId="0" animBg="1"/>
      <p:bldP spid="29" grpId="0" animBg="1"/>
      <p:bldP spid="29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70399" y="5054107"/>
            <a:ext cx="4362893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356000" y="4977907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70400" y="4053258"/>
            <a:ext cx="4362892" cy="57544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2356000" y="3977058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32200" y="5054107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32200" y="4053258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22800" y="5130307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12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Không</a:t>
            </a:r>
            <a:r>
              <a:rPr lang="en-US" sz="2800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đồng</a:t>
            </a:r>
            <a:r>
              <a:rPr lang="en-US" sz="2800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tình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346600" y="4129458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Đ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ồng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tình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197051" y="4291245"/>
            <a:ext cx="1143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dongho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892251" y="3807415"/>
            <a:ext cx="1752600" cy="1768573"/>
          </a:xfrm>
          <a:prstGeom prst="rect">
            <a:avLst/>
          </a:prstGeom>
          <a:noFill/>
        </p:spPr>
      </p:pic>
      <p:sp>
        <p:nvSpPr>
          <p:cNvPr id="26" name="Cloud 25"/>
          <p:cNvSpPr/>
          <p:nvPr/>
        </p:nvSpPr>
        <p:spPr>
          <a:xfrm>
            <a:off x="8915400" y="2895600"/>
            <a:ext cx="17526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HẾT GIỜ</a:t>
            </a:r>
          </a:p>
        </p:txBody>
      </p:sp>
      <p:pic>
        <p:nvPicPr>
          <p:cNvPr id="28" name="Picture 27" descr="112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-95693" y="-788417"/>
            <a:ext cx="9430193" cy="4387293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283780" y="989730"/>
            <a:ext cx="5833739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>
              <a:buClrTx/>
              <a:defRPr/>
            </a:pPr>
            <a:r>
              <a:rPr lang="vi-VN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Em đồng tình hay không đồng tình với hành vi của bạn trong bức tranh?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pic>
        <p:nvPicPr>
          <p:cNvPr id="35" name="Picture 34" descr="tich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918157" y="4863607"/>
            <a:ext cx="723900" cy="723900"/>
          </a:xfrm>
          <a:prstGeom prst="rect">
            <a:avLst/>
          </a:prstGeom>
        </p:spPr>
      </p:pic>
      <p:pic>
        <p:nvPicPr>
          <p:cNvPr id="36" name="Picture 35" descr="sai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972207" y="4089164"/>
            <a:ext cx="533400" cy="533400"/>
          </a:xfrm>
          <a:prstGeom prst="rect">
            <a:avLst/>
          </a:prstGeom>
        </p:spPr>
      </p:pic>
      <p:sp>
        <p:nvSpPr>
          <p:cNvPr id="39" name="5-Point Star 38">
            <a:hlinkClick r:id="rId12" action="ppaction://hlinksldjump"/>
          </p:cNvPr>
          <p:cNvSpPr/>
          <p:nvPr/>
        </p:nvSpPr>
        <p:spPr>
          <a:xfrm>
            <a:off x="9074000" y="5575988"/>
            <a:ext cx="762000" cy="685800"/>
          </a:xfrm>
          <a:prstGeom prst="star5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40" name="Picture 39" descr="43b282e5574b9381f3f2c3655d492a4e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746400" y="4901707"/>
            <a:ext cx="685800" cy="685800"/>
          </a:xfrm>
          <a:prstGeom prst="rect">
            <a:avLst/>
          </a:prstGeom>
        </p:spPr>
      </p:pic>
      <p:pic>
        <p:nvPicPr>
          <p:cNvPr id="31" name="Picture 30" descr="43b282e5574b9381f3f2c3655d492a4e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746400" y="3977058"/>
            <a:ext cx="685800" cy="685800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F6E39ED4-B99F-65DF-4284-7ED996417D1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6800" cy="1190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264A3A3-4573-1A21-8C01-7E6CCB235D3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622857" y="58403"/>
            <a:ext cx="3148387" cy="226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966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7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8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6" grpId="0" animBg="1"/>
      <p:bldP spid="29" grpId="0" animBg="1"/>
      <p:bldP spid="29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43692" y="4284022"/>
            <a:ext cx="4362893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229293" y="4207822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43693" y="5122222"/>
            <a:ext cx="4362892" cy="57544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2229293" y="5046022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05493" y="4284022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305493" y="5122222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296093" y="4360222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12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Đồng</a:t>
            </a:r>
            <a:r>
              <a:rPr lang="en-US" sz="2800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tình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19893" y="5198422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Không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đồng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tình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197051" y="4291245"/>
            <a:ext cx="1143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dongho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892251" y="3810000"/>
            <a:ext cx="1752600" cy="1768573"/>
          </a:xfrm>
          <a:prstGeom prst="rect">
            <a:avLst/>
          </a:prstGeom>
          <a:noFill/>
        </p:spPr>
      </p:pic>
      <p:sp>
        <p:nvSpPr>
          <p:cNvPr id="26" name="Cloud 25"/>
          <p:cNvSpPr/>
          <p:nvPr/>
        </p:nvSpPr>
        <p:spPr>
          <a:xfrm>
            <a:off x="8915400" y="2895600"/>
            <a:ext cx="17526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HẾT GIỜ</a:t>
            </a:r>
          </a:p>
        </p:txBody>
      </p:sp>
      <p:pic>
        <p:nvPicPr>
          <p:cNvPr id="28" name="Picture 27" descr="112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-95693" y="-788417"/>
            <a:ext cx="9430193" cy="4387293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226193" y="989730"/>
            <a:ext cx="5886007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>
              <a:buClrTx/>
              <a:defRPr/>
            </a:pPr>
            <a:r>
              <a:rPr lang="vi-VN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Em đồng tình hay không đồng tình với hành vi của bạn trong bức tranh?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pic>
        <p:nvPicPr>
          <p:cNvPr id="35" name="Picture 34" descr="tich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791450" y="4093522"/>
            <a:ext cx="723900" cy="723900"/>
          </a:xfrm>
          <a:prstGeom prst="rect">
            <a:avLst/>
          </a:prstGeom>
        </p:spPr>
      </p:pic>
      <p:pic>
        <p:nvPicPr>
          <p:cNvPr id="36" name="Picture 35" descr="sai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845500" y="5158128"/>
            <a:ext cx="533400" cy="533400"/>
          </a:xfrm>
          <a:prstGeom prst="rect">
            <a:avLst/>
          </a:prstGeom>
        </p:spPr>
      </p:pic>
      <p:sp>
        <p:nvSpPr>
          <p:cNvPr id="39" name="5-Point Star 38">
            <a:hlinkClick r:id="rId12" action="ppaction://hlinksldjump"/>
          </p:cNvPr>
          <p:cNvSpPr/>
          <p:nvPr/>
        </p:nvSpPr>
        <p:spPr>
          <a:xfrm>
            <a:off x="9029700" y="5786813"/>
            <a:ext cx="762000" cy="685800"/>
          </a:xfrm>
          <a:prstGeom prst="star5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40" name="Picture 39" descr="43b282e5574b9381f3f2c3655d492a4e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619693" y="4131622"/>
            <a:ext cx="685800" cy="685800"/>
          </a:xfrm>
          <a:prstGeom prst="rect">
            <a:avLst/>
          </a:prstGeom>
        </p:spPr>
      </p:pic>
      <p:pic>
        <p:nvPicPr>
          <p:cNvPr id="31" name="Picture 30" descr="43b282e5574b9381f3f2c3655d492a4e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619693" y="5046022"/>
            <a:ext cx="685800" cy="685800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F6E39ED4-B99F-65DF-4284-7ED996417D1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6800" cy="1190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C9BB2A-B5BC-E0A8-5764-84C1468B753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635612" y="67654"/>
            <a:ext cx="3346395" cy="253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989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7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8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6" grpId="0" animBg="1"/>
      <p:bldP spid="29" grpId="0" animBg="1"/>
      <p:bldP spid="29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70399" y="5054107"/>
            <a:ext cx="4362893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356000" y="4977907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70400" y="4053258"/>
            <a:ext cx="4362892" cy="57544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2356000" y="3977058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32200" y="5054107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32200" y="4053258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22800" y="5130307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12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Không</a:t>
            </a:r>
            <a:r>
              <a:rPr lang="en-US" sz="2800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đồng</a:t>
            </a:r>
            <a:r>
              <a:rPr lang="en-US" sz="2800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tình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346600" y="4129458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Đ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ồng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tình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197051" y="4291245"/>
            <a:ext cx="1143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dongho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892251" y="3818934"/>
            <a:ext cx="1752600" cy="1768573"/>
          </a:xfrm>
          <a:prstGeom prst="rect">
            <a:avLst/>
          </a:prstGeom>
          <a:noFill/>
        </p:spPr>
      </p:pic>
      <p:sp>
        <p:nvSpPr>
          <p:cNvPr id="26" name="Cloud 25"/>
          <p:cNvSpPr/>
          <p:nvPr/>
        </p:nvSpPr>
        <p:spPr>
          <a:xfrm>
            <a:off x="8915400" y="2895600"/>
            <a:ext cx="17526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HẾT GIỜ</a:t>
            </a:r>
          </a:p>
        </p:txBody>
      </p:sp>
      <p:pic>
        <p:nvPicPr>
          <p:cNvPr id="28" name="Picture 27" descr="112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-95693" y="-788417"/>
            <a:ext cx="9430193" cy="4387293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356000" y="956924"/>
            <a:ext cx="57593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>
              <a:buClrTx/>
              <a:defRPr/>
            </a:pPr>
            <a:r>
              <a:rPr lang="vi-VN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Em đồng tình hay không đồng tình với hành vi của bạn trong bức tranh?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pic>
        <p:nvPicPr>
          <p:cNvPr id="35" name="Picture 34" descr="tich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918157" y="4863607"/>
            <a:ext cx="723900" cy="723900"/>
          </a:xfrm>
          <a:prstGeom prst="rect">
            <a:avLst/>
          </a:prstGeom>
        </p:spPr>
      </p:pic>
      <p:pic>
        <p:nvPicPr>
          <p:cNvPr id="36" name="Picture 35" descr="sai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972207" y="4089164"/>
            <a:ext cx="533400" cy="533400"/>
          </a:xfrm>
          <a:prstGeom prst="rect">
            <a:avLst/>
          </a:prstGeom>
        </p:spPr>
      </p:pic>
      <p:sp>
        <p:nvSpPr>
          <p:cNvPr id="39" name="5-Point Star 38">
            <a:hlinkClick r:id="rId12" action="ppaction://hlinksldjump"/>
          </p:cNvPr>
          <p:cNvSpPr/>
          <p:nvPr/>
        </p:nvSpPr>
        <p:spPr>
          <a:xfrm>
            <a:off x="9074000" y="5575988"/>
            <a:ext cx="762000" cy="685800"/>
          </a:xfrm>
          <a:prstGeom prst="star5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40" name="Picture 39" descr="43b282e5574b9381f3f2c3655d492a4e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746400" y="4901707"/>
            <a:ext cx="685800" cy="685800"/>
          </a:xfrm>
          <a:prstGeom prst="rect">
            <a:avLst/>
          </a:prstGeom>
        </p:spPr>
      </p:pic>
      <p:pic>
        <p:nvPicPr>
          <p:cNvPr id="31" name="Picture 30" descr="43b282e5574b9381f3f2c3655d492a4e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746400" y="3977058"/>
            <a:ext cx="685800" cy="685800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F6E39ED4-B99F-65DF-4284-7ED996417D1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6800" cy="1190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F0FC90-8BC8-895E-35ED-C900C35D365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512882" y="303628"/>
            <a:ext cx="3189053" cy="2137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095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7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8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6" grpId="0" animBg="1"/>
      <p:bldP spid="29" grpId="0" animBg="1"/>
      <p:bldP spid="29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117E21-AE2B-023B-90D3-409A6D1E74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6921" y="3840266"/>
            <a:ext cx="5214827" cy="2556176"/>
          </a:xfrm>
          <a:prstGeom prst="rect">
            <a:avLst/>
          </a:prstGeom>
          <a:ln w="88900" cap="sq" cmpd="thickThin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7F31CA-0EC2-2F7E-AAC5-3459330F73BE}"/>
              </a:ext>
            </a:extLst>
          </p:cNvPr>
          <p:cNvSpPr txBox="1"/>
          <p:nvPr/>
        </p:nvSpPr>
        <p:spPr>
          <a:xfrm>
            <a:off x="1066800" y="1433846"/>
            <a:ext cx="10288772" cy="1207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Đóng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vai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xử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lí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tình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huống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tranh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Nếu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600">
                <a:latin typeface="UTM Avo" panose="02040603050506020204" pitchFamily="18" charset="0"/>
                <a:cs typeface="Arial" panose="020B0604020202020204" pitchFamily="34" charset="0"/>
              </a:rPr>
              <a:t> bạn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thì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sẽ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29C4C3-C5B7-ED95-C148-143C0A8E2505}"/>
              </a:ext>
            </a:extLst>
          </p:cNvPr>
          <p:cNvSpPr txBox="1"/>
          <p:nvPr/>
        </p:nvSpPr>
        <p:spPr>
          <a:xfrm>
            <a:off x="1066800" y="2936557"/>
            <a:ext cx="297357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Tình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huống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1: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9E44D50-051D-27E5-43E8-BA6A57C391FD}"/>
              </a:ext>
            </a:extLst>
          </p:cNvPr>
          <p:cNvSpPr/>
          <p:nvPr/>
        </p:nvSpPr>
        <p:spPr>
          <a:xfrm>
            <a:off x="7839739" y="2382447"/>
            <a:ext cx="3115340" cy="29156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Nếu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err="1">
                <a:latin typeface="UTM Avo" panose="02040603050506020204" pitchFamily="18" charset="0"/>
                <a:cs typeface="Arial" panose="020B0604020202020204" pitchFamily="34" charset="0"/>
              </a:rPr>
              <a:t>sẽ</a:t>
            </a:r>
            <a:r>
              <a:rPr lang="en-US" sz="2600">
                <a:latin typeface="UTM Avo" panose="02040603050506020204" pitchFamily="18" charset="0"/>
                <a:cs typeface="Arial" panose="020B0604020202020204" pitchFamily="34" charset="0"/>
              </a:rPr>
              <a:t> xin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lỗi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nhặt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err="1">
                <a:latin typeface="UTM Avo" panose="02040603050506020204" pitchFamily="18" charset="0"/>
                <a:cs typeface="Arial" panose="020B0604020202020204" pitchFamily="34" charset="0"/>
              </a:rPr>
              <a:t>mũ</a:t>
            </a:r>
            <a:r>
              <a:rPr lang="en-US" sz="2600">
                <a:latin typeface="UTM Avo" panose="02040603050506020204" pitchFamily="18" charset="0"/>
                <a:cs typeface="Arial" panose="020B0604020202020204" pitchFamily="34" charset="0"/>
              </a:rPr>
              <a:t> mang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đi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phơi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khô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mũ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rồi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trả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lại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87883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FE1ED3A-FD24-547A-C069-A4D5A56AD0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9731" y="1709950"/>
            <a:ext cx="7221556" cy="28625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D9B3AF-7114-ABDE-0D0C-2BF7048F76D2}"/>
              </a:ext>
            </a:extLst>
          </p:cNvPr>
          <p:cNvSpPr txBox="1"/>
          <p:nvPr/>
        </p:nvSpPr>
        <p:spPr>
          <a:xfrm>
            <a:off x="4415927" y="817403"/>
            <a:ext cx="10160983" cy="607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Tình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huống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2: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5D9E1A9-7FBB-3B98-9667-ACEF223F6225}"/>
              </a:ext>
            </a:extLst>
          </p:cNvPr>
          <p:cNvSpPr/>
          <p:nvPr/>
        </p:nvSpPr>
        <p:spPr>
          <a:xfrm>
            <a:off x="1793793" y="5011725"/>
            <a:ext cx="7976847" cy="13670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Nếu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err="1">
                <a:latin typeface="UTM Avo" panose="02040603050506020204" pitchFamily="18" charset="0"/>
                <a:cs typeface="Arial" panose="020B0604020202020204" pitchFamily="34" charset="0"/>
              </a:rPr>
              <a:t>sẽ</a:t>
            </a:r>
            <a:r>
              <a:rPr lang="en-US" sz="2600">
                <a:latin typeface="UTM Avo" panose="02040603050506020204" pitchFamily="18" charset="0"/>
                <a:cs typeface="Arial" panose="020B0604020202020204" pitchFamily="34" charset="0"/>
              </a:rPr>
              <a:t> xin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lỗi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cô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giáo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hứa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lần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sẽ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nhớ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mang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đầy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đủ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đồ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dùng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cô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dặn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46569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11632C7E-2C44-6A8A-84DB-19C21C78A2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39034" y="4316818"/>
            <a:ext cx="1728405" cy="233568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F08A75F-DD81-E5C4-16A2-4578809FF76C}"/>
              </a:ext>
            </a:extLst>
          </p:cNvPr>
          <p:cNvSpPr/>
          <p:nvPr/>
        </p:nvSpPr>
        <p:spPr>
          <a:xfrm>
            <a:off x="1689371" y="2021942"/>
            <a:ext cx="859241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 err="1"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Trò</a:t>
            </a:r>
            <a:r>
              <a:rPr lang="en-US" sz="2600" dirty="0"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chơi</a:t>
            </a:r>
            <a:r>
              <a:rPr lang="en-US" sz="2600" dirty="0"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: </a:t>
            </a:r>
            <a:r>
              <a:rPr lang="en-US" sz="2600" b="1" i="1" dirty="0"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“</a:t>
            </a:r>
            <a:r>
              <a:rPr lang="en-US" sz="2600" b="1" i="1" dirty="0" err="1"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Hoa</a:t>
            </a:r>
            <a:r>
              <a:rPr lang="en-US" sz="2600" b="1" i="1" dirty="0"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 </a:t>
            </a:r>
            <a:r>
              <a:rPr lang="en-US" sz="2600" b="1" i="1" dirty="0" err="1"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tàn</a:t>
            </a:r>
            <a:r>
              <a:rPr lang="en-US" sz="2600" b="1" i="1" dirty="0"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, </a:t>
            </a:r>
            <a:r>
              <a:rPr lang="en-US" sz="2600" b="1" i="1" dirty="0" err="1"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hoa</a:t>
            </a:r>
            <a:r>
              <a:rPr lang="en-US" sz="2600" b="1" i="1" dirty="0"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 </a:t>
            </a:r>
            <a:r>
              <a:rPr lang="en-US" sz="2600" b="1" i="1" dirty="0" err="1"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nở</a:t>
            </a:r>
            <a:r>
              <a:rPr lang="en-US" sz="2600" b="1" i="1" dirty="0"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, </a:t>
            </a:r>
            <a:r>
              <a:rPr lang="en-US" sz="2600" b="1" i="1" dirty="0" err="1"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hoa</a:t>
            </a:r>
            <a:r>
              <a:rPr lang="en-US" sz="2600" b="1" i="1" dirty="0"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 rung </a:t>
            </a:r>
            <a:r>
              <a:rPr lang="en-US" sz="2600" b="1" i="1" dirty="0" err="1"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rinh</a:t>
            </a:r>
            <a:r>
              <a:rPr lang="en-US" sz="2600" b="1" i="1" dirty="0"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 </a:t>
            </a:r>
            <a:r>
              <a:rPr lang="en-US" sz="2600" b="1" i="1" dirty="0" err="1"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trước</a:t>
            </a:r>
            <a:r>
              <a:rPr lang="en-US" sz="2600" b="1" i="1" dirty="0"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 </a:t>
            </a:r>
            <a:r>
              <a:rPr lang="en-US" sz="2600" b="1" i="1" dirty="0" err="1"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gió</a:t>
            </a:r>
            <a:r>
              <a:rPr lang="en-US" sz="2600" b="1" i="1" dirty="0"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”.</a:t>
            </a:r>
            <a:endParaRPr lang="en-US" sz="2600" dirty="0">
              <a:latin typeface="UTM Avo" panose="02040603050506020204" pitchFamily="18" charset="0"/>
              <a:ea typeface="UD Digi Kyokasho N-B" panose="02020700000000000000" pitchFamily="18" charset="-128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A1B04F-F580-02A1-B234-8BE4290B28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6400" y="2796363"/>
            <a:ext cx="8428658" cy="2508529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CEDB303-2F24-FA5C-71A1-A377CF7FC341}"/>
              </a:ext>
            </a:extLst>
          </p:cNvPr>
          <p:cNvSpPr txBox="1"/>
          <p:nvPr/>
        </p:nvSpPr>
        <p:spPr>
          <a:xfrm>
            <a:off x="4790500" y="868149"/>
            <a:ext cx="10777365" cy="607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Tình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huống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3:</a:t>
            </a:r>
          </a:p>
        </p:txBody>
      </p:sp>
      <p:sp>
        <p:nvSpPr>
          <p:cNvPr id="4" name="Rounded Rectangle 4">
            <a:extLst>
              <a:ext uri="{FF2B5EF4-FFF2-40B4-BE49-F238E27FC236}">
                <a16:creationId xmlns:a16="http://schemas.microsoft.com/office/drawing/2014/main" id="{254A3A16-FD8E-8AA8-3132-8D10B81C3109}"/>
              </a:ext>
            </a:extLst>
          </p:cNvPr>
          <p:cNvSpPr/>
          <p:nvPr/>
        </p:nvSpPr>
        <p:spPr>
          <a:xfrm>
            <a:off x="2103303" y="5293056"/>
            <a:ext cx="8460744" cy="13935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Nếu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err="1">
                <a:latin typeface="UTM Avo" panose="02040603050506020204" pitchFamily="18" charset="0"/>
                <a:cs typeface="Arial" panose="020B0604020202020204" pitchFamily="34" charset="0"/>
              </a:rPr>
              <a:t>sẽ</a:t>
            </a:r>
            <a:r>
              <a:rPr lang="en-US" sz="2600">
                <a:latin typeface="UTM Avo" panose="02040603050506020204" pitchFamily="18" charset="0"/>
                <a:cs typeface="Arial" panose="020B0604020202020204" pitchFamily="34" charset="0"/>
              </a:rPr>
              <a:t> xin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lỗi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mẹ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hứa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lần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đi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chơi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sẽ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xin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mẹ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91DBB0-EBE5-DC0C-258D-B464993A98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2678" y="1966266"/>
            <a:ext cx="7706643" cy="2925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183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828F9957-3BA8-9A55-6BB2-0E36AA30A8C3}"/>
              </a:ext>
            </a:extLst>
          </p:cNvPr>
          <p:cNvSpPr/>
          <p:nvPr/>
        </p:nvSpPr>
        <p:spPr>
          <a:xfrm>
            <a:off x="2897372" y="1575162"/>
            <a:ext cx="6291016" cy="3241386"/>
          </a:xfrm>
          <a:prstGeom prst="cloud">
            <a:avLst/>
          </a:prstGeom>
          <a:solidFill>
            <a:schemeClr val="accent2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Chia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sẻ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với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lần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đã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biết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hoặc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chưa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biết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nhận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lỗi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sửa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lỗi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08099B3-71F5-EEF9-7FDD-29089FD5C53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4000"/>
          </a:blip>
          <a:srcRect l="25525" t="21408" r="26786"/>
          <a:stretch>
            <a:fillRect/>
          </a:stretch>
        </p:blipFill>
        <p:spPr>
          <a:xfrm>
            <a:off x="0" y="4620224"/>
            <a:ext cx="2038059" cy="223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123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5389609" y="939800"/>
            <a:ext cx="667682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609630">
              <a:buClrTx/>
            </a:pPr>
            <a:r>
              <a:rPr lang="en-US" sz="3600" b="1" kern="1200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3600" b="1" kern="1200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3600" b="1" kern="1200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61927" y="-800100"/>
            <a:ext cx="609600" cy="609600"/>
          </a:xfrm>
          <a:prstGeom prst="rect">
            <a:avLst/>
          </a:prstGeom>
        </p:spPr>
      </p:pic>
      <p:pic>
        <p:nvPicPr>
          <p:cNvPr id="21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47" y="1268046"/>
            <a:ext cx="6100597" cy="5873849"/>
          </a:xfrm>
          <a:prstGeom prst="rect">
            <a:avLst/>
          </a:prstGeom>
        </p:spPr>
      </p:pic>
      <p:pic>
        <p:nvPicPr>
          <p:cNvPr id="22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76400" y="2362200"/>
            <a:ext cx="2571277" cy="3170857"/>
          </a:xfrm>
          <a:prstGeom prst="rect">
            <a:avLst/>
          </a:prstGeom>
        </p:spPr>
      </p:pic>
      <p:pic>
        <p:nvPicPr>
          <p:cNvPr id="23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524263">
            <a:off x="4314737" y="2328682"/>
            <a:ext cx="634580" cy="444206"/>
          </a:xfrm>
          <a:prstGeom prst="rect">
            <a:avLst/>
          </a:prstGeom>
        </p:spPr>
      </p:pic>
      <p:pic>
        <p:nvPicPr>
          <p:cNvPr id="24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7480614">
            <a:off x="1561473" y="5584246"/>
            <a:ext cx="634580" cy="444206"/>
          </a:xfrm>
          <a:prstGeom prst="rect">
            <a:avLst/>
          </a:prstGeom>
        </p:spPr>
      </p:pic>
      <p:pic>
        <p:nvPicPr>
          <p:cNvPr id="25" name="Picture 24">
            <a:hlinkClick r:id="rId12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7337" y="4450038"/>
            <a:ext cx="1969179" cy="1743607"/>
          </a:xfrm>
          <a:prstGeom prst="rect">
            <a:avLst/>
          </a:prstGeom>
        </p:spPr>
      </p:pic>
      <p:pic>
        <p:nvPicPr>
          <p:cNvPr id="26" name="Picture 25">
            <a:hlinkClick r:id="rId14" action="ppaction://hlinksldjump"/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612" y="3937927"/>
            <a:ext cx="2060627" cy="1383912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3AB36616-2D2E-10A8-3EA1-210A7249B2A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6800" cy="119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889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58333E-6 -4.93827E-6 L 4.58333E-6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2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buClrTx/>
            </a:pPr>
            <a:endParaRPr lang="en-US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617" y="967549"/>
            <a:ext cx="1969179" cy="1743607"/>
          </a:xfrm>
          <a:prstGeom prst="rect">
            <a:avLst/>
          </a:prstGeom>
        </p:spPr>
      </p:pic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893" y="455439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360" y="914385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912" y="402274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101" y="967547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hlinkClick r:id="rId10" action="ppaction://hlinksldjump"/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377" y="455437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567" y="967547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hlinkClick r:id="rId13" action="ppaction://hlinksldjump"/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841" y="455436"/>
            <a:ext cx="2060627" cy="138391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976641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2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rId17" action="ppaction://hlinksldjump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0936468" y="5867400"/>
            <a:ext cx="1111290" cy="896597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buClrTx/>
            </a:pPr>
            <a:endParaRPr lang="en-US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41E739B2-5EB4-910A-8120-4550EA2EFB86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6800" cy="119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966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9779" y="105691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8" y="4860842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3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64165" y="3269481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buClrTx/>
            </a:pPr>
            <a:r>
              <a:rPr lang="en-US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b="1" kern="1200" dirty="0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lang="en-US" b="1" kern="1200" dirty="0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b="1" kern="1200" dirty="0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3 </a:t>
            </a:r>
            <a:r>
              <a:rPr lang="en-US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kẹo</a:t>
            </a:r>
            <a:endParaRPr lang="en-US" b="1" kern="1200" dirty="0">
              <a:solidFill>
                <a:prstClr val="black"/>
              </a:solidFill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24799"/>
            <a:ext cx="9622971" cy="1727200"/>
          </a:xfrm>
          <a:prstGeom prst="foldedCorner">
            <a:avLst/>
          </a:prstGeom>
          <a:solidFill>
            <a:schemeClr val="accent6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buClrTx/>
            </a:pPr>
            <a:r>
              <a:rPr lang="en-US" sz="2933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Bạn</a:t>
            </a:r>
            <a:r>
              <a:rPr lang="en-US" sz="2933" kern="1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933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nữ</a:t>
            </a:r>
            <a:r>
              <a:rPr lang="en-US" sz="2933" kern="1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933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đang</a:t>
            </a:r>
            <a:r>
              <a:rPr lang="en-US" sz="2933" kern="1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933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đi</a:t>
            </a:r>
            <a:r>
              <a:rPr lang="en-US" sz="2933" kern="1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933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xe</a:t>
            </a:r>
            <a:r>
              <a:rPr lang="en-US" sz="2933" kern="1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933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đạp</a:t>
            </a:r>
            <a:r>
              <a:rPr lang="en-US" sz="2933" kern="1200" dirty="0">
                <a:solidFill>
                  <a:prstClr val="black"/>
                </a:solidFill>
                <a:latin typeface="UTM Avo" panose="02040603050506020204" pitchFamily="18" charset="0"/>
              </a:rPr>
              <a:t>; </a:t>
            </a:r>
            <a:r>
              <a:rPr lang="en-US" sz="2933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bạn</a:t>
            </a:r>
            <a:r>
              <a:rPr lang="en-US" sz="2933" kern="1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933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nam</a:t>
            </a:r>
            <a:r>
              <a:rPr lang="en-US" sz="2933" kern="1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933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đá</a:t>
            </a:r>
            <a:r>
              <a:rPr lang="en-US" sz="2933" kern="1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933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bóng</a:t>
            </a:r>
            <a:r>
              <a:rPr lang="en-US" sz="2933" kern="1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933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trúng</a:t>
            </a:r>
            <a:r>
              <a:rPr lang="en-US" sz="2933" kern="1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933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bạn</a:t>
            </a:r>
            <a:r>
              <a:rPr lang="en-US" sz="2933" kern="1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933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nữ</a:t>
            </a:r>
            <a:r>
              <a:rPr lang="en-US" sz="2933" kern="1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933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làm</a:t>
            </a:r>
            <a:r>
              <a:rPr lang="en-US" sz="2933" kern="1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933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bạn</a:t>
            </a:r>
            <a:r>
              <a:rPr lang="en-US" sz="2933" kern="1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933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nữ</a:t>
            </a:r>
            <a:r>
              <a:rPr lang="en-US" sz="2933" kern="1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933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ngã</a:t>
            </a:r>
            <a:r>
              <a:rPr lang="en-US" sz="2933" kern="1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933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xe</a:t>
            </a:r>
            <a:r>
              <a:rPr lang="en-US" sz="2933" kern="1200" dirty="0">
                <a:solidFill>
                  <a:prstClr val="black"/>
                </a:solidFill>
                <a:latin typeface="UTM Avo" panose="02040603050506020204" pitchFamily="18" charset="0"/>
              </a:rPr>
              <a:t>, </a:t>
            </a:r>
            <a:r>
              <a:rPr lang="en-US" sz="2933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bị</a:t>
            </a:r>
            <a:r>
              <a:rPr lang="en-US" sz="2933" kern="1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933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đau</a:t>
            </a:r>
            <a:r>
              <a:rPr lang="en-US" sz="2933" kern="1200" dirty="0">
                <a:solidFill>
                  <a:prstClr val="black"/>
                </a:solidFill>
                <a:latin typeface="UTM Avo" panose="02040603050506020204" pitchFamily="18" charset="0"/>
              </a:rPr>
              <a:t>. </a:t>
            </a:r>
            <a:r>
              <a:rPr lang="en-US" sz="2933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Nếu</a:t>
            </a:r>
            <a:r>
              <a:rPr lang="en-US" sz="2933" kern="1200" dirty="0">
                <a:solidFill>
                  <a:prstClr val="black"/>
                </a:solidFill>
                <a:latin typeface="UTM Avo" panose="02040603050506020204" pitchFamily="18" charset="0"/>
              </a:rPr>
              <a:t> là </a:t>
            </a:r>
            <a:r>
              <a:rPr lang="en-US" sz="2933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em</a:t>
            </a:r>
            <a:r>
              <a:rPr lang="en-US" sz="2933" kern="1200" dirty="0">
                <a:solidFill>
                  <a:prstClr val="black"/>
                </a:solidFill>
                <a:latin typeface="UTM Avo" panose="02040603050506020204" pitchFamily="18" charset="0"/>
              </a:rPr>
              <a:t>, </a:t>
            </a:r>
            <a:r>
              <a:rPr lang="en-US" sz="2933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em</a:t>
            </a:r>
            <a:r>
              <a:rPr lang="en-US" sz="2933" kern="1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933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sẽ</a:t>
            </a:r>
            <a:r>
              <a:rPr lang="en-US" sz="2933" kern="1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933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làm</a:t>
            </a:r>
            <a:r>
              <a:rPr lang="en-US" sz="2933" kern="1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933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gì</a:t>
            </a:r>
            <a:r>
              <a:rPr lang="en-US" sz="2933" kern="1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933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để</a:t>
            </a:r>
            <a:r>
              <a:rPr lang="en-US" sz="2933" kern="1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933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thể</a:t>
            </a:r>
            <a:r>
              <a:rPr lang="en-US" sz="2933" kern="1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933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hiện</a:t>
            </a:r>
            <a:r>
              <a:rPr lang="en-US" sz="2933" kern="1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933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mình</a:t>
            </a:r>
            <a:r>
              <a:rPr lang="en-US" sz="2933" kern="1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933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biết</a:t>
            </a:r>
            <a:r>
              <a:rPr lang="en-US" sz="2933" kern="1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933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nhận</a:t>
            </a:r>
            <a:r>
              <a:rPr lang="en-US" sz="2933" kern="1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933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lỗi</a:t>
            </a:r>
            <a:r>
              <a:rPr lang="en-US" sz="2933" kern="1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933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và</a:t>
            </a:r>
            <a:r>
              <a:rPr lang="en-US" sz="2933" kern="1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933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sửa</a:t>
            </a:r>
            <a:r>
              <a:rPr lang="en-US" sz="2933" kern="1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933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lỗi</a:t>
            </a:r>
            <a:r>
              <a:rPr lang="en-US" sz="2933" kern="1200" dirty="0">
                <a:solidFill>
                  <a:prstClr val="black"/>
                </a:solidFill>
                <a:latin typeface="UTM Avo" panose="02040603050506020204" pitchFamily="18" charset="0"/>
              </a:rPr>
              <a:t>?</a:t>
            </a:r>
            <a:endParaRPr lang="en-US" sz="2933" kern="1200" dirty="0">
              <a:solidFill>
                <a:prstClr val="black"/>
              </a:solidFill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7"/>
          </a:xfrm>
          <a:prstGeom prst="foldedCorner">
            <a:avLst/>
          </a:prstGeom>
          <a:solidFill>
            <a:schemeClr val="tx2">
              <a:lumMod val="60000"/>
              <a:lumOff val="4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buClrTx/>
            </a:pP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gần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đỡ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120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3200" kern="120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nữ </a:t>
            </a: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dậy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xin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lỗi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đó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xem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bị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thương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3"/>
            <a:ext cx="2438331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buClrTx/>
            </a:pPr>
            <a:endParaRPr lang="en-US" kern="120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9" cy="899515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buClrTx/>
            </a:pPr>
            <a:r>
              <a:rPr lang="en-US" sz="2800" b="1" kern="1200" dirty="0">
                <a:solidFill>
                  <a:prstClr val="white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1" y="5457467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1" y="4194326"/>
            <a:ext cx="154407" cy="154407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buClrTx/>
            </a:pPr>
            <a:endParaRPr lang="en-US" kern="120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9" y="5154121"/>
            <a:ext cx="1164057" cy="127598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972260"/>
            <a:ext cx="1164057" cy="127598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5" y="3437713"/>
            <a:ext cx="777979" cy="76864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6" y="3664879"/>
            <a:ext cx="880161" cy="84319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2" y="3919038"/>
            <a:ext cx="495300" cy="43815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4" y="3822036"/>
            <a:ext cx="714375" cy="1190625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BA5AC697-CC6F-0F8E-BBE3-02505C738D4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4" y="5667500"/>
            <a:ext cx="1066800" cy="119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032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3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113" y="0"/>
            <a:ext cx="1778938" cy="17012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8" y="4860842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3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1" y="3920235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buClrTx/>
              <a:defRPr/>
            </a:pPr>
            <a:r>
              <a:rPr lang="en-US" sz="18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1800" b="1" kern="1200" dirty="0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lang="en-US" sz="1800" b="1" kern="1200" dirty="0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1800" b="1" kern="1200" dirty="0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5 </a:t>
            </a:r>
            <a:r>
              <a:rPr lang="en-US" sz="18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kẹo</a:t>
            </a:r>
            <a:endParaRPr lang="en-US" sz="1800" b="1" kern="1200" dirty="0">
              <a:solidFill>
                <a:prstClr val="black"/>
              </a:solidFill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236653" y="162167"/>
            <a:ext cx="10459699" cy="2267489"/>
          </a:xfrm>
          <a:prstGeom prst="foldedCorner">
            <a:avLst/>
          </a:prstGeom>
          <a:solidFill>
            <a:schemeClr val="accent1">
              <a:lumMod val="60000"/>
              <a:lumOff val="4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46">
              <a:buClrTx/>
              <a:defRPr/>
            </a:pP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Nam </a:t>
            </a: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nhầm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bút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mới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phải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bút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Hôm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Nam </a:t>
            </a: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mang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bút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xin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lỗi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Việc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vậy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hay </a:t>
            </a: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sai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268850" y="2598931"/>
            <a:ext cx="4341707" cy="830070"/>
          </a:xfrm>
          <a:prstGeom prst="foldedCorner">
            <a:avLst/>
          </a:prstGeom>
          <a:solidFill>
            <a:schemeClr val="tx2">
              <a:lumMod val="60000"/>
              <a:lumOff val="4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buClrTx/>
              <a:defRPr/>
            </a:pP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3"/>
            <a:ext cx="2438331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buClrTx/>
              <a:defRPr/>
            </a:pPr>
            <a:endParaRPr lang="en-US" sz="1800" kern="120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9" cy="899515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buClrTx/>
              <a:defRPr/>
            </a:pPr>
            <a:r>
              <a:rPr lang="en-US" sz="2800" b="1" kern="1200" dirty="0">
                <a:solidFill>
                  <a:prstClr val="white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1" y="5457467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1" y="4194326"/>
            <a:ext cx="154407" cy="154407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buClrTx/>
              <a:defRPr/>
            </a:pPr>
            <a:endParaRPr lang="en-US" sz="1800" kern="120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9" y="5154121"/>
            <a:ext cx="1164057" cy="127598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972260"/>
            <a:ext cx="1164057" cy="127598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5" y="3437713"/>
            <a:ext cx="777979" cy="76864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6" y="3664879"/>
            <a:ext cx="880161" cy="84319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2" y="3919038"/>
            <a:ext cx="495300" cy="43815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4" y="3822036"/>
            <a:ext cx="714375" cy="1190625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158F72E6-CB6A-758B-F4A1-39C79D198AB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4" y="5667500"/>
            <a:ext cx="1066800" cy="119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50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3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8622" y="146371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8" y="4860842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3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1" y="3920235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buClrTx/>
              <a:defRPr/>
            </a:pPr>
            <a:r>
              <a:rPr lang="en-US" sz="18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1800" b="1" kern="1200" dirty="0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lang="en-US" sz="1800" b="1" kern="1200" dirty="0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1800" b="1" kern="1200" dirty="0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5 </a:t>
            </a:r>
            <a:r>
              <a:rPr lang="en-US" sz="18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sz="1800" b="1" kern="1200" dirty="0">
              <a:solidFill>
                <a:prstClr val="black"/>
              </a:solidFill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1" y="275771"/>
            <a:ext cx="10085492" cy="1727200"/>
          </a:xfrm>
          <a:prstGeom prst="foldedCorner">
            <a:avLst/>
          </a:prstGeom>
          <a:solidFill>
            <a:schemeClr val="accent6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buClrTx/>
              <a:defRPr/>
            </a:pPr>
            <a:r>
              <a:rPr lang="en-US" sz="2800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US" sz="2800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lỡ</a:t>
            </a:r>
            <a:r>
              <a:rPr lang="en-US" sz="2800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tay</a:t>
            </a:r>
            <a:r>
              <a:rPr lang="en-US" sz="2800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800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rách</a:t>
            </a:r>
            <a:r>
              <a:rPr lang="en-US" sz="2800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vở</a:t>
            </a:r>
            <a:r>
              <a:rPr lang="en-US" sz="2800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2800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2800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en-US" sz="2800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2800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lang="en-US" sz="2800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2800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2800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679397" y="2176673"/>
            <a:ext cx="8985136" cy="1127467"/>
          </a:xfrm>
          <a:prstGeom prst="foldedCorner">
            <a:avLst/>
          </a:prstGeom>
          <a:solidFill>
            <a:schemeClr val="tx2">
              <a:lumMod val="60000"/>
              <a:lumOff val="4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buClrTx/>
              <a:defRPr/>
            </a:pP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lỗi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bọc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vở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3"/>
            <a:ext cx="2438331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buClrTx/>
              <a:defRPr/>
            </a:pPr>
            <a:endParaRPr lang="en-US" sz="1800" kern="120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9" cy="899515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buClrTx/>
              <a:defRPr/>
            </a:pPr>
            <a:r>
              <a:rPr lang="en-US" sz="2800" b="1" kern="1200" dirty="0">
                <a:solidFill>
                  <a:prstClr val="white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1" y="5457467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1" y="4194326"/>
            <a:ext cx="154407" cy="154407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buClrTx/>
              <a:defRPr/>
            </a:pPr>
            <a:endParaRPr lang="en-US" sz="1800" kern="120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9" y="5154121"/>
            <a:ext cx="1164057" cy="127598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972260"/>
            <a:ext cx="1164057" cy="127598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5" y="3437713"/>
            <a:ext cx="777979" cy="76864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6" y="3664879"/>
            <a:ext cx="880161" cy="84319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2" y="3919038"/>
            <a:ext cx="495300" cy="43815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4" y="3822036"/>
            <a:ext cx="714375" cy="1190625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690E464B-7541-F66D-DF1E-10AA96AF497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4" y="5667500"/>
            <a:ext cx="1066800" cy="119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38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3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0571" y="274523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8" y="4860842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3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1" y="3920235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buClrTx/>
              <a:defRPr/>
            </a:pPr>
            <a:r>
              <a:rPr lang="en-US" sz="18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1800" b="1" kern="1200" dirty="0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lang="en-US" sz="1800" b="1" kern="1200" dirty="0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1800" b="1" kern="1200" dirty="0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10 </a:t>
            </a:r>
            <a:r>
              <a:rPr lang="en-US" sz="18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sz="1800" b="1" kern="1200" dirty="0">
              <a:solidFill>
                <a:prstClr val="black"/>
              </a:solidFill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1" y="275771"/>
            <a:ext cx="9622971" cy="1727200"/>
          </a:xfrm>
          <a:prstGeom prst="foldedCorner">
            <a:avLst/>
          </a:prstGeom>
          <a:solidFill>
            <a:schemeClr val="accent1">
              <a:lumMod val="60000"/>
              <a:lumOff val="4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buClrTx/>
              <a:defRPr/>
            </a:pP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Na </a:t>
            </a: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quên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, Na </a:t>
            </a: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lỗi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7999" y="2131123"/>
            <a:ext cx="9622972" cy="1127467"/>
          </a:xfrm>
          <a:prstGeom prst="foldedCorner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>
              <a:buClrTx/>
              <a:defRPr/>
            </a:pP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Na </a:t>
            </a: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xin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lỗi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giáo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nộp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giáo</a:t>
            </a:r>
            <a:endParaRPr lang="en-US" sz="3200" kern="1200" dirty="0">
              <a:solidFill>
                <a:srgbClr val="002060"/>
              </a:solidFill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3"/>
            <a:ext cx="2438331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buClrTx/>
              <a:defRPr/>
            </a:pPr>
            <a:endParaRPr lang="en-US" sz="1800" kern="120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9" cy="899515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buClrTx/>
              <a:defRPr/>
            </a:pPr>
            <a:r>
              <a:rPr lang="en-US" sz="2800" b="1" kern="1200">
                <a:solidFill>
                  <a:prstClr val="white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1" y="5457467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1" y="4194326"/>
            <a:ext cx="154407" cy="154407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buClrTx/>
              <a:defRPr/>
            </a:pPr>
            <a:endParaRPr lang="en-US" sz="1800" kern="120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9" y="5154121"/>
            <a:ext cx="1164057" cy="127598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972260"/>
            <a:ext cx="1164057" cy="127598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5" y="3437713"/>
            <a:ext cx="777979" cy="76864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6" y="3664879"/>
            <a:ext cx="880161" cy="84319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2" y="3919038"/>
            <a:ext cx="495300" cy="43815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4" y="3822036"/>
            <a:ext cx="714375" cy="1190625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DBA18602-2F50-82B1-D55E-45D0DA70D5E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4" y="5667500"/>
            <a:ext cx="1066800" cy="119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81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3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6CFCEE4-68AD-4E0B-B8C1-27E0DB611D7C}"/>
              </a:ext>
            </a:extLst>
          </p:cNvPr>
          <p:cNvGrpSpPr/>
          <p:nvPr/>
        </p:nvGrpSpPr>
        <p:grpSpPr>
          <a:xfrm>
            <a:off x="184211" y="816747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16CDE1A0-0809-2737-4CFD-18E933E59C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7611A9A-7268-7137-A50C-24D8783E1B58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A2BDEBD0-CAE0-03A4-8C1A-AC34344C7A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21217" flipH="1">
            <a:off x="16469122" y="2285769"/>
            <a:ext cx="611774" cy="731469"/>
          </a:xfrm>
          <a:prstGeom prst="rect">
            <a:avLst/>
          </a:prstGeom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74977CC8-F60A-F429-AD22-6E19EAFB5E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21217">
            <a:off x="12145710" y="4295247"/>
            <a:ext cx="537092" cy="6421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3C9485-A11E-E99C-9CD1-1E508CF3D7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1421" y="2108139"/>
            <a:ext cx="5410749" cy="22275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186504-AE3A-A7A3-6846-39D530F20B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8803" y="1771291"/>
            <a:ext cx="2551664" cy="256439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88FA598-D875-576D-47E0-EEDAAC0610B9}"/>
              </a:ext>
            </a:extLst>
          </p:cNvPr>
          <p:cNvSpPr/>
          <p:nvPr/>
        </p:nvSpPr>
        <p:spPr>
          <a:xfrm>
            <a:off x="5720444" y="4616334"/>
            <a:ext cx="4172702" cy="12077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260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Đóng vai </a:t>
            </a:r>
            <a:r>
              <a:rPr lang="nl-NL" sz="26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để kể câu chuyện Bạn Cáo.</a:t>
            </a:r>
            <a:endParaRPr lang="en-US" sz="2600" dirty="0">
              <a:effectLst/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CFB34A6-FEA7-3AF0-12A1-30AEFCF5D380}"/>
              </a:ext>
            </a:extLst>
          </p:cNvPr>
          <p:cNvSpPr/>
          <p:nvPr/>
        </p:nvSpPr>
        <p:spPr>
          <a:xfrm>
            <a:off x="773400" y="4616334"/>
            <a:ext cx="3839378" cy="1807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26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Về nhà viết lời xin lỗi và gửi đến người mà em mắc lỗi.</a:t>
            </a:r>
            <a:endParaRPr lang="en-US" sz="26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A1A26E7-E607-0C95-5258-A04C5740A9B9}"/>
              </a:ext>
            </a:extLst>
          </p:cNvPr>
          <p:cNvGrpSpPr/>
          <p:nvPr/>
        </p:nvGrpSpPr>
        <p:grpSpPr>
          <a:xfrm>
            <a:off x="184211" y="816747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B8B66DA3-669C-D066-74AA-1E6D9DD33F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6F1F865-E17E-32D5-922D-46D8BCACCF64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BD1FD6-6B4A-5159-FA2F-3CBBF3CBA4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2574" y="947364"/>
            <a:ext cx="7707452" cy="437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6079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ED85C64-22AD-DD1E-5C92-A1CDAFECA3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726588" y="1236643"/>
            <a:ext cx="8427903" cy="4384713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12009FE2-94B6-DCE0-17A3-6FA1ED90EC85}"/>
              </a:ext>
            </a:extLst>
          </p:cNvPr>
          <p:cNvSpPr txBox="1"/>
          <p:nvPr/>
        </p:nvSpPr>
        <p:spPr>
          <a:xfrm>
            <a:off x="371549" y="1663136"/>
            <a:ext cx="11448901" cy="685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</a:pPr>
            <a:r>
              <a:rPr lang="en-US" sz="3200" b="1" dirty="0">
                <a:solidFill>
                  <a:srgbClr val="FA7A4A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5244AFA9-5240-7F6E-31AA-9E8DCE3148C9}"/>
              </a:ext>
            </a:extLst>
          </p:cNvPr>
          <p:cNvSpPr txBox="1"/>
          <p:nvPr/>
        </p:nvSpPr>
        <p:spPr>
          <a:xfrm>
            <a:off x="2532455" y="2774753"/>
            <a:ext cx="3331675" cy="1115370"/>
          </a:xfrm>
          <a:prstGeom prst="rect">
            <a:avLst/>
          </a:prstGeom>
          <a:solidFill>
            <a:schemeClr val="accent6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0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Hoàn </a:t>
            </a:r>
            <a:r>
              <a:rPr lang="en-US" sz="260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thành</a:t>
            </a:r>
            <a:r>
              <a:rPr lang="en-US" sz="260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60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 </a:t>
            </a:r>
            <a:r>
              <a:rPr lang="en-US" sz="26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6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vận</a:t>
            </a:r>
            <a:r>
              <a:rPr lang="en-US" sz="26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dụng</a:t>
            </a:r>
            <a:endParaRPr lang="en-US" sz="2600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42A11E8E-6455-AE21-6102-96E3458C6720}"/>
              </a:ext>
            </a:extLst>
          </p:cNvPr>
          <p:cNvSpPr txBox="1"/>
          <p:nvPr/>
        </p:nvSpPr>
        <p:spPr>
          <a:xfrm>
            <a:off x="6411424" y="2774753"/>
            <a:ext cx="2893023" cy="111537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0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Chuẩn </a:t>
            </a:r>
            <a:r>
              <a:rPr lang="en-US" sz="260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bị</a:t>
            </a:r>
            <a:r>
              <a:rPr lang="en-US" sz="260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60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 </a:t>
            </a:r>
            <a:r>
              <a:rPr lang="en-US" sz="26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sinh</a:t>
            </a:r>
            <a:r>
              <a:rPr lang="en-US" sz="26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hoạt</a:t>
            </a:r>
            <a:r>
              <a:rPr lang="en-US" sz="26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lớp</a:t>
            </a:r>
            <a:endParaRPr lang="en-US" sz="2600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637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4;p1">
            <a:extLst>
              <a:ext uri="{FF2B5EF4-FFF2-40B4-BE49-F238E27FC236}">
                <a16:creationId xmlns:a16="http://schemas.microsoft.com/office/drawing/2014/main" id="{B2EA8CF7-E236-12BA-8307-F8D29583B08F}"/>
              </a:ext>
            </a:extLst>
          </p:cNvPr>
          <p:cNvSpPr/>
          <p:nvPr/>
        </p:nvSpPr>
        <p:spPr>
          <a:xfrm>
            <a:off x="4540957" y="3585180"/>
            <a:ext cx="2944537" cy="295847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pic>
        <p:nvPicPr>
          <p:cNvPr id="3" name="Google Shape;85;p1">
            <a:extLst>
              <a:ext uri="{FF2B5EF4-FFF2-40B4-BE49-F238E27FC236}">
                <a16:creationId xmlns:a16="http://schemas.microsoft.com/office/drawing/2014/main" id="{F3A34FBF-4DD1-2821-A7B7-4962723B055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01956" y="3753145"/>
            <a:ext cx="2622541" cy="2622541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" name="Google Shape;86;p1">
            <a:extLst>
              <a:ext uri="{FF2B5EF4-FFF2-40B4-BE49-F238E27FC236}">
                <a16:creationId xmlns:a16="http://schemas.microsoft.com/office/drawing/2014/main" id="{2C2F3B2E-F45D-CCE4-3594-D9196049590A}"/>
              </a:ext>
            </a:extLst>
          </p:cNvPr>
          <p:cNvSpPr txBox="1"/>
          <p:nvPr/>
        </p:nvSpPr>
        <p:spPr>
          <a:xfrm>
            <a:off x="454403" y="574846"/>
            <a:ext cx="11367083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Để kết nối cộng đồng giáo viên và nhận thêm nhiều tài liệu giảng dạy, </a:t>
            </a:r>
            <a:endParaRPr>
              <a:latin typeface="UTM Avo" panose="02040603050506020204" pitchFamily="18" charset="0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mời quý thầy cô tham gia Group Facebook</a:t>
            </a:r>
            <a:endParaRPr>
              <a:latin typeface="UTM Avo" panose="02040603050506020204" pitchFamily="18" charset="0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theo đường link:  </a:t>
            </a:r>
            <a:endParaRPr>
              <a:latin typeface="UTM Avo" panose="02040603050506020204" pitchFamily="18" charset="0"/>
            </a:endParaRPr>
          </a:p>
        </p:txBody>
      </p:sp>
      <p:sp>
        <p:nvSpPr>
          <p:cNvPr id="5" name="Google Shape;87;p1">
            <a:extLst>
              <a:ext uri="{FF2B5EF4-FFF2-40B4-BE49-F238E27FC236}">
                <a16:creationId xmlns:a16="http://schemas.microsoft.com/office/drawing/2014/main" id="{27AC30E7-AD9C-8968-11E3-D32C38535514}"/>
              </a:ext>
            </a:extLst>
          </p:cNvPr>
          <p:cNvSpPr/>
          <p:nvPr/>
        </p:nvSpPr>
        <p:spPr>
          <a:xfrm>
            <a:off x="2441908" y="2000034"/>
            <a:ext cx="7407478" cy="461665"/>
          </a:xfrm>
          <a:prstGeom prst="roundRect">
            <a:avLst>
              <a:gd name="adj" fmla="val 16667"/>
            </a:avLst>
          </a:prstGeom>
          <a:solidFill>
            <a:srgbClr val="FBE4D4"/>
          </a:solidFill>
          <a:ln w="12700" cap="flat" cmpd="sng">
            <a:solidFill>
              <a:srgbClr val="C55A1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88;p1">
            <a:hlinkClick r:id="rId4"/>
            <a:extLst>
              <a:ext uri="{FF2B5EF4-FFF2-40B4-BE49-F238E27FC236}">
                <a16:creationId xmlns:a16="http://schemas.microsoft.com/office/drawing/2014/main" id="{A50C97B9-6AAC-8945-7B05-90B9415244D1}"/>
              </a:ext>
            </a:extLst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sng" strike="noStrike" cap="none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Hoc10 – Đồng hành cùng giáo viên tiểu học</a:t>
            </a:r>
            <a:endParaRPr>
              <a:latin typeface="UTM Avo" panose="02040603050506020204" pitchFamily="18" charset="0"/>
            </a:endParaRPr>
          </a:p>
        </p:txBody>
      </p:sp>
      <p:sp>
        <p:nvSpPr>
          <p:cNvPr id="7" name="Google Shape;89;p1">
            <a:extLst>
              <a:ext uri="{FF2B5EF4-FFF2-40B4-BE49-F238E27FC236}">
                <a16:creationId xmlns:a16="http://schemas.microsoft.com/office/drawing/2014/main" id="{8FC404CA-811E-FD5D-406B-D5E500095A18}"/>
              </a:ext>
            </a:extLst>
          </p:cNvPr>
          <p:cNvSpPr txBox="1"/>
          <p:nvPr/>
        </p:nvSpPr>
        <p:spPr>
          <a:xfrm>
            <a:off x="4011326" y="2381351"/>
            <a:ext cx="4321723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Hoặc truy cập qua QR code</a:t>
            </a:r>
            <a:endParaRPr>
              <a:latin typeface="UTM Avo" panose="02040603050506020204" pitchFamily="18" charset="0"/>
            </a:endParaRPr>
          </a:p>
        </p:txBody>
      </p:sp>
      <p:pic>
        <p:nvPicPr>
          <p:cNvPr id="8" name="Google Shape;90;p1" descr="Ngón Trỏ, ngón tay, Máy tính Biểu tượng Tay - tay png tải về - Miễn phí  trong suốt Tay png Tải về.">
            <a:extLst>
              <a:ext uri="{FF2B5EF4-FFF2-40B4-BE49-F238E27FC236}">
                <a16:creationId xmlns:a16="http://schemas.microsoft.com/office/drawing/2014/main" id="{65D29C73-BEF8-D69F-FC8D-D2916AFB636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00000">
            <a:off x="5444625" y="2851979"/>
            <a:ext cx="1053311" cy="7490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103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75B6F0F-5493-7FFD-B052-6B94652F31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706865">
            <a:off x="-3993663" y="8230888"/>
            <a:ext cx="16586872" cy="19493119"/>
          </a:xfrm>
          <a:prstGeom prst="rect">
            <a:avLst/>
          </a:prstGeom>
        </p:spPr>
      </p:pic>
      <p:sp>
        <p:nvSpPr>
          <p:cNvPr id="3" name="TextBox 5">
            <a:extLst>
              <a:ext uri="{FF2B5EF4-FFF2-40B4-BE49-F238E27FC236}">
                <a16:creationId xmlns:a16="http://schemas.microsoft.com/office/drawing/2014/main" id="{590B8EE4-BE35-5483-D323-08ED855186AF}"/>
              </a:ext>
            </a:extLst>
          </p:cNvPr>
          <p:cNvSpPr txBox="1"/>
          <p:nvPr/>
        </p:nvSpPr>
        <p:spPr>
          <a:xfrm>
            <a:off x="-274015" y="664221"/>
            <a:ext cx="6833255" cy="12192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2037"/>
              </a:lnSpc>
              <a:spcBef>
                <a:spcPct val="0"/>
              </a:spcBef>
            </a:pP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1.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thơ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trả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lời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endParaRPr lang="en-US" sz="26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95217322-9C43-D8F1-E535-C0AF02AE61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423767" y="3690650"/>
            <a:ext cx="1067550" cy="29505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19C217E-AC5D-86A3-5259-007CFCAF3000}"/>
              </a:ext>
            </a:extLst>
          </p:cNvPr>
          <p:cNvSpPr txBox="1"/>
          <p:nvPr/>
        </p:nvSpPr>
        <p:spPr>
          <a:xfrm>
            <a:off x="1157689" y="2024846"/>
            <a:ext cx="415244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thơ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“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Cáo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”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trả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lời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16DB08-B128-1162-903C-E039499976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11817" y="1156326"/>
            <a:ext cx="5780183" cy="570167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934DB1D-A1E9-8C52-893C-7C18CA7D1400}"/>
              </a:ext>
            </a:extLst>
          </p:cNvPr>
          <p:cNvGrpSpPr/>
          <p:nvPr/>
        </p:nvGrpSpPr>
        <p:grpSpPr>
          <a:xfrm>
            <a:off x="2593004" y="3690650"/>
            <a:ext cx="2052286" cy="2065733"/>
            <a:chOff x="6734456" y="1026165"/>
            <a:chExt cx="2052286" cy="1905000"/>
          </a:xfrm>
        </p:grpSpPr>
        <p:pic>
          <p:nvPicPr>
            <p:cNvPr id="7" name="Picture 6" descr="Youtube PNG Free Images with Transparent Background - (410 Free Downloads)">
              <a:hlinkClick r:id="rId9"/>
              <a:extLst>
                <a:ext uri="{FF2B5EF4-FFF2-40B4-BE49-F238E27FC236}">
                  <a16:creationId xmlns:a16="http://schemas.microsoft.com/office/drawing/2014/main" id="{375EFA8E-6C81-7D35-88A5-0CF8E3DACA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4456" y="1026165"/>
              <a:ext cx="1905000" cy="190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2B13976-CDB3-C923-3CC6-3ADF4820919B}"/>
                </a:ext>
              </a:extLst>
            </p:cNvPr>
            <p:cNvSpPr txBox="1"/>
            <p:nvPr/>
          </p:nvSpPr>
          <p:spPr>
            <a:xfrm>
              <a:off x="6753755" y="1217416"/>
              <a:ext cx="203298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latin typeface="UTM Avo" panose="02040603050506020204" pitchFamily="18" charset="0"/>
                </a:rPr>
                <a:t>Ấn để xem video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>
            <a:extLst>
              <a:ext uri="{FF2B5EF4-FFF2-40B4-BE49-F238E27FC236}">
                <a16:creationId xmlns:a16="http://schemas.microsoft.com/office/drawing/2014/main" id="{276394B9-74B0-7D24-4EB5-9A218F4138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46074" y="4744969"/>
            <a:ext cx="1199954" cy="1859083"/>
          </a:xfrm>
          <a:prstGeom prst="rect">
            <a:avLst/>
          </a:prstGeom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56E35E94-1128-AC81-AFB5-86A65C8087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236316">
            <a:off x="3748102" y="5276714"/>
            <a:ext cx="403183" cy="282228"/>
          </a:xfrm>
          <a:prstGeom prst="rect">
            <a:avLst/>
          </a:prstGeom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B32F0CFA-4683-BBB8-5251-77532ED2E3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388495">
            <a:off x="511664" y="5845206"/>
            <a:ext cx="403181" cy="282227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654A6F86-CEC4-3B2E-77E4-DE5AEC3E1E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370883" y="1516167"/>
            <a:ext cx="7450234" cy="452852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B590E3D-70BB-ABB6-2CF0-44A9DABD702D}"/>
              </a:ext>
            </a:extLst>
          </p:cNvPr>
          <p:cNvSpPr/>
          <p:nvPr/>
        </p:nvSpPr>
        <p:spPr>
          <a:xfrm>
            <a:off x="2817838" y="1848007"/>
            <a:ext cx="6876578" cy="3594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>
              <a:lnSpc>
                <a:spcPct val="150000"/>
              </a:lnSpc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en-US" sz="240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Chuyện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xảy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ra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Cáo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Thỏ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đang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truyện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  <a:p>
            <a:pPr marL="685800" indent="-685800">
              <a:lnSpc>
                <a:spcPct val="150000"/>
              </a:lnSpc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en-US" sz="240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Bạn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Cáo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rách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quyển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truyện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  <a:p>
            <a:pPr marL="685800" indent="-685800">
              <a:lnSpc>
                <a:spcPct val="150000"/>
              </a:lnSpc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en-US" sz="240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Em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Cáo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sao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2400" dirty="0">
              <a:effectLst/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1770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1FD8E48-142D-282F-1D89-1BC9E6D5D1DB}"/>
              </a:ext>
            </a:extLst>
          </p:cNvPr>
          <p:cNvSpPr/>
          <p:nvPr/>
        </p:nvSpPr>
        <p:spPr>
          <a:xfrm>
            <a:off x="1895410" y="4787675"/>
            <a:ext cx="8718698" cy="120770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6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6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6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en-US" sz="26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lang="en-US" sz="26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en-US" sz="26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26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Cáo</a:t>
            </a:r>
            <a:r>
              <a:rPr lang="en-US" sz="26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là </a:t>
            </a:r>
            <a:r>
              <a:rPr lang="en-US" sz="26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26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mắc</a:t>
            </a:r>
            <a:r>
              <a:rPr lang="en-US" sz="26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lỗi</a:t>
            </a:r>
            <a:r>
              <a:rPr lang="en-US" sz="26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nhưng</a:t>
            </a:r>
            <a:r>
              <a:rPr lang="en-US" sz="26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26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đổ</a:t>
            </a:r>
            <a:r>
              <a:rPr lang="en-US" sz="26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lỗi</a:t>
            </a:r>
            <a:r>
              <a:rPr lang="en-US" sz="26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26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26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Thỏ</a:t>
            </a:r>
            <a:r>
              <a:rPr lang="en-US" sz="26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26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là </a:t>
            </a:r>
            <a:r>
              <a:rPr lang="en-US" sz="26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en-US" sz="26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6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tốt</a:t>
            </a:r>
            <a:r>
              <a:rPr lang="en-US" sz="26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600" dirty="0">
              <a:effectLst/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A337F9D-6A79-B313-ADE9-DAC2CA549EFA}"/>
              </a:ext>
            </a:extLst>
          </p:cNvPr>
          <p:cNvSpPr/>
          <p:nvPr/>
        </p:nvSpPr>
        <p:spPr>
          <a:xfrm>
            <a:off x="1833747" y="3886371"/>
            <a:ext cx="4295456" cy="607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6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Cáo</a:t>
            </a:r>
            <a:r>
              <a:rPr lang="en-US" sz="26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26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rách</a:t>
            </a:r>
            <a:r>
              <a:rPr lang="en-US" sz="26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truyện</a:t>
            </a:r>
            <a:endParaRPr lang="en-US" sz="26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471CA3C-2C15-D3FE-728D-E2E519E98979}"/>
              </a:ext>
            </a:extLst>
          </p:cNvPr>
          <p:cNvSpPr/>
          <p:nvPr/>
        </p:nvSpPr>
        <p:spPr>
          <a:xfrm>
            <a:off x="6129203" y="3886371"/>
            <a:ext cx="5394848" cy="607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6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Cáo</a:t>
            </a:r>
            <a:r>
              <a:rPr lang="en-US" sz="260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đổ </a:t>
            </a:r>
            <a:r>
              <a:rPr lang="en-US" sz="26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lỗi</a:t>
            </a:r>
            <a:r>
              <a:rPr lang="en-US" sz="26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do </a:t>
            </a:r>
            <a:r>
              <a:rPr lang="en-US" sz="26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26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Thỏ</a:t>
            </a:r>
            <a:r>
              <a:rPr lang="en-US" sz="26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endParaRPr lang="en-US" sz="26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0D7A31-535A-B2C8-E1B9-3F9E9D074C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6390" y="1690523"/>
            <a:ext cx="3350464" cy="2076590"/>
          </a:xfrm>
          <a:prstGeom prst="rect">
            <a:avLst/>
          </a:prstGeom>
          <a:ln w="88900" cap="sq" cmpd="thickThin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108D5A-4782-73D8-A160-CCE3731ED0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2782" y="1571264"/>
            <a:ext cx="2781409" cy="2195849"/>
          </a:xfrm>
          <a:prstGeom prst="rect">
            <a:avLst/>
          </a:prstGeom>
          <a:ln w="1270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" name="Right Arrow 14">
            <a:extLst>
              <a:ext uri="{FF2B5EF4-FFF2-40B4-BE49-F238E27FC236}">
                <a16:creationId xmlns:a16="http://schemas.microsoft.com/office/drawing/2014/main" id="{44576B49-A563-06B8-2D14-41921BB6C276}"/>
              </a:ext>
            </a:extLst>
          </p:cNvPr>
          <p:cNvSpPr/>
          <p:nvPr/>
        </p:nvSpPr>
        <p:spPr>
          <a:xfrm>
            <a:off x="717252" y="4991866"/>
            <a:ext cx="905899" cy="799323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9117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D0E20F6B-89BD-B92A-1078-E3EA5872DF17}"/>
              </a:ext>
            </a:extLst>
          </p:cNvPr>
          <p:cNvSpPr txBox="1"/>
          <p:nvPr/>
        </p:nvSpPr>
        <p:spPr>
          <a:xfrm>
            <a:off x="1502219" y="1880018"/>
            <a:ext cx="9492615" cy="226568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cuộc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sống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ai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hoàn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hảo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. Ai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rồi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cũng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mắc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những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sai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lầm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dù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lớn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hay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nhỏ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Tuy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nhiên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điều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quan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trọng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khi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mắc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lỗi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chúng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ta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phải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biết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err="1">
                <a:latin typeface="UTM Avo" panose="02040603050506020204" pitchFamily="18" charset="0"/>
                <a:cs typeface="Arial" panose="020B0604020202020204" pitchFamily="34" charset="0"/>
              </a:rPr>
              <a:t>nhận</a:t>
            </a:r>
            <a:r>
              <a:rPr lang="en-US" sz="2600">
                <a:latin typeface="UTM Avo" panose="02040603050506020204" pitchFamily="18" charset="0"/>
                <a:cs typeface="Arial" panose="020B0604020202020204" pitchFamily="34" charset="0"/>
              </a:rPr>
              <a:t> lỗi.</a:t>
            </a:r>
            <a:endParaRPr lang="en-US" sz="2600" dirty="0">
              <a:solidFill>
                <a:srgbClr val="7DABEA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50BFCA4E-CFE7-10A0-B372-3BB2E4D678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67830" y="3756751"/>
            <a:ext cx="1234389" cy="291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1771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A84B1410-F3AA-E5D5-9706-F44B06ADFC42}"/>
              </a:ext>
            </a:extLst>
          </p:cNvPr>
          <p:cNvSpPr txBox="1"/>
          <p:nvPr/>
        </p:nvSpPr>
        <p:spPr>
          <a:xfrm>
            <a:off x="856976" y="1262612"/>
            <a:ext cx="10864508" cy="8922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640"/>
              </a:lnSpc>
            </a:pP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2.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Tìm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hiểu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lời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nói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việc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thể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hiện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việc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nhận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lỗi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sửa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lỗi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C97CF5-851B-EE94-B749-3354D3B8D5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8523" y="2626242"/>
            <a:ext cx="6313477" cy="4279605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54D28D54-07C7-B445-B5B5-966AA0EC431F}"/>
              </a:ext>
            </a:extLst>
          </p:cNvPr>
          <p:cNvSpPr/>
          <p:nvPr/>
        </p:nvSpPr>
        <p:spPr>
          <a:xfrm>
            <a:off x="554839" y="2264735"/>
            <a:ext cx="4984723" cy="4593265"/>
          </a:xfrm>
          <a:prstGeom prst="cloud">
            <a:avLst/>
          </a:prstGeom>
          <a:solidFill>
            <a:schemeClr val="accent2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2600" i="1" dirty="0">
                <a:solidFill>
                  <a:schemeClr val="bg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Nếu là bạn Cáo trong tình huống trên, em sẽ làm gì? Bạn Cáo nên nhận lỗi, sửa lỗi như thế nào?</a:t>
            </a:r>
            <a:endParaRPr lang="en-US" sz="2600" dirty="0">
              <a:solidFill>
                <a:schemeClr val="bg1"/>
              </a:solidFill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686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419</TotalTime>
  <Words>1813</Words>
  <Application>Microsoft Office PowerPoint</Application>
  <PresentationFormat>Widescreen</PresentationFormat>
  <Paragraphs>176</Paragraphs>
  <Slides>43</Slides>
  <Notes>40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43</vt:i4>
      </vt:variant>
    </vt:vector>
  </HeadingPairs>
  <TitlesOfParts>
    <vt:vector size="56" baseType="lpstr">
      <vt:lpstr>Arial</vt:lpstr>
      <vt:lpstr>Calibri</vt:lpstr>
      <vt:lpstr>Calibri Light</vt:lpstr>
      <vt:lpstr>Tahoma</vt:lpstr>
      <vt:lpstr>Times New Roman</vt:lpstr>
      <vt:lpstr>UTM Avo</vt:lpstr>
      <vt:lpstr>Wingdings</vt:lpstr>
      <vt:lpstr>Yeseva One</vt:lpstr>
      <vt:lpstr>Office Theme</vt:lpstr>
      <vt:lpstr>1_Office Theme</vt:lpstr>
      <vt:lpstr>2_Office Theme</vt:lpstr>
      <vt:lpstr>3_Office Theme</vt:lpstr>
      <vt:lpstr>4_Office Theme</vt:lpstr>
      <vt:lpstr>Chủ đề: Nhận lỗi và sửa lỗi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đề: Quý trọng thời gian</dc:title>
  <dc:creator>Ziczac</dc:creator>
  <cp:lastModifiedBy>Administrator</cp:lastModifiedBy>
  <cp:revision>11</cp:revision>
  <dcterms:modified xsi:type="dcterms:W3CDTF">2023-08-15T06:47:29Z</dcterms:modified>
</cp:coreProperties>
</file>