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21"/>
  </p:notesMasterIdLst>
  <p:sldIdLst>
    <p:sldId id="334" r:id="rId2"/>
    <p:sldId id="315" r:id="rId3"/>
    <p:sldId id="317" r:id="rId4"/>
    <p:sldId id="318" r:id="rId5"/>
    <p:sldId id="319" r:id="rId6"/>
    <p:sldId id="316" r:id="rId7"/>
    <p:sldId id="320" r:id="rId8"/>
    <p:sldId id="321" r:id="rId9"/>
    <p:sldId id="323" r:id="rId10"/>
    <p:sldId id="322" r:id="rId11"/>
    <p:sldId id="324" r:id="rId12"/>
    <p:sldId id="327" r:id="rId13"/>
    <p:sldId id="328" r:id="rId14"/>
    <p:sldId id="329" r:id="rId15"/>
    <p:sldId id="330" r:id="rId16"/>
    <p:sldId id="331" r:id="rId17"/>
    <p:sldId id="332" r:id="rId18"/>
    <p:sldId id="333" r:id="rId19"/>
    <p:sldId id="26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M HAI AN" initials="LHA" lastIdx="1" clrIdx="0">
    <p:extLst>
      <p:ext uri="{19B8F6BF-5375-455C-9EA6-DF929625EA0E}">
        <p15:presenceInfo xmlns:p15="http://schemas.microsoft.com/office/powerpoint/2012/main" userId="LAM HAI 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4C7"/>
    <a:srgbClr val="F8AAE4"/>
    <a:srgbClr val="E482C3"/>
    <a:srgbClr val="79ED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0" d="100"/>
          <a:sy n="90" d="100"/>
        </p:scale>
        <p:origin x="57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UTM Avo" panose="020406030505060202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UTM Avo" panose="02040603050506020204" pitchFamily="18" charset="0"/>
              </a:defRPr>
            </a:lvl1pPr>
          </a:lstStyle>
          <a:p>
            <a:fld id="{488F4B0E-A395-4A07-9C94-501E928B4B6E}" type="datetimeFigureOut">
              <a:rPr lang="en-US" smtClean="0"/>
              <a:pPr/>
              <a:t>8/25/2022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UTM Avo" panose="020406030505060202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UTM Avo" panose="02040603050506020204" pitchFamily="18" charset="0"/>
              </a:defRPr>
            </a:lvl1pPr>
          </a:lstStyle>
          <a:p>
            <a:fld id="{1CAC02AE-47EA-4195-94CC-7CCB7D7D70E4}" type="slidenum">
              <a:rPr lang="en-US" smtClean="0"/>
              <a:pPr/>
              <a:t>‹#›</a:t>
            </a:fld>
            <a:endParaRPr lang="en-US" dirty="0"/>
          </a:p>
        </p:txBody>
      </p:sp>
    </p:spTree>
    <p:extLst>
      <p:ext uri="{BB962C8B-B14F-4D97-AF65-F5344CB8AC3E}">
        <p14:creationId xmlns:p14="http://schemas.microsoft.com/office/powerpoint/2010/main" val="144632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UTM Avo" panose="02040603050506020204" pitchFamily="18" charset="0"/>
        <a:ea typeface="+mn-ea"/>
        <a:cs typeface="+mn-cs"/>
      </a:defRPr>
    </a:lvl1pPr>
    <a:lvl2pPr marL="457200" algn="l" defTabSz="914400" rtl="0" eaLnBrk="1" latinLnBrk="0" hangingPunct="1">
      <a:defRPr sz="1200" kern="1200">
        <a:solidFill>
          <a:schemeClr val="tx1"/>
        </a:solidFill>
        <a:latin typeface="UTM Avo" panose="02040603050506020204" pitchFamily="18" charset="0"/>
        <a:ea typeface="+mn-ea"/>
        <a:cs typeface="+mn-cs"/>
      </a:defRPr>
    </a:lvl2pPr>
    <a:lvl3pPr marL="914400" algn="l" defTabSz="914400" rtl="0" eaLnBrk="1" latinLnBrk="0" hangingPunct="1">
      <a:defRPr sz="1200" kern="1200">
        <a:solidFill>
          <a:schemeClr val="tx1"/>
        </a:solidFill>
        <a:latin typeface="UTM Avo" panose="02040603050506020204" pitchFamily="18" charset="0"/>
        <a:ea typeface="+mn-ea"/>
        <a:cs typeface="+mn-cs"/>
      </a:defRPr>
    </a:lvl3pPr>
    <a:lvl4pPr marL="1371600" algn="l" defTabSz="914400" rtl="0" eaLnBrk="1" latinLnBrk="0" hangingPunct="1">
      <a:defRPr sz="1200" kern="1200">
        <a:solidFill>
          <a:schemeClr val="tx1"/>
        </a:solidFill>
        <a:latin typeface="UTM Avo" panose="02040603050506020204" pitchFamily="18" charset="0"/>
        <a:ea typeface="+mn-ea"/>
        <a:cs typeface="+mn-cs"/>
      </a:defRPr>
    </a:lvl4pPr>
    <a:lvl5pPr marL="1828800" algn="l" defTabSz="914400" rtl="0" eaLnBrk="1" latinLnBrk="0" hangingPunct="1">
      <a:defRPr sz="1200" kern="1200">
        <a:solidFill>
          <a:schemeClr val="tx1"/>
        </a:solidFill>
        <a:latin typeface="UTM Avo" panose="0204060305050602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328613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7" name="Google Shape;7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3934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8/25/2022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BA9B32CE-C5FC-4BA5-BA54-1A06AC4753C3}"/>
              </a:ext>
            </a:extLst>
          </p:cNvPr>
          <p:cNvSpPr/>
          <p:nvPr userDrawn="1"/>
        </p:nvSpPr>
        <p:spPr>
          <a:xfrm>
            <a:off x="11117480" y="104502"/>
            <a:ext cx="1158441" cy="1449977"/>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91781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dirty="0"/>
              <a:t>Click to edit Master subtitle style</a:t>
            </a:r>
            <a:endParaRPr dirty="0"/>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UTM Avo" panose="02040603050506020204" pitchFamily="18"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8/25/2022</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UTM Avo" panose="02040603050506020204" pitchFamily="18"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UTM Avo" panose="02040603050506020204" pitchFamily="18"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Arial"/>
              <a:cs typeface="Arial"/>
              <a:sym typeface="Arial"/>
            </a:endParaRPr>
          </a:p>
        </p:txBody>
      </p:sp>
      <p:sp>
        <p:nvSpPr>
          <p:cNvPr id="10" name="Oval 9">
            <a:extLst>
              <a:ext uri="{FF2B5EF4-FFF2-40B4-BE49-F238E27FC236}">
                <a16:creationId xmlns:a16="http://schemas.microsoft.com/office/drawing/2014/main" id="{17988477-19AE-4F69-B030-52841DDF7CD9}"/>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UTM Avo" panose="02040603050506020204" pitchFamily="18" charset="0"/>
            </a:endParaRPr>
          </a:p>
        </p:txBody>
      </p:sp>
    </p:spTree>
    <p:extLst>
      <p:ext uri="{BB962C8B-B14F-4D97-AF65-F5344CB8AC3E}">
        <p14:creationId xmlns:p14="http://schemas.microsoft.com/office/powerpoint/2010/main" val="127943524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UTM Avo" panose="02040603050506020204" pitchFamily="18"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8/25/2022</a:t>
            </a:fld>
            <a:endParaRPr lang="en-US" dirty="0">
              <a:solidFill>
                <a:prstClr val="black">
                  <a:tint val="75000"/>
                </a:prstClr>
              </a:solidFill>
            </a:endParaRPr>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UTM Avo" panose="02040603050506020204" pitchFamily="18"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UTM Avo" panose="02040603050506020204" pitchFamily="18"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450528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UTM Avo" panose="02040603050506020204" pitchFamily="18"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8/25/2022</a:t>
            </a:fld>
            <a:endParaRPr lang="en-US" dirty="0">
              <a:solidFill>
                <a:prstClr val="black">
                  <a:tint val="75000"/>
                </a:prstClr>
              </a:solidFill>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UTM Avo" panose="02040603050506020204" pitchFamily="18"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UTM Avo" panose="02040603050506020204" pitchFamily="18"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201665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UTM Avo" panose="02040603050506020204" pitchFamily="18"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8/25/2022</a:t>
            </a:fld>
            <a:endParaRPr lang="en-US" dirty="0">
              <a:solidFill>
                <a:prstClr val="black">
                  <a:tint val="75000"/>
                </a:prstClr>
              </a:solidFill>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UTM Avo" panose="02040603050506020204" pitchFamily="18"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UTM Avo" panose="02040603050506020204" pitchFamily="18"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17412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pic>
        <p:nvPicPr>
          <p:cNvPr id="12" name="Google Shape;12;p7"/>
          <p:cNvPicPr preferRelativeResize="0"/>
          <p:nvPr userDrawn="1"/>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UTM Avo" panose="02040603050506020204" pitchFamily="18"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UTM Avo" panose="02040603050506020204" pitchFamily="18"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UTM Avo" panose="02040603050506020204" pitchFamily="18"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Arial"/>
              <a:cs typeface="Arial"/>
              <a:sym typeface="Arial"/>
            </a:endParaRPr>
          </a:p>
        </p:txBody>
      </p:sp>
    </p:spTree>
    <p:extLst>
      <p:ext uri="{BB962C8B-B14F-4D97-AF65-F5344CB8AC3E}">
        <p14:creationId xmlns:p14="http://schemas.microsoft.com/office/powerpoint/2010/main" val="413047057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atin typeface="UTM Avo" panose="02040603050506020204" pitchFamily="18"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UTM Avo" panose="020406030505060202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lvl1pPr>
              <a:defRPr>
                <a:latin typeface="UTM Avo" panose="02040603050506020204" pitchFamily="18" charset="0"/>
              </a:defRPr>
            </a:lvl1pPr>
          </a:lstStyle>
          <a:p>
            <a:fld id="{FE1C8935-5503-46B3-AA64-FDD06962785D}" type="datetimeFigureOut">
              <a:rPr lang="en-US" smtClean="0"/>
              <a:pPr/>
              <a:t>8/25/2022</a:t>
            </a:fld>
            <a:endParaRPr lang="en-US" dirty="0"/>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lvl1pPr>
              <a:defRPr>
                <a:latin typeface="UTM Avo" panose="02040603050506020204" pitchFamily="18" charset="0"/>
              </a:defRPr>
            </a:lvl1pPr>
          </a:lstStyle>
          <a:p>
            <a:endParaRPr lang="en-US" dirty="0"/>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lvl1pPr>
              <a:defRPr>
                <a:latin typeface="UTM Avo" panose="02040603050506020204" pitchFamily="18" charset="0"/>
              </a:defRPr>
            </a:lvl1pPr>
          </a:lstStyle>
          <a:p>
            <a:fld id="{9306B73E-E889-4101-943F-C932486AC50A}" type="slidenum">
              <a:rPr lang="en-US" smtClean="0"/>
              <a:pPr/>
              <a:t>‹#›</a:t>
            </a:fld>
            <a:endParaRPr lang="en-US" dirty="0"/>
          </a:p>
        </p:txBody>
      </p:sp>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Tree>
    <p:extLst>
      <p:ext uri="{BB962C8B-B14F-4D97-AF65-F5344CB8AC3E}">
        <p14:creationId xmlns:p14="http://schemas.microsoft.com/office/powerpoint/2010/main" val="334935269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8/25/2022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0730981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77436308"/>
      </p:ext>
    </p:extLst>
  </p:cSld>
  <p:clrMap bg1="lt1" tx1="dk1" bg2="dk2" tx2="lt2" accent1="accent1" accent2="accent2" accent3="accent3" accent4="accent4" accent5="accent5" accent6="accent6" hlink="hlink" folHlink="folHlink"/>
  <p:sldLayoutIdLst>
    <p:sldLayoutId id="2147483697" r:id="rId1"/>
    <p:sldLayoutId id="2147483692" r:id="rId2"/>
    <p:sldLayoutId id="2147483693" r:id="rId3"/>
    <p:sldLayoutId id="2147483694" r:id="rId4"/>
    <p:sldLayoutId id="2147483695" r:id="rId5"/>
    <p:sldLayoutId id="2147483686" r:id="rId6"/>
    <p:sldLayoutId id="2147483691" r:id="rId7"/>
    <p:sldLayoutId id="2147483696" r:id="rId8"/>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1.png"/><Relationship Id="rId18" Type="http://schemas.openxmlformats.org/officeDocument/2006/relationships/slide" Target="slide11.xml"/><Relationship Id="rId26" Type="http://schemas.openxmlformats.org/officeDocument/2006/relationships/slide" Target="slide15.xml"/><Relationship Id="rId3" Type="http://schemas.openxmlformats.org/officeDocument/2006/relationships/image" Target="../media/image6.png"/><Relationship Id="rId21" Type="http://schemas.openxmlformats.org/officeDocument/2006/relationships/image" Target="../media/image15.png"/><Relationship Id="rId34" Type="http://schemas.openxmlformats.org/officeDocument/2006/relationships/slide" Target="slide19.xml"/><Relationship Id="rId7" Type="http://schemas.openxmlformats.org/officeDocument/2006/relationships/image" Target="../media/image8.png"/><Relationship Id="rId12" Type="http://schemas.openxmlformats.org/officeDocument/2006/relationships/slide" Target="slide8.xml"/><Relationship Id="rId17" Type="http://schemas.openxmlformats.org/officeDocument/2006/relationships/image" Target="../media/image13.png"/><Relationship Id="rId25" Type="http://schemas.openxmlformats.org/officeDocument/2006/relationships/image" Target="../media/image17.png"/><Relationship Id="rId33" Type="http://schemas.openxmlformats.org/officeDocument/2006/relationships/image" Target="../media/image21.png"/><Relationship Id="rId2" Type="http://schemas.openxmlformats.org/officeDocument/2006/relationships/slide" Target="slide6.xml"/><Relationship Id="rId16" Type="http://schemas.openxmlformats.org/officeDocument/2006/relationships/slide" Target="slide10.xml"/><Relationship Id="rId20" Type="http://schemas.openxmlformats.org/officeDocument/2006/relationships/slide" Target="slide12.xml"/><Relationship Id="rId29"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slide" Target="slide5.xml"/><Relationship Id="rId11" Type="http://schemas.openxmlformats.org/officeDocument/2006/relationships/image" Target="../media/image10.png"/><Relationship Id="rId24" Type="http://schemas.openxmlformats.org/officeDocument/2006/relationships/slide" Target="slide14.xml"/><Relationship Id="rId32" Type="http://schemas.openxmlformats.org/officeDocument/2006/relationships/slide" Target="slide18.xml"/><Relationship Id="rId5" Type="http://schemas.openxmlformats.org/officeDocument/2006/relationships/image" Target="../media/image7.png"/><Relationship Id="rId15" Type="http://schemas.openxmlformats.org/officeDocument/2006/relationships/image" Target="../media/image12.jpeg"/><Relationship Id="rId23" Type="http://schemas.openxmlformats.org/officeDocument/2006/relationships/image" Target="../media/image16.png"/><Relationship Id="rId28" Type="http://schemas.openxmlformats.org/officeDocument/2006/relationships/slide" Target="slide16.xml"/><Relationship Id="rId10" Type="http://schemas.openxmlformats.org/officeDocument/2006/relationships/slide" Target="slide7.xml"/><Relationship Id="rId19" Type="http://schemas.openxmlformats.org/officeDocument/2006/relationships/image" Target="../media/image14.png"/><Relationship Id="rId31" Type="http://schemas.openxmlformats.org/officeDocument/2006/relationships/image" Target="../media/image20.png"/><Relationship Id="rId4" Type="http://schemas.openxmlformats.org/officeDocument/2006/relationships/slide" Target="slide3.xml"/><Relationship Id="rId9" Type="http://schemas.openxmlformats.org/officeDocument/2006/relationships/image" Target="../media/image9.png"/><Relationship Id="rId14" Type="http://schemas.openxmlformats.org/officeDocument/2006/relationships/slide" Target="slide9.xml"/><Relationship Id="rId22" Type="http://schemas.openxmlformats.org/officeDocument/2006/relationships/slide" Target="slide13.xml"/><Relationship Id="rId27" Type="http://schemas.openxmlformats.org/officeDocument/2006/relationships/image" Target="../media/image18.png"/><Relationship Id="rId30" Type="http://schemas.openxmlformats.org/officeDocument/2006/relationships/slide" Target="slide17.xml"/><Relationship Id="rId35" Type="http://schemas.openxmlformats.org/officeDocument/2006/relationships/image" Target="../media/image22.gif"/></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2.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2.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1213803" y="1838954"/>
            <a:ext cx="9836604" cy="2492990"/>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9</a:t>
            </a:r>
            <a:endParaRPr lang="en-US" sz="5200" dirty="0">
              <a:solidFill>
                <a:srgbClr val="002060"/>
              </a:solidFill>
              <a:latin typeface="UTM Avo" panose="02040603050506020204" pitchFamily="18" charset="0"/>
              <a:cs typeface="Arial" panose="020B0604020202020204" pitchFamily="34"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Ôn</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tập</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giữa</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học</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kì</a:t>
            </a:r>
            <a:r>
              <a:rPr lang="en-US" sz="5200" b="1" dirty="0">
                <a:solidFill>
                  <a:srgbClr val="FF0000"/>
                </a:solidFill>
                <a:latin typeface="UTM Avo" panose="02040603050506020204" pitchFamily="18" charset="0"/>
                <a:cs typeface="Arial" panose="020B0604020202020204" pitchFamily="34" charset="0"/>
              </a:rPr>
              <a:t> 1 – </a:t>
            </a:r>
            <a:r>
              <a:rPr lang="en-US" sz="5200" b="1" dirty="0" err="1">
                <a:solidFill>
                  <a:srgbClr val="FF0000"/>
                </a:solidFill>
                <a:latin typeface="UTM Avo" panose="02040603050506020204" pitchFamily="18" charset="0"/>
                <a:cs typeface="Arial" panose="020B0604020202020204" pitchFamily="34" charset="0"/>
              </a:rPr>
              <a:t>Tiết</a:t>
            </a:r>
            <a:r>
              <a:rPr lang="en-US" sz="5200" b="1" dirty="0">
                <a:solidFill>
                  <a:srgbClr val="FF0000"/>
                </a:solidFill>
                <a:latin typeface="UTM Avo" panose="02040603050506020204" pitchFamily="18" charset="0"/>
                <a:cs typeface="Arial" panose="020B0604020202020204" pitchFamily="34" charset="0"/>
              </a:rPr>
              <a:t> 1, 2</a:t>
            </a:r>
          </a:p>
        </p:txBody>
      </p:sp>
      <p:sp>
        <p:nvSpPr>
          <p:cNvPr id="4" name="Rectangle 3">
            <a:extLst>
              <a:ext uri="{FF2B5EF4-FFF2-40B4-BE49-F238E27FC236}">
                <a16:creationId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p>
        </p:txBody>
      </p:sp>
    </p:spTree>
    <p:extLst>
      <p:ext uri="{BB962C8B-B14F-4D97-AF65-F5344CB8AC3E}">
        <p14:creationId xmlns:p14="http://schemas.microsoft.com/office/powerpoint/2010/main" val="3983892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orizontal Scroll 1">
            <a:extLst>
              <a:ext uri="{FF2B5EF4-FFF2-40B4-BE49-F238E27FC236}">
                <a16:creationId xmlns:a16="http://schemas.microsoft.com/office/drawing/2014/main" id="{E869B5FB-8DAB-46ED-B820-2B1B1F70A202}"/>
              </a:ext>
            </a:extLst>
          </p:cNvPr>
          <p:cNvSpPr/>
          <p:nvPr/>
        </p:nvSpPr>
        <p:spPr>
          <a:xfrm>
            <a:off x="450850" y="359352"/>
            <a:ext cx="11277599" cy="1909185"/>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“Bức tranh bàn tay” </a:t>
            </a:r>
            <a:r>
              <a:rPr lang="en-US" sz="3200">
                <a:solidFill>
                  <a:prstClr val="black"/>
                </a:solidFill>
                <a:latin typeface="UTM Avo" panose="02040603050506020204" pitchFamily="18" charset="0"/>
                <a:cs typeface="Times New Roman" pitchFamily="18" charset="0"/>
              </a:rPr>
              <a:t>(trang 66)</a:t>
            </a:r>
            <a:endParaRPr lang="en-US" sz="4400" dirty="0">
              <a:solidFill>
                <a:prstClr val="black"/>
              </a:solidFill>
              <a:latin typeface="UTM Avo" panose="02040603050506020204" pitchFamily="18" charset="0"/>
              <a:cs typeface="Times New Roman" pitchFamily="18" charset="0"/>
            </a:endParaRPr>
          </a:p>
        </p:txBody>
      </p:sp>
      <p:sp>
        <p:nvSpPr>
          <p:cNvPr id="11" name="TextBox 10">
            <a:extLst>
              <a:ext uri="{FF2B5EF4-FFF2-40B4-BE49-F238E27FC236}">
                <a16:creationId xmlns:a16="http://schemas.microsoft.com/office/drawing/2014/main" id="{A42D5091-56C8-4884-B816-D4E89E6D0EB6}"/>
              </a:ext>
            </a:extLst>
          </p:cNvPr>
          <p:cNvSpPr txBox="1"/>
          <p:nvPr/>
        </p:nvSpPr>
        <p:spPr>
          <a:xfrm>
            <a:off x="5016615" y="2490560"/>
            <a:ext cx="6918375" cy="1471172"/>
          </a:xfrm>
          <a:prstGeom prst="rect">
            <a:avLst/>
          </a:prstGeom>
          <a:solidFill>
            <a:schemeClr val="accent6">
              <a:lumMod val="60000"/>
              <a:lumOff val="40000"/>
            </a:schemeClr>
          </a:solidFill>
        </p:spPr>
        <p:txBody>
          <a:bodyPr wrap="square" rtlCol="0">
            <a:spAutoFit/>
          </a:bodyPr>
          <a:lstStyle/>
          <a:p>
            <a:pPr algn="ctr"/>
            <a:r>
              <a:rPr lang="en-US" sz="3200" dirty="0" err="1">
                <a:latin typeface="UTM Avo" panose="02040603050506020204" pitchFamily="18" charset="0"/>
                <a:cs typeface="Times New Roman" pitchFamily="18" charset="0"/>
              </a:rPr>
              <a:t>Trả</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câu</a:t>
            </a:r>
            <a:r>
              <a:rPr lang="en-US" sz="3200" dirty="0">
                <a:latin typeface="UTM Avo" panose="02040603050506020204" pitchFamily="18" charset="0"/>
                <a:cs typeface="Times New Roman" pitchFamily="18" charset="0"/>
              </a:rPr>
              <a:t> </a:t>
            </a:r>
            <a:r>
              <a:rPr lang="en-US" sz="3200" err="1">
                <a:latin typeface="UTM Avo" panose="02040603050506020204" pitchFamily="18" charset="0"/>
                <a:cs typeface="Times New Roman" pitchFamily="18" charset="0"/>
              </a:rPr>
              <a:t>hỏi</a:t>
            </a:r>
            <a:r>
              <a:rPr lang="en-US" sz="3200">
                <a:latin typeface="UTM Avo" panose="02040603050506020204" pitchFamily="18" charset="0"/>
                <a:cs typeface="Times New Roman" pitchFamily="18" charset="0"/>
              </a:rPr>
              <a:t> sau:</a:t>
            </a:r>
          </a:p>
          <a:p>
            <a:pPr lvl="0" algn="just">
              <a:lnSpc>
                <a:spcPct val="90000"/>
              </a:lnSpc>
              <a:defRPr/>
            </a:pPr>
            <a:r>
              <a:rPr lang="en-US" sz="3200">
                <a:solidFill>
                  <a:srgbClr val="0000FF"/>
                </a:solidFill>
                <a:latin typeface="UTM Avo" panose="02040603050506020204" pitchFamily="18" charset="0"/>
                <a:cs typeface="Times New Roman"/>
                <a:sym typeface="Times New Roman"/>
              </a:rPr>
              <a:t>- Món quà quý nhất cô giáo nhận được từ bức tranh là gì ?</a:t>
            </a:r>
            <a:endParaRPr lang="vi-VN" sz="3200" dirty="0"/>
          </a:p>
        </p:txBody>
      </p:sp>
      <p:sp>
        <p:nvSpPr>
          <p:cNvPr id="12" name="TextBox 11">
            <a:extLst>
              <a:ext uri="{FF2B5EF4-FFF2-40B4-BE49-F238E27FC236}">
                <a16:creationId xmlns:a16="http://schemas.microsoft.com/office/drawing/2014/main" id="{ADD417B6-C8D1-44CC-BABF-CD6FABDFCDBC}"/>
              </a:ext>
            </a:extLst>
          </p:cNvPr>
          <p:cNvSpPr txBox="1"/>
          <p:nvPr/>
        </p:nvSpPr>
        <p:spPr>
          <a:xfrm>
            <a:off x="5016616" y="4332026"/>
            <a:ext cx="6918375" cy="1421928"/>
          </a:xfrm>
          <a:prstGeom prst="rect">
            <a:avLst/>
          </a:prstGeom>
          <a:solidFill>
            <a:schemeClr val="accent6">
              <a:lumMod val="60000"/>
              <a:lumOff val="40000"/>
            </a:schemeClr>
          </a:solidFill>
        </p:spPr>
        <p:txBody>
          <a:bodyPr wrap="square" rtlCol="0">
            <a:spAutoFit/>
          </a:bodyPr>
          <a:lstStyle/>
          <a:p>
            <a:pPr algn="just">
              <a:lnSpc>
                <a:spcPct val="90000"/>
              </a:lnSpc>
              <a:defRPr/>
            </a:pP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Món</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quà</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quý</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nhất</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mà</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cô</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giáo</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nhận</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được</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là</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sự</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yêu</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mến</a:t>
            </a:r>
            <a:r>
              <a:rPr lang="en-US" sz="3200" dirty="0">
                <a:solidFill>
                  <a:srgbClr val="0070C0"/>
                </a:solidFill>
                <a:latin typeface="UTM Avo" panose="02040603050506020204" pitchFamily="18" charset="0"/>
                <a:cs typeface="Times New Roman" pitchFamily="18" charset="0"/>
              </a:rPr>
              <a:t>,</a:t>
            </a:r>
            <a:r>
              <a:rPr lang="vi-VN"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quí</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trọng</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học</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sinh</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dành</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cho</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mình</a:t>
            </a:r>
            <a:r>
              <a:rPr lang="en-US" sz="3200" dirty="0">
                <a:solidFill>
                  <a:srgbClr val="0070C0"/>
                </a:solidFill>
                <a:latin typeface="UTM Avo" panose="02040603050506020204" pitchFamily="18" charset="0"/>
                <a:cs typeface="Times New Roman" pitchFamily="18" charset="0"/>
              </a:rPr>
              <a:t>.</a:t>
            </a:r>
            <a:endParaRPr lang="vi-VN" sz="3200" dirty="0">
              <a:solidFill>
                <a:srgbClr val="0070C0"/>
              </a:solidFill>
              <a:latin typeface="Times New Roman" pitchFamily="18" charset="0"/>
              <a:cs typeface="Times New Roman" pitchFamily="18" charset="0"/>
            </a:endParaRPr>
          </a:p>
        </p:txBody>
      </p:sp>
      <p:sp>
        <p:nvSpPr>
          <p:cNvPr id="13" name="Action Button: Home 2">
            <a:hlinkClick r:id="rId2" action="ppaction://hlinksldjump" highlightClick="1"/>
            <a:extLst>
              <a:ext uri="{FF2B5EF4-FFF2-40B4-BE49-F238E27FC236}">
                <a16:creationId xmlns:a16="http://schemas.microsoft.com/office/drawing/2014/main" id="{063900FD-D818-48C9-85AF-BF17FD96ADCD}"/>
              </a:ext>
            </a:extLst>
          </p:cNvPr>
          <p:cNvSpPr/>
          <p:nvPr/>
        </p:nvSpPr>
        <p:spPr>
          <a:xfrm>
            <a:off x="10973377" y="6123709"/>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32" y="1989859"/>
            <a:ext cx="4492741"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5765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0134600" y="5741988"/>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6" name="Horizontal Scroll 1">
            <a:extLst>
              <a:ext uri="{FF2B5EF4-FFF2-40B4-BE49-F238E27FC236}">
                <a16:creationId xmlns:a16="http://schemas.microsoft.com/office/drawing/2014/main" id="{59D937C6-9E00-4D6E-854C-877095E2864A}"/>
              </a:ext>
            </a:extLst>
          </p:cNvPr>
          <p:cNvSpPr/>
          <p:nvPr/>
        </p:nvSpPr>
        <p:spPr>
          <a:xfrm>
            <a:off x="28794" y="574828"/>
            <a:ext cx="11901055" cy="1475510"/>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solidFill>
                  <a:prstClr val="black"/>
                </a:solidFill>
                <a:latin typeface="UTM Avo"/>
                <a:cs typeface="Times New Roman" pitchFamily="18" charset="0"/>
              </a:rPr>
              <a:t>Đọc</a:t>
            </a:r>
            <a:r>
              <a:rPr lang="en-US" sz="3200" dirty="0">
                <a:solidFill>
                  <a:prstClr val="black"/>
                </a:solidFill>
                <a:latin typeface="UTM Avo"/>
                <a:cs typeface="Times New Roman" pitchFamily="18" charset="0"/>
              </a:rPr>
              <a:t> </a:t>
            </a:r>
            <a:r>
              <a:rPr lang="en-US" sz="3200" dirty="0" err="1">
                <a:solidFill>
                  <a:prstClr val="black"/>
                </a:solidFill>
                <a:latin typeface="UTM Avo"/>
                <a:cs typeface="Times New Roman" pitchFamily="18" charset="0"/>
              </a:rPr>
              <a:t>bài</a:t>
            </a:r>
            <a:r>
              <a:rPr lang="en-US" sz="3200">
                <a:solidFill>
                  <a:prstClr val="black"/>
                </a:solidFill>
                <a:latin typeface="UTM Avo"/>
                <a:cs typeface="Times New Roman" pitchFamily="18" charset="0"/>
              </a:rPr>
              <a:t>: </a:t>
            </a:r>
            <a:r>
              <a:rPr lang="en-US" sz="4000">
                <a:solidFill>
                  <a:srgbClr val="FF0000"/>
                </a:solidFill>
                <a:latin typeface="UTM Avo"/>
              </a:rPr>
              <a:t>“Giờ ra chơi” </a:t>
            </a:r>
            <a:r>
              <a:rPr lang="en-US" sz="3200">
                <a:solidFill>
                  <a:schemeClr val="tx1"/>
                </a:solidFill>
                <a:latin typeface="UTM Avo"/>
              </a:rPr>
              <a:t>(trang 31)</a:t>
            </a:r>
            <a:endParaRPr lang="en-US" sz="4400" dirty="0">
              <a:solidFill>
                <a:schemeClr val="tx1"/>
              </a:solidFill>
              <a:latin typeface="UTM Avo"/>
              <a:cs typeface="Times New Roman" pitchFamily="18" charset="0"/>
            </a:endParaRPr>
          </a:p>
        </p:txBody>
      </p:sp>
      <p:sp>
        <p:nvSpPr>
          <p:cNvPr id="8" name="TextBox 7">
            <a:extLst>
              <a:ext uri="{FF2B5EF4-FFF2-40B4-BE49-F238E27FC236}">
                <a16:creationId xmlns:a16="http://schemas.microsoft.com/office/drawing/2014/main" id="{8657CF94-0637-49C8-B647-3C437439F026}"/>
              </a:ext>
            </a:extLst>
          </p:cNvPr>
          <p:cNvSpPr txBox="1"/>
          <p:nvPr/>
        </p:nvSpPr>
        <p:spPr>
          <a:xfrm>
            <a:off x="5527458" y="2320673"/>
            <a:ext cx="6402391" cy="1600438"/>
          </a:xfrm>
          <a:prstGeom prst="rect">
            <a:avLst/>
          </a:prstGeom>
          <a:solidFill>
            <a:srgbClr val="79EDD7"/>
          </a:solidFill>
        </p:spPr>
        <p:txBody>
          <a:bodyPr wrap="square" rtlCol="0">
            <a:spAutoFit/>
          </a:bodyPr>
          <a:lstStyle/>
          <a:p>
            <a:pPr algn="ctr"/>
            <a:r>
              <a:rPr lang="en-US" sz="3400" dirty="0" err="1">
                <a:latin typeface="UTM Avo"/>
                <a:cs typeface="Times New Roman" pitchFamily="18" charset="0"/>
              </a:rPr>
              <a:t>Trả</a:t>
            </a:r>
            <a:r>
              <a:rPr lang="en-US" sz="3400" dirty="0">
                <a:latin typeface="UTM Avo"/>
                <a:cs typeface="Times New Roman" pitchFamily="18" charset="0"/>
              </a:rPr>
              <a:t> </a:t>
            </a:r>
            <a:r>
              <a:rPr lang="en-US" sz="3400" dirty="0" err="1">
                <a:latin typeface="UTM Avo"/>
                <a:cs typeface="Times New Roman" pitchFamily="18" charset="0"/>
              </a:rPr>
              <a:t>lời</a:t>
            </a:r>
            <a:r>
              <a:rPr lang="en-US" sz="3400" dirty="0">
                <a:latin typeface="UTM Avo"/>
                <a:cs typeface="Times New Roman" pitchFamily="18" charset="0"/>
              </a:rPr>
              <a:t> </a:t>
            </a:r>
            <a:r>
              <a:rPr lang="en-US" sz="3400" dirty="0" err="1">
                <a:latin typeface="UTM Avo"/>
                <a:cs typeface="Times New Roman" pitchFamily="18" charset="0"/>
              </a:rPr>
              <a:t>câu</a:t>
            </a:r>
            <a:r>
              <a:rPr lang="en-US" sz="3400" dirty="0">
                <a:latin typeface="UTM Avo"/>
                <a:cs typeface="Times New Roman" pitchFamily="18" charset="0"/>
              </a:rPr>
              <a:t> </a:t>
            </a:r>
            <a:r>
              <a:rPr lang="en-US" sz="3400" dirty="0" err="1">
                <a:latin typeface="UTM Avo"/>
                <a:cs typeface="Times New Roman" pitchFamily="18" charset="0"/>
              </a:rPr>
              <a:t>hỏi</a:t>
            </a:r>
            <a:r>
              <a:rPr lang="en-US" sz="3400" dirty="0">
                <a:latin typeface="UTM Avo"/>
                <a:cs typeface="Times New Roman" pitchFamily="18" charset="0"/>
              </a:rPr>
              <a:t> </a:t>
            </a:r>
            <a:r>
              <a:rPr lang="en-US" sz="3400" dirty="0" err="1">
                <a:latin typeface="UTM Avo"/>
                <a:cs typeface="Times New Roman" pitchFamily="18" charset="0"/>
              </a:rPr>
              <a:t>sau</a:t>
            </a:r>
            <a:r>
              <a:rPr lang="en-US" sz="3400" dirty="0">
                <a:latin typeface="UTM Avo"/>
                <a:cs typeface="Times New Roman" pitchFamily="18" charset="0"/>
              </a:rPr>
              <a:t>:</a:t>
            </a:r>
          </a:p>
          <a:p>
            <a:pPr algn="just"/>
            <a:r>
              <a:rPr lang="en-US" sz="3200">
                <a:solidFill>
                  <a:srgbClr val="000099"/>
                </a:solidFill>
                <a:latin typeface="UTM Avo"/>
              </a:rPr>
              <a:t>- Em hiểu từng đàn chim áo trắng là ai ?</a:t>
            </a:r>
            <a:endParaRPr lang="en-US" sz="3200" dirty="0">
              <a:solidFill>
                <a:srgbClr val="000099"/>
              </a:solidFill>
              <a:latin typeface="UTM Avo"/>
            </a:endParaRPr>
          </a:p>
        </p:txBody>
      </p:sp>
      <p:sp>
        <p:nvSpPr>
          <p:cNvPr id="9" name="TextBox 8">
            <a:extLst>
              <a:ext uri="{FF2B5EF4-FFF2-40B4-BE49-F238E27FC236}">
                <a16:creationId xmlns:a16="http://schemas.microsoft.com/office/drawing/2014/main" id="{7A3FAAE5-4B6B-4CAA-A335-006A00022644}"/>
              </a:ext>
            </a:extLst>
          </p:cNvPr>
          <p:cNvSpPr txBox="1"/>
          <p:nvPr/>
        </p:nvSpPr>
        <p:spPr>
          <a:xfrm>
            <a:off x="5590287" y="4083410"/>
            <a:ext cx="6402391" cy="1569660"/>
          </a:xfrm>
          <a:prstGeom prst="rect">
            <a:avLst/>
          </a:prstGeom>
          <a:solidFill>
            <a:schemeClr val="accent1">
              <a:lumMod val="60000"/>
              <a:lumOff val="40000"/>
            </a:schemeClr>
          </a:solidFill>
        </p:spPr>
        <p:txBody>
          <a:bodyPr wrap="square" rtlCol="0">
            <a:spAutoFit/>
          </a:bodyPr>
          <a:lstStyle/>
          <a:p>
            <a:pPr algn="just">
              <a:buNone/>
            </a:pPr>
            <a:r>
              <a:rPr lang="en-US" sz="3200">
                <a:solidFill>
                  <a:srgbClr val="000099"/>
                </a:solidFill>
                <a:latin typeface="UTM Avo"/>
              </a:rPr>
              <a:t>- Từng đàn chim áo trắng là từng nhóm học sinh mặc áo trắng.</a:t>
            </a:r>
            <a:endParaRPr lang="en-US" sz="3200" dirty="0">
              <a:solidFill>
                <a:srgbClr val="000099"/>
              </a:solidFill>
              <a:latin typeface="UTM Avo"/>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71" y="2048081"/>
            <a:ext cx="4876800" cy="457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9940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orizontal Scroll 1">
            <a:extLst>
              <a:ext uri="{FF2B5EF4-FFF2-40B4-BE49-F238E27FC236}">
                <a16:creationId xmlns:a16="http://schemas.microsoft.com/office/drawing/2014/main" id="{F5C66C09-6CD3-49B4-94F4-6ADC2BE3B45D}"/>
              </a:ext>
            </a:extLst>
          </p:cNvPr>
          <p:cNvSpPr/>
          <p:nvPr/>
        </p:nvSpPr>
        <p:spPr>
          <a:xfrm>
            <a:off x="1032165" y="693683"/>
            <a:ext cx="9857508" cy="1356788"/>
          </a:xfrm>
          <a:prstGeom prst="horizontalScroll">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lvl="0" algn="ctr">
              <a:defRPr/>
            </a:pPr>
            <a:r>
              <a:rPr kumimoji="0" lang="en-US" sz="3200" i="0" u="none" strike="noStrike" kern="0" cap="none" spc="0" normalizeH="0" baseline="0" noProof="0" dirty="0" err="1">
                <a:ln>
                  <a:noFill/>
                </a:ln>
                <a:solidFill>
                  <a:prstClr val="black"/>
                </a:solidFill>
                <a:effectLst/>
                <a:uLnTx/>
                <a:uFillTx/>
                <a:latin typeface="UTM Avo"/>
                <a:cs typeface="Times New Roman" pitchFamily="18" charset="0"/>
              </a:rPr>
              <a:t>Đọc</a:t>
            </a:r>
            <a:r>
              <a:rPr kumimoji="0" lang="en-US" sz="3200" i="0" u="none" strike="noStrike" kern="0" cap="none" spc="0" normalizeH="0" baseline="0" noProof="0" dirty="0">
                <a:ln>
                  <a:noFill/>
                </a:ln>
                <a:solidFill>
                  <a:prstClr val="black"/>
                </a:solidFill>
                <a:effectLst/>
                <a:uLnTx/>
                <a:uFillTx/>
                <a:latin typeface="UTM Avo"/>
                <a:cs typeface="Times New Roman" pitchFamily="18" charset="0"/>
              </a:rPr>
              <a:t> </a:t>
            </a:r>
            <a:r>
              <a:rPr kumimoji="0" lang="en-US" sz="3200" i="0" u="none" strike="noStrike" kern="0" cap="none" spc="0" normalizeH="0" baseline="0" noProof="0" dirty="0" err="1">
                <a:ln>
                  <a:noFill/>
                </a:ln>
                <a:solidFill>
                  <a:prstClr val="black"/>
                </a:solidFill>
                <a:effectLst/>
                <a:uLnTx/>
                <a:uFillTx/>
                <a:latin typeface="UTM Avo"/>
                <a:cs typeface="Times New Roman" pitchFamily="18" charset="0"/>
              </a:rPr>
              <a:t>bài</a:t>
            </a:r>
            <a:r>
              <a:rPr kumimoji="0" lang="en-US" sz="3200" i="0" u="none" strike="noStrike" kern="0" cap="none" spc="0" normalizeH="0" baseline="0" noProof="0">
                <a:ln>
                  <a:noFill/>
                </a:ln>
                <a:solidFill>
                  <a:prstClr val="black"/>
                </a:solidFill>
                <a:effectLst/>
                <a:uLnTx/>
                <a:uFillTx/>
                <a:latin typeface="UTM Avo"/>
                <a:cs typeface="Times New Roman" pitchFamily="18" charset="0"/>
              </a:rPr>
              <a:t>: </a:t>
            </a:r>
            <a:r>
              <a:rPr lang="en-US" sz="4400">
                <a:solidFill>
                  <a:srgbClr val="FF0000"/>
                </a:solidFill>
                <a:latin typeface="UTM Avo"/>
              </a:rPr>
              <a:t>“Trường em”  </a:t>
            </a:r>
            <a:r>
              <a:rPr lang="en-US" sz="3200">
                <a:latin typeface="UTM Avo"/>
              </a:rPr>
              <a:t>(trang 43)</a:t>
            </a:r>
            <a:endParaRPr kumimoji="0" lang="en-US" sz="4400" i="0" u="none" strike="noStrike" kern="0" cap="none" spc="0" normalizeH="0" baseline="0" noProof="0" dirty="0">
              <a:ln>
                <a:noFill/>
              </a:ln>
              <a:effectLst/>
              <a:uLnTx/>
              <a:uFillTx/>
              <a:latin typeface="UTM Avo"/>
              <a:cs typeface="Times New Roman" pitchFamily="18" charset="0"/>
            </a:endParaRPr>
          </a:p>
        </p:txBody>
      </p:sp>
      <p:sp>
        <p:nvSpPr>
          <p:cNvPr id="9" name="TextBox 8">
            <a:extLst>
              <a:ext uri="{FF2B5EF4-FFF2-40B4-BE49-F238E27FC236}">
                <a16:creationId xmlns:a16="http://schemas.microsoft.com/office/drawing/2014/main" id="{D134D0F8-1BDF-4E1A-9BCD-A0E30AECED4B}"/>
              </a:ext>
            </a:extLst>
          </p:cNvPr>
          <p:cNvSpPr txBox="1"/>
          <p:nvPr/>
        </p:nvSpPr>
        <p:spPr>
          <a:xfrm>
            <a:off x="5075338" y="2312686"/>
            <a:ext cx="7013969" cy="1471172"/>
          </a:xfrm>
          <a:prstGeom prst="rect">
            <a:avLst/>
          </a:prstGeom>
          <a:solidFill>
            <a:schemeClr val="accent4">
              <a:lumMod val="60000"/>
              <a:lumOff val="40000"/>
            </a:schemeClr>
          </a:solidFill>
        </p:spPr>
        <p:txBody>
          <a:bodyPr wrap="square" rtlCol="0">
            <a:spAutoFit/>
          </a:bodyPr>
          <a:lstStyle/>
          <a:p>
            <a:pPr algn="ctr"/>
            <a:r>
              <a:rPr lang="en-US" sz="3200" dirty="0" err="1">
                <a:latin typeface="UTM Avo"/>
                <a:cs typeface="Times New Roman" pitchFamily="18" charset="0"/>
              </a:rPr>
              <a:t>Trả</a:t>
            </a:r>
            <a:r>
              <a:rPr lang="en-US" sz="3200" dirty="0">
                <a:latin typeface="UTM Avo"/>
                <a:cs typeface="Times New Roman" pitchFamily="18" charset="0"/>
              </a:rPr>
              <a:t> </a:t>
            </a:r>
            <a:r>
              <a:rPr lang="en-US" sz="3200" dirty="0" err="1">
                <a:latin typeface="UTM Avo"/>
                <a:cs typeface="Times New Roman" pitchFamily="18" charset="0"/>
              </a:rPr>
              <a:t>lời</a:t>
            </a:r>
            <a:r>
              <a:rPr lang="en-US" sz="3200" dirty="0">
                <a:latin typeface="UTM Avo"/>
                <a:cs typeface="Times New Roman" pitchFamily="18" charset="0"/>
              </a:rPr>
              <a:t> </a:t>
            </a:r>
            <a:r>
              <a:rPr lang="en-US" sz="3200" dirty="0" err="1">
                <a:latin typeface="UTM Avo"/>
                <a:cs typeface="Times New Roman" pitchFamily="18" charset="0"/>
              </a:rPr>
              <a:t>câu</a:t>
            </a:r>
            <a:r>
              <a:rPr lang="en-US" sz="3200" dirty="0">
                <a:latin typeface="UTM Avo"/>
                <a:cs typeface="Times New Roman" pitchFamily="18" charset="0"/>
              </a:rPr>
              <a:t> </a:t>
            </a:r>
            <a:r>
              <a:rPr lang="en-US" sz="3200" dirty="0" err="1">
                <a:latin typeface="UTM Avo"/>
                <a:cs typeface="Times New Roman" pitchFamily="18" charset="0"/>
              </a:rPr>
              <a:t>hỏi</a:t>
            </a:r>
            <a:r>
              <a:rPr lang="en-US" sz="3200" dirty="0">
                <a:latin typeface="UTM Avo"/>
                <a:cs typeface="Times New Roman" pitchFamily="18" charset="0"/>
              </a:rPr>
              <a:t> </a:t>
            </a:r>
            <a:r>
              <a:rPr lang="en-US" sz="3200" dirty="0" err="1">
                <a:latin typeface="UTM Avo"/>
                <a:cs typeface="Times New Roman" pitchFamily="18" charset="0"/>
              </a:rPr>
              <a:t>sau</a:t>
            </a:r>
            <a:r>
              <a:rPr lang="en-US" sz="3200" dirty="0">
                <a:latin typeface="UTM Avo"/>
                <a:cs typeface="Times New Roman" pitchFamily="18" charset="0"/>
              </a:rPr>
              <a:t>:</a:t>
            </a:r>
          </a:p>
          <a:p>
            <a:pPr algn="just">
              <a:lnSpc>
                <a:spcPct val="90000"/>
              </a:lnSpc>
              <a:defRPr/>
            </a:pPr>
            <a:r>
              <a:rPr lang="en-US" sz="3200">
                <a:solidFill>
                  <a:srgbClr val="0070C0"/>
                </a:solidFill>
                <a:latin typeface="UTM Avo"/>
                <a:cs typeface="Times New Roman" pitchFamily="18" charset="0"/>
              </a:rPr>
              <a:t>- Hà và các bạn thích những gì ở ngôi trường mới ?</a:t>
            </a:r>
            <a:endParaRPr lang="en-US" sz="3200" dirty="0">
              <a:solidFill>
                <a:schemeClr val="accent1"/>
              </a:solidFill>
              <a:latin typeface="UTM Avo"/>
            </a:endParaRPr>
          </a:p>
        </p:txBody>
      </p:sp>
      <p:sp>
        <p:nvSpPr>
          <p:cNvPr id="10" name="TextBox 9">
            <a:extLst>
              <a:ext uri="{FF2B5EF4-FFF2-40B4-BE49-F238E27FC236}">
                <a16:creationId xmlns:a16="http://schemas.microsoft.com/office/drawing/2014/main" id="{0DB23D7D-6D50-42B3-90EF-1C191C60E7B0}"/>
              </a:ext>
            </a:extLst>
          </p:cNvPr>
          <p:cNvSpPr txBox="1"/>
          <p:nvPr/>
        </p:nvSpPr>
        <p:spPr>
          <a:xfrm>
            <a:off x="5075337" y="4282786"/>
            <a:ext cx="7013969" cy="1077218"/>
          </a:xfrm>
          <a:prstGeom prst="rect">
            <a:avLst/>
          </a:prstGeom>
          <a:solidFill>
            <a:schemeClr val="accent4">
              <a:lumMod val="60000"/>
              <a:lumOff val="40000"/>
            </a:schemeClr>
          </a:solidFill>
        </p:spPr>
        <p:txBody>
          <a:bodyPr wrap="square" rtlCol="0">
            <a:spAutoFit/>
          </a:bodyPr>
          <a:lstStyle/>
          <a:p>
            <a:r>
              <a:rPr lang="en-US" sz="3200">
                <a:solidFill>
                  <a:schemeClr val="accent1"/>
                </a:solidFill>
                <a:latin typeface="UTM Avo" panose="02040603050506020204" pitchFamily="18" charset="0"/>
                <a:cs typeface="Times New Roman" pitchFamily="18" charset="0"/>
                <a:sym typeface="Wingdings" pitchFamily="2" charset="2"/>
              </a:rPr>
              <a:t>- Hà và các bạn thích mọi thứ ở ngôi trường mới.</a:t>
            </a:r>
            <a:endParaRPr lang="en-US" sz="3200" dirty="0">
              <a:solidFill>
                <a:schemeClr val="accent1"/>
              </a:solidFill>
              <a:latin typeface="UTM Avo" panose="02040603050506020204" pitchFamily="18" charset="0"/>
              <a:cs typeface="Times New Roman" pitchFamily="18" charset="0"/>
            </a:endParaRPr>
          </a:p>
        </p:txBody>
      </p:sp>
      <p:sp>
        <p:nvSpPr>
          <p:cNvPr id="11" name="Action Button: Home 2">
            <a:hlinkClick r:id="rId2" action="ppaction://hlinksldjump" highlightClick="1"/>
            <a:extLst>
              <a:ext uri="{FF2B5EF4-FFF2-40B4-BE49-F238E27FC236}">
                <a16:creationId xmlns:a16="http://schemas.microsoft.com/office/drawing/2014/main" id="{B3BF36C1-3FDC-4770-B8D6-5E93C6D4F168}"/>
              </a:ext>
            </a:extLst>
          </p:cNvPr>
          <p:cNvSpPr/>
          <p:nvPr/>
        </p:nvSpPr>
        <p:spPr>
          <a:xfrm>
            <a:off x="10889673" y="6172199"/>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41" y="2050472"/>
            <a:ext cx="4493173" cy="4464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51168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0841182" y="6155748"/>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Horizontal Scroll 1">
            <a:extLst>
              <a:ext uri="{FF2B5EF4-FFF2-40B4-BE49-F238E27FC236}">
                <a16:creationId xmlns:a16="http://schemas.microsoft.com/office/drawing/2014/main" id="{85A1837C-DFB2-4AE8-AA0F-D8258F35AD3A}"/>
              </a:ext>
            </a:extLst>
          </p:cNvPr>
          <p:cNvSpPr/>
          <p:nvPr/>
        </p:nvSpPr>
        <p:spPr>
          <a:xfrm>
            <a:off x="450850" y="359352"/>
            <a:ext cx="11277599" cy="1909185"/>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solidFill>
                  <a:prstClr val="black"/>
                </a:solidFill>
                <a:latin typeface="UTM Avo" panose="02040603050506020204" pitchFamily="18" charset="0"/>
                <a:cs typeface="Times New Roman" pitchFamily="18" charset="0"/>
              </a:rPr>
              <a:t>Đọc</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bài</a:t>
            </a:r>
            <a:r>
              <a:rPr lang="en-US" sz="28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cs typeface="Times New Roman" pitchFamily="18" charset="0"/>
              </a:rPr>
              <a:t>“Một ngày hoài phí?” </a:t>
            </a:r>
            <a:r>
              <a:rPr lang="en-US" sz="2800">
                <a:solidFill>
                  <a:schemeClr val="tx1"/>
                </a:solidFill>
                <a:latin typeface="UTM Avo" panose="02040603050506020204" pitchFamily="18" charset="0"/>
                <a:cs typeface="Times New Roman" pitchFamily="18" charset="0"/>
              </a:rPr>
              <a:t>(trang 17)</a:t>
            </a:r>
            <a:endParaRPr lang="en-US" sz="4400" dirty="0">
              <a:solidFill>
                <a:schemeClr val="tx1"/>
              </a:solidFill>
              <a:latin typeface="UTM Avo" panose="02040603050506020204" pitchFamily="18" charset="0"/>
              <a:cs typeface="Times New Roman" pitchFamily="18" charset="0"/>
            </a:endParaRPr>
          </a:p>
        </p:txBody>
      </p:sp>
      <p:sp>
        <p:nvSpPr>
          <p:cNvPr id="8" name="TextBox 7">
            <a:extLst>
              <a:ext uri="{FF2B5EF4-FFF2-40B4-BE49-F238E27FC236}">
                <a16:creationId xmlns:a16="http://schemas.microsoft.com/office/drawing/2014/main" id="{B5BAF88E-7E2F-47C2-BF04-74C905654E3C}"/>
              </a:ext>
            </a:extLst>
          </p:cNvPr>
          <p:cNvSpPr txBox="1"/>
          <p:nvPr/>
        </p:nvSpPr>
        <p:spPr>
          <a:xfrm>
            <a:off x="4966139" y="3099252"/>
            <a:ext cx="7225860" cy="1077218"/>
          </a:xfrm>
          <a:prstGeom prst="rect">
            <a:avLst/>
          </a:prstGeom>
          <a:solidFill>
            <a:schemeClr val="accent6">
              <a:lumMod val="60000"/>
              <a:lumOff val="40000"/>
            </a:schemeClr>
          </a:solidFill>
        </p:spPr>
        <p:txBody>
          <a:bodyPr wrap="square" rtlCol="0">
            <a:spAutoFit/>
          </a:bodyPr>
          <a:lstStyle/>
          <a:p>
            <a:pPr algn="ctr"/>
            <a:r>
              <a:rPr lang="en-US" sz="3200" dirty="0" err="1">
                <a:latin typeface="UTM Avo" panose="02040603050506020204" pitchFamily="18" charset="0"/>
                <a:cs typeface="Times New Roman" pitchFamily="18" charset="0"/>
              </a:rPr>
              <a:t>Trả</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hỏi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sau</a:t>
            </a:r>
            <a:r>
              <a:rPr lang="en-US" sz="3200" dirty="0">
                <a:latin typeface="UTM Avo" panose="02040603050506020204" pitchFamily="18" charset="0"/>
                <a:cs typeface="Times New Roman" pitchFamily="18" charset="0"/>
              </a:rPr>
              <a:t>:</a:t>
            </a:r>
          </a:p>
          <a:p>
            <a:pPr algn="ctr"/>
            <a:r>
              <a:rPr lang="en-US" sz="3200">
                <a:solidFill>
                  <a:schemeClr val="accent1"/>
                </a:solidFill>
                <a:latin typeface="UTM Avo" panose="02040603050506020204" pitchFamily="18" charset="0"/>
                <a:cs typeface="Times New Roman" panose="02020603050405020304" pitchFamily="18" charset="0"/>
              </a:rPr>
              <a:t>- Cuối cùng cậu bé hiểu ra điều gì?</a:t>
            </a:r>
            <a:endParaRPr lang="en-US" sz="3200" dirty="0">
              <a:solidFill>
                <a:schemeClr val="accent1"/>
              </a:solidFill>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8A17C2C-42F2-4A22-9F40-C4069237D9E6}"/>
              </a:ext>
            </a:extLst>
          </p:cNvPr>
          <p:cNvSpPr txBox="1"/>
          <p:nvPr/>
        </p:nvSpPr>
        <p:spPr>
          <a:xfrm>
            <a:off x="4966139" y="4381279"/>
            <a:ext cx="7225859" cy="1077218"/>
          </a:xfrm>
          <a:prstGeom prst="rect">
            <a:avLst/>
          </a:prstGeom>
          <a:solidFill>
            <a:schemeClr val="accent6">
              <a:lumMod val="60000"/>
              <a:lumOff val="40000"/>
            </a:schemeClr>
          </a:solidFill>
        </p:spPr>
        <p:txBody>
          <a:bodyPr wrap="square" rtlCol="0">
            <a:spAutoFit/>
          </a:bodyPr>
          <a:lstStyle/>
          <a:p>
            <a:pPr algn="just"/>
            <a:r>
              <a:rPr lang="en-US" sz="3200">
                <a:solidFill>
                  <a:schemeClr val="accent1"/>
                </a:solidFill>
                <a:latin typeface="UTM Avo" panose="02040603050506020204" pitchFamily="18" charset="0"/>
                <a:cs typeface="Times New Roman" panose="02020603050405020304" pitchFamily="18" charset="0"/>
              </a:rPr>
              <a:t>- Cậu bé hiểu thời gian là đáng quý, không nên bỏ phí thời gian.</a:t>
            </a:r>
            <a:endParaRPr lang="en-US" sz="3200" dirty="0">
              <a:solidFill>
                <a:schemeClr val="accent1"/>
              </a:solidFill>
              <a:latin typeface="UTM Avo" panose="020406030505060202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68537"/>
            <a:ext cx="4966138" cy="4382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04755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0176163" y="6021243"/>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Horizontal Scroll 1">
            <a:extLst>
              <a:ext uri="{FF2B5EF4-FFF2-40B4-BE49-F238E27FC236}">
                <a16:creationId xmlns:a16="http://schemas.microsoft.com/office/drawing/2014/main" id="{6690CD08-1CD5-4E39-AEC8-97260E60A5E2}"/>
              </a:ext>
            </a:extLst>
          </p:cNvPr>
          <p:cNvSpPr/>
          <p:nvPr/>
        </p:nvSpPr>
        <p:spPr>
          <a:xfrm>
            <a:off x="722331" y="301619"/>
            <a:ext cx="10623550" cy="2257570"/>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“Phần thưởng” </a:t>
            </a:r>
            <a:r>
              <a:rPr lang="en-US" sz="3200">
                <a:solidFill>
                  <a:schemeClr val="tx1"/>
                </a:solidFill>
                <a:latin typeface="UTM Avo" panose="02040603050506020204" pitchFamily="18" charset="0"/>
              </a:rPr>
              <a:t>(trang 33)</a:t>
            </a:r>
            <a:endParaRPr lang="en-US" sz="4800" dirty="0">
              <a:solidFill>
                <a:schemeClr val="tx1"/>
              </a:solidFill>
              <a:latin typeface="UTM Avo" panose="02040603050506020204" pitchFamily="18" charset="0"/>
              <a:cs typeface="Times New Roman" pitchFamily="18" charset="0"/>
            </a:endParaRPr>
          </a:p>
        </p:txBody>
      </p:sp>
      <p:sp>
        <p:nvSpPr>
          <p:cNvPr id="11" name="TextBox 10">
            <a:extLst>
              <a:ext uri="{FF2B5EF4-FFF2-40B4-BE49-F238E27FC236}">
                <a16:creationId xmlns:a16="http://schemas.microsoft.com/office/drawing/2014/main" id="{C5847683-660D-4B61-94D3-E8B598633238}"/>
              </a:ext>
            </a:extLst>
          </p:cNvPr>
          <p:cNvSpPr txBox="1"/>
          <p:nvPr/>
        </p:nvSpPr>
        <p:spPr>
          <a:xfrm>
            <a:off x="6034104" y="2682985"/>
            <a:ext cx="5965323" cy="1077218"/>
          </a:xfrm>
          <a:prstGeom prst="rect">
            <a:avLst/>
          </a:prstGeom>
          <a:solidFill>
            <a:srgbClr val="79EDD7"/>
          </a:solidFill>
        </p:spPr>
        <p:txBody>
          <a:bodyPr wrap="square" rtlCol="0">
            <a:spAutoFit/>
          </a:bodyPr>
          <a:lstStyle/>
          <a:p>
            <a:pPr algn="ctr"/>
            <a:r>
              <a:rPr lang="en-US" sz="3200" dirty="0" err="1">
                <a:latin typeface="UTM Avo" panose="02040603050506020204" pitchFamily="18" charset="0"/>
                <a:cs typeface="Times New Roman" pitchFamily="18" charset="0"/>
              </a:rPr>
              <a:t>Trả</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hỏi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sau</a:t>
            </a:r>
            <a:r>
              <a:rPr lang="en-US" sz="3200" dirty="0">
                <a:latin typeface="UTM Avo" panose="02040603050506020204" pitchFamily="18" charset="0"/>
                <a:cs typeface="Times New Roman" pitchFamily="18" charset="0"/>
              </a:rPr>
              <a:t>:</a:t>
            </a:r>
          </a:p>
          <a:p>
            <a:pPr algn="ctr"/>
            <a:r>
              <a:rPr lang="en-US" sz="3200" dirty="0">
                <a:solidFill>
                  <a:srgbClr val="000099"/>
                </a:solidFill>
                <a:latin typeface="UTM Avo" panose="02040603050506020204" pitchFamily="18" charset="0"/>
              </a:rPr>
              <a:t>- Na </a:t>
            </a:r>
            <a:r>
              <a:rPr lang="en-US" sz="3200" dirty="0" err="1">
                <a:solidFill>
                  <a:srgbClr val="000099"/>
                </a:solidFill>
                <a:latin typeface="UTM Avo" panose="02040603050506020204" pitchFamily="18" charset="0"/>
              </a:rPr>
              <a:t>là</a:t>
            </a:r>
            <a:r>
              <a:rPr lang="en-US" sz="3200" dirty="0">
                <a:solidFill>
                  <a:srgbClr val="000099"/>
                </a:solidFill>
                <a:latin typeface="UTM Avo" panose="02040603050506020204" pitchFamily="18" charset="0"/>
              </a:rPr>
              <a:t> </a:t>
            </a:r>
            <a:r>
              <a:rPr lang="en-US" sz="3200" dirty="0" err="1">
                <a:solidFill>
                  <a:srgbClr val="000099"/>
                </a:solidFill>
                <a:latin typeface="UTM Avo" panose="02040603050506020204" pitchFamily="18" charset="0"/>
              </a:rPr>
              <a:t>học</a:t>
            </a:r>
            <a:r>
              <a:rPr lang="en-US" sz="3200" dirty="0">
                <a:solidFill>
                  <a:srgbClr val="000099"/>
                </a:solidFill>
                <a:latin typeface="UTM Avo" panose="02040603050506020204" pitchFamily="18" charset="0"/>
              </a:rPr>
              <a:t> </a:t>
            </a:r>
            <a:r>
              <a:rPr lang="en-US" sz="3200" dirty="0" err="1">
                <a:solidFill>
                  <a:srgbClr val="000099"/>
                </a:solidFill>
                <a:latin typeface="UTM Avo" panose="02040603050506020204" pitchFamily="18" charset="0"/>
              </a:rPr>
              <a:t>sinh</a:t>
            </a:r>
            <a:r>
              <a:rPr lang="en-US" sz="3200" dirty="0">
                <a:solidFill>
                  <a:srgbClr val="000099"/>
                </a:solidFill>
                <a:latin typeface="UTM Avo" panose="02040603050506020204" pitchFamily="18" charset="0"/>
              </a:rPr>
              <a:t> </a:t>
            </a:r>
            <a:r>
              <a:rPr lang="en-US" sz="3200" dirty="0" err="1">
                <a:solidFill>
                  <a:srgbClr val="000099"/>
                </a:solidFill>
                <a:latin typeface="UTM Avo" panose="02040603050506020204" pitchFamily="18" charset="0"/>
              </a:rPr>
              <a:t>thế</a:t>
            </a:r>
            <a:r>
              <a:rPr lang="en-US" sz="3200" dirty="0">
                <a:solidFill>
                  <a:srgbClr val="000099"/>
                </a:solidFill>
                <a:latin typeface="UTM Avo" panose="02040603050506020204" pitchFamily="18" charset="0"/>
              </a:rPr>
              <a:t> </a:t>
            </a:r>
            <a:r>
              <a:rPr lang="en-US" sz="3200" dirty="0" err="1">
                <a:solidFill>
                  <a:srgbClr val="000099"/>
                </a:solidFill>
                <a:latin typeface="UTM Avo" panose="02040603050506020204" pitchFamily="18" charset="0"/>
              </a:rPr>
              <a:t>nào</a:t>
            </a:r>
            <a:r>
              <a:rPr lang="en-US" sz="3200" dirty="0">
                <a:solidFill>
                  <a:srgbClr val="000099"/>
                </a:solidFill>
                <a:latin typeface="UTM Avo" panose="02040603050506020204" pitchFamily="18" charset="0"/>
              </a:rPr>
              <a:t>?</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52" y="2443655"/>
            <a:ext cx="5565227" cy="426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7C629053-B255-4B7E-84DD-0528A47FE6DB}"/>
              </a:ext>
            </a:extLst>
          </p:cNvPr>
          <p:cNvSpPr txBox="1"/>
          <p:nvPr/>
        </p:nvSpPr>
        <p:spPr>
          <a:xfrm>
            <a:off x="6021725" y="4105893"/>
            <a:ext cx="5965323" cy="1569660"/>
          </a:xfrm>
          <a:prstGeom prst="rect">
            <a:avLst/>
          </a:prstGeom>
          <a:solidFill>
            <a:srgbClr val="79EDD7"/>
          </a:solidFill>
        </p:spPr>
        <p:txBody>
          <a:bodyPr wrap="square" rtlCol="0">
            <a:spAutoFit/>
          </a:bodyPr>
          <a:lstStyle/>
          <a:p>
            <a:pPr algn="ctr"/>
            <a:r>
              <a:rPr lang="en-US" sz="3200" dirty="0">
                <a:solidFill>
                  <a:schemeClr val="accent1"/>
                </a:solidFill>
                <a:latin typeface="UTM Avo" panose="02040603050506020204" pitchFamily="18" charset="0"/>
                <a:cs typeface="Times New Roman" pitchFamily="18" charset="0"/>
              </a:rPr>
              <a:t>- Na </a:t>
            </a:r>
            <a:r>
              <a:rPr lang="en-US" sz="3200" dirty="0" err="1">
                <a:solidFill>
                  <a:schemeClr val="accent1"/>
                </a:solidFill>
                <a:latin typeface="UTM Avo" panose="02040603050506020204" pitchFamily="18" charset="0"/>
                <a:cs typeface="Times New Roman" pitchFamily="18" charset="0"/>
              </a:rPr>
              <a:t>là</a:t>
            </a:r>
            <a:r>
              <a:rPr lang="en-US" sz="3200" dirty="0">
                <a:solidFill>
                  <a:schemeClr val="accent1"/>
                </a:solidFill>
                <a:latin typeface="UTM Avo" panose="02040603050506020204" pitchFamily="18" charset="0"/>
                <a:cs typeface="Times New Roman" pitchFamily="18" charset="0"/>
              </a:rPr>
              <a:t> </a:t>
            </a:r>
            <a:r>
              <a:rPr lang="en-US" sz="3200" dirty="0" err="1">
                <a:solidFill>
                  <a:schemeClr val="accent1"/>
                </a:solidFill>
                <a:latin typeface="UTM Avo" panose="02040603050506020204" pitchFamily="18" charset="0"/>
                <a:cs typeface="Times New Roman" pitchFamily="18" charset="0"/>
              </a:rPr>
              <a:t>một</a:t>
            </a:r>
            <a:r>
              <a:rPr lang="en-US" sz="3200" dirty="0">
                <a:solidFill>
                  <a:schemeClr val="accent1"/>
                </a:solidFill>
                <a:latin typeface="UTM Avo" panose="02040603050506020204" pitchFamily="18" charset="0"/>
                <a:cs typeface="Times New Roman" pitchFamily="18" charset="0"/>
              </a:rPr>
              <a:t> </a:t>
            </a:r>
            <a:r>
              <a:rPr lang="en-US" sz="3200" dirty="0" err="1">
                <a:solidFill>
                  <a:schemeClr val="accent1"/>
                </a:solidFill>
                <a:latin typeface="UTM Avo" panose="02040603050506020204" pitchFamily="18" charset="0"/>
                <a:cs typeface="Times New Roman" pitchFamily="18" charset="0"/>
              </a:rPr>
              <a:t>cô</a:t>
            </a:r>
            <a:r>
              <a:rPr lang="en-US" sz="3200" dirty="0">
                <a:solidFill>
                  <a:schemeClr val="accent1"/>
                </a:solidFill>
                <a:latin typeface="UTM Avo" panose="02040603050506020204" pitchFamily="18" charset="0"/>
                <a:cs typeface="Times New Roman" pitchFamily="18" charset="0"/>
              </a:rPr>
              <a:t> </a:t>
            </a:r>
            <a:r>
              <a:rPr lang="en-US" sz="3200" dirty="0" err="1">
                <a:solidFill>
                  <a:schemeClr val="accent1"/>
                </a:solidFill>
                <a:latin typeface="UTM Avo" panose="02040603050506020204" pitchFamily="18" charset="0"/>
                <a:cs typeface="Times New Roman" pitchFamily="18" charset="0"/>
              </a:rPr>
              <a:t>bé</a:t>
            </a:r>
            <a:r>
              <a:rPr lang="en-US" sz="3200" dirty="0">
                <a:solidFill>
                  <a:schemeClr val="accent1"/>
                </a:solidFill>
                <a:latin typeface="UTM Avo" panose="02040603050506020204" pitchFamily="18" charset="0"/>
                <a:cs typeface="Times New Roman" pitchFamily="18" charset="0"/>
              </a:rPr>
              <a:t> </a:t>
            </a:r>
            <a:r>
              <a:rPr lang="en-US" sz="3200" dirty="0" err="1">
                <a:solidFill>
                  <a:schemeClr val="accent1"/>
                </a:solidFill>
                <a:latin typeface="UTM Avo" panose="02040603050506020204" pitchFamily="18" charset="0"/>
                <a:cs typeface="Times New Roman" pitchFamily="18" charset="0"/>
              </a:rPr>
              <a:t>rất</a:t>
            </a:r>
            <a:r>
              <a:rPr lang="en-US" sz="3200" dirty="0">
                <a:solidFill>
                  <a:schemeClr val="accent1"/>
                </a:solidFill>
                <a:latin typeface="UTM Avo" panose="02040603050506020204" pitchFamily="18" charset="0"/>
                <a:cs typeface="Times New Roman" pitchFamily="18" charset="0"/>
              </a:rPr>
              <a:t> </a:t>
            </a:r>
            <a:r>
              <a:rPr lang="en-US" sz="3200" dirty="0" err="1">
                <a:solidFill>
                  <a:schemeClr val="accent1"/>
                </a:solidFill>
                <a:latin typeface="UTM Avo" panose="02040603050506020204" pitchFamily="18" charset="0"/>
                <a:cs typeface="Times New Roman" pitchFamily="18" charset="0"/>
              </a:rPr>
              <a:t>tốt</a:t>
            </a:r>
            <a:r>
              <a:rPr lang="en-US" sz="3200" dirty="0">
                <a:solidFill>
                  <a:schemeClr val="accent1"/>
                </a:solidFill>
                <a:latin typeface="UTM Avo" panose="02040603050506020204" pitchFamily="18" charset="0"/>
                <a:cs typeface="Times New Roman" pitchFamily="18" charset="0"/>
              </a:rPr>
              <a:t> </a:t>
            </a:r>
            <a:r>
              <a:rPr lang="en-US" sz="3200" dirty="0" err="1">
                <a:solidFill>
                  <a:schemeClr val="accent1"/>
                </a:solidFill>
                <a:latin typeface="UTM Avo" panose="02040603050506020204" pitchFamily="18" charset="0"/>
                <a:cs typeface="Times New Roman" pitchFamily="18" charset="0"/>
              </a:rPr>
              <a:t>bụng</a:t>
            </a:r>
            <a:r>
              <a:rPr lang="en-US" sz="3200" dirty="0">
                <a:solidFill>
                  <a:schemeClr val="accent1"/>
                </a:solidFill>
                <a:latin typeface="UTM Avo" panose="02040603050506020204" pitchFamily="18" charset="0"/>
                <a:cs typeface="Times New Roman" pitchFamily="18" charset="0"/>
              </a:rPr>
              <a:t>, </a:t>
            </a:r>
            <a:r>
              <a:rPr lang="en-US" sz="3200" dirty="0" err="1">
                <a:solidFill>
                  <a:schemeClr val="accent1"/>
                </a:solidFill>
                <a:latin typeface="UTM Avo" panose="02040603050506020204" pitchFamily="18" charset="0"/>
                <a:cs typeface="Times New Roman" pitchFamily="18" charset="0"/>
              </a:rPr>
              <a:t>luôn</a:t>
            </a:r>
            <a:r>
              <a:rPr lang="en-US" sz="3200" dirty="0">
                <a:solidFill>
                  <a:schemeClr val="accent1"/>
                </a:solidFill>
                <a:latin typeface="UTM Avo" panose="02040603050506020204" pitchFamily="18" charset="0"/>
                <a:cs typeface="Times New Roman" pitchFamily="18" charset="0"/>
              </a:rPr>
              <a:t> </a:t>
            </a:r>
            <a:r>
              <a:rPr lang="en-US" sz="3200" dirty="0" err="1">
                <a:solidFill>
                  <a:schemeClr val="accent1"/>
                </a:solidFill>
                <a:latin typeface="UTM Avo" panose="02040603050506020204" pitchFamily="18" charset="0"/>
                <a:cs typeface="Times New Roman" pitchFamily="18" charset="0"/>
              </a:rPr>
              <a:t>giúp</a:t>
            </a:r>
            <a:r>
              <a:rPr lang="en-US" sz="3200" dirty="0">
                <a:solidFill>
                  <a:schemeClr val="accent1"/>
                </a:solidFill>
                <a:latin typeface="UTM Avo" panose="02040603050506020204" pitchFamily="18" charset="0"/>
                <a:cs typeface="Times New Roman" pitchFamily="18" charset="0"/>
              </a:rPr>
              <a:t> </a:t>
            </a:r>
            <a:r>
              <a:rPr lang="en-US" sz="3200" dirty="0" err="1">
                <a:solidFill>
                  <a:schemeClr val="accent1"/>
                </a:solidFill>
                <a:latin typeface="UTM Avo" panose="02040603050506020204" pitchFamily="18" charset="0"/>
                <a:cs typeface="Times New Roman" pitchFamily="18" charset="0"/>
              </a:rPr>
              <a:t>đỡ</a:t>
            </a:r>
            <a:r>
              <a:rPr lang="en-US" sz="3200" dirty="0">
                <a:solidFill>
                  <a:schemeClr val="accent1"/>
                </a:solidFill>
                <a:latin typeface="UTM Avo" panose="02040603050506020204" pitchFamily="18" charset="0"/>
                <a:cs typeface="Times New Roman" pitchFamily="18" charset="0"/>
              </a:rPr>
              <a:t> </a:t>
            </a:r>
            <a:r>
              <a:rPr lang="en-US" sz="3200" dirty="0" err="1">
                <a:solidFill>
                  <a:schemeClr val="accent1"/>
                </a:solidFill>
                <a:latin typeface="UTM Avo" panose="02040603050506020204" pitchFamily="18" charset="0"/>
                <a:cs typeface="Times New Roman" pitchFamily="18" charset="0"/>
              </a:rPr>
              <a:t>bạn</a:t>
            </a:r>
            <a:r>
              <a:rPr lang="en-US" sz="3200" dirty="0">
                <a:solidFill>
                  <a:schemeClr val="accent1"/>
                </a:solidFill>
                <a:latin typeface="UTM Avo" panose="02040603050506020204" pitchFamily="18" charset="0"/>
                <a:cs typeface="Times New Roman" pitchFamily="18" charset="0"/>
              </a:rPr>
              <a:t> </a:t>
            </a:r>
            <a:r>
              <a:rPr lang="en-US" sz="3200" dirty="0" err="1">
                <a:solidFill>
                  <a:schemeClr val="accent1"/>
                </a:solidFill>
                <a:latin typeface="UTM Avo" panose="02040603050506020204" pitchFamily="18" charset="0"/>
                <a:cs typeface="Times New Roman" pitchFamily="18" charset="0"/>
              </a:rPr>
              <a:t>bè</a:t>
            </a:r>
            <a:r>
              <a:rPr lang="en-US" sz="3200" dirty="0">
                <a:solidFill>
                  <a:schemeClr val="accent1"/>
                </a:solidFill>
                <a:latin typeface="UTM Avo" panose="02040603050506020204" pitchFamily="18" charset="0"/>
                <a:cs typeface="Times New Roman" pitchFamily="18" charset="0"/>
              </a:rPr>
              <a:t>. </a:t>
            </a:r>
            <a:r>
              <a:rPr lang="en-US" sz="3200" dirty="0" err="1">
                <a:solidFill>
                  <a:schemeClr val="accent1"/>
                </a:solidFill>
                <a:latin typeface="UTM Avo" panose="02040603050506020204" pitchFamily="18" charset="0"/>
                <a:cs typeface="Times New Roman" pitchFamily="18" charset="0"/>
              </a:rPr>
              <a:t>Nhưng</a:t>
            </a:r>
            <a:r>
              <a:rPr lang="en-US" sz="3200" dirty="0">
                <a:solidFill>
                  <a:schemeClr val="accent1"/>
                </a:solidFill>
                <a:latin typeface="UTM Avo" panose="02040603050506020204" pitchFamily="18" charset="0"/>
                <a:cs typeface="Times New Roman" pitchFamily="18" charset="0"/>
              </a:rPr>
              <a:t> Na </a:t>
            </a:r>
            <a:r>
              <a:rPr lang="en-US" sz="3200" dirty="0" err="1">
                <a:solidFill>
                  <a:schemeClr val="accent1"/>
                </a:solidFill>
                <a:latin typeface="UTM Avo" panose="02040603050506020204" pitchFamily="18" charset="0"/>
                <a:cs typeface="Times New Roman" pitchFamily="18" charset="0"/>
              </a:rPr>
              <a:t>học</a:t>
            </a:r>
            <a:r>
              <a:rPr lang="en-US" sz="3200" dirty="0">
                <a:solidFill>
                  <a:schemeClr val="accent1"/>
                </a:solidFill>
                <a:latin typeface="UTM Avo" panose="02040603050506020204" pitchFamily="18" charset="0"/>
                <a:cs typeface="Times New Roman" pitchFamily="18" charset="0"/>
              </a:rPr>
              <a:t> </a:t>
            </a:r>
            <a:r>
              <a:rPr lang="en-US" sz="3200" dirty="0" err="1">
                <a:solidFill>
                  <a:schemeClr val="accent1"/>
                </a:solidFill>
                <a:latin typeface="UTM Avo" panose="02040603050506020204" pitchFamily="18" charset="0"/>
                <a:cs typeface="Times New Roman" pitchFamily="18" charset="0"/>
              </a:rPr>
              <a:t>chưa</a:t>
            </a:r>
            <a:r>
              <a:rPr lang="en-US" sz="3200" dirty="0">
                <a:solidFill>
                  <a:schemeClr val="accent1"/>
                </a:solidFill>
                <a:latin typeface="UTM Avo" panose="02040603050506020204" pitchFamily="18" charset="0"/>
                <a:cs typeface="Times New Roman" pitchFamily="18" charset="0"/>
              </a:rPr>
              <a:t> </a:t>
            </a:r>
            <a:r>
              <a:rPr lang="en-US" sz="3200" dirty="0" err="1">
                <a:solidFill>
                  <a:schemeClr val="accent1"/>
                </a:solidFill>
                <a:latin typeface="UTM Avo" panose="02040603050506020204" pitchFamily="18" charset="0"/>
                <a:cs typeface="Times New Roman" pitchFamily="18" charset="0"/>
              </a:rPr>
              <a:t>giỏi</a:t>
            </a:r>
            <a:r>
              <a:rPr lang="en-US" sz="3200" dirty="0">
                <a:solidFill>
                  <a:schemeClr val="accent1"/>
                </a:solidFill>
                <a:latin typeface="UTM Avo" panose="02040603050506020204" pitchFamily="18" charset="0"/>
                <a:cs typeface="Times New Roman" pitchFamily="18" charset="0"/>
              </a:rPr>
              <a:t>.</a:t>
            </a:r>
            <a:endParaRPr lang="en-US" sz="3200" dirty="0">
              <a:solidFill>
                <a:schemeClr val="accent1"/>
              </a:solidFill>
              <a:latin typeface="UTM Avo" panose="02040603050506020204" pitchFamily="18" charset="0"/>
            </a:endParaRPr>
          </a:p>
        </p:txBody>
      </p:sp>
    </p:spTree>
    <p:extLst>
      <p:ext uri="{BB962C8B-B14F-4D97-AF65-F5344CB8AC3E}">
        <p14:creationId xmlns:p14="http://schemas.microsoft.com/office/powerpoint/2010/main" val="723409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1106783" y="6035602"/>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6" name="Horizontal Scroll 1">
            <a:extLst>
              <a:ext uri="{FF2B5EF4-FFF2-40B4-BE49-F238E27FC236}">
                <a16:creationId xmlns:a16="http://schemas.microsoft.com/office/drawing/2014/main" id="{E3B7ACA4-D3B8-4B83-8334-EC0F97D87195}"/>
              </a:ext>
            </a:extLst>
          </p:cNvPr>
          <p:cNvSpPr/>
          <p:nvPr/>
        </p:nvSpPr>
        <p:spPr>
          <a:xfrm>
            <a:off x="497897" y="359352"/>
            <a:ext cx="11277599" cy="1909185"/>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err="1">
                <a:solidFill>
                  <a:prstClr val="black"/>
                </a:solidFill>
                <a:latin typeface="UTM Avo"/>
                <a:cs typeface="Times New Roman" pitchFamily="18" charset="0"/>
              </a:rPr>
              <a:t>Đọc</a:t>
            </a:r>
            <a:r>
              <a:rPr lang="en-US" sz="3200" dirty="0">
                <a:solidFill>
                  <a:prstClr val="black"/>
                </a:solidFill>
                <a:latin typeface="UTM Avo"/>
                <a:cs typeface="Times New Roman" pitchFamily="18" charset="0"/>
              </a:rPr>
              <a:t> </a:t>
            </a:r>
            <a:r>
              <a:rPr lang="en-US" sz="3200" dirty="0" err="1">
                <a:solidFill>
                  <a:prstClr val="black"/>
                </a:solidFill>
                <a:latin typeface="UTM Avo"/>
                <a:cs typeface="Times New Roman" pitchFamily="18" charset="0"/>
              </a:rPr>
              <a:t>bài</a:t>
            </a:r>
            <a:r>
              <a:rPr lang="en-US" sz="3200">
                <a:solidFill>
                  <a:prstClr val="black"/>
                </a:solidFill>
                <a:latin typeface="UTM Avo"/>
                <a:cs typeface="Times New Roman" pitchFamily="18" charset="0"/>
              </a:rPr>
              <a:t>: </a:t>
            </a:r>
            <a:r>
              <a:rPr lang="en-US" sz="4000">
                <a:solidFill>
                  <a:srgbClr val="FF0000"/>
                </a:solidFill>
                <a:latin typeface="UTM Avo"/>
                <a:cs typeface="Times New Roman" pitchFamily="18" charset="0"/>
              </a:rPr>
              <a:t>“</a:t>
            </a:r>
            <a:r>
              <a:rPr lang="en-US" sz="4000">
                <a:solidFill>
                  <a:srgbClr val="FF0000"/>
                </a:solidFill>
                <a:latin typeface="UTM Avo"/>
              </a:rPr>
              <a:t>Chậu hoa” </a:t>
            </a:r>
            <a:r>
              <a:rPr lang="en-US" sz="3200">
                <a:solidFill>
                  <a:schemeClr val="tx1"/>
                </a:solidFill>
                <a:latin typeface="UTM Avo"/>
                <a:cs typeface="Times New Roman" pitchFamily="18" charset="0"/>
              </a:rPr>
              <a:t>(trang </a:t>
            </a:r>
            <a:r>
              <a:rPr lang="en-US" sz="3200">
                <a:solidFill>
                  <a:schemeClr val="tx1"/>
                </a:solidFill>
                <a:latin typeface="UTM Avo"/>
              </a:rPr>
              <a:t>52 -53</a:t>
            </a:r>
            <a:r>
              <a:rPr lang="en-US" sz="3200">
                <a:solidFill>
                  <a:schemeClr val="tx1"/>
                </a:solidFill>
                <a:latin typeface="UTM Avo"/>
                <a:cs typeface="Times New Roman" pitchFamily="18" charset="0"/>
              </a:rPr>
              <a:t>)</a:t>
            </a:r>
            <a:endParaRPr lang="en-US" sz="4400" dirty="0">
              <a:solidFill>
                <a:schemeClr val="tx1"/>
              </a:solidFill>
              <a:latin typeface="UTM Avo"/>
              <a:cs typeface="Times New Roman" pitchFamily="18" charset="0"/>
            </a:endParaRPr>
          </a:p>
        </p:txBody>
      </p:sp>
      <p:sp>
        <p:nvSpPr>
          <p:cNvPr id="8" name="TextBox 7">
            <a:extLst>
              <a:ext uri="{FF2B5EF4-FFF2-40B4-BE49-F238E27FC236}">
                <a16:creationId xmlns:a16="http://schemas.microsoft.com/office/drawing/2014/main" id="{5F4A85C6-DF11-4964-B8FE-81896BD0C26A}"/>
              </a:ext>
            </a:extLst>
          </p:cNvPr>
          <p:cNvSpPr txBox="1"/>
          <p:nvPr/>
        </p:nvSpPr>
        <p:spPr>
          <a:xfrm>
            <a:off x="5454870" y="2268537"/>
            <a:ext cx="6413914" cy="1569660"/>
          </a:xfrm>
          <a:prstGeom prst="rect">
            <a:avLst/>
          </a:prstGeom>
          <a:solidFill>
            <a:schemeClr val="accent6">
              <a:lumMod val="60000"/>
              <a:lumOff val="40000"/>
            </a:schemeClr>
          </a:solidFill>
        </p:spPr>
        <p:txBody>
          <a:bodyPr wrap="square" rtlCol="0">
            <a:spAutoFit/>
          </a:bodyPr>
          <a:lstStyle/>
          <a:p>
            <a:pPr algn="ctr"/>
            <a:r>
              <a:rPr lang="en-US" sz="3200" dirty="0" err="1">
                <a:latin typeface="UTM Avo"/>
                <a:cs typeface="Times New Roman" pitchFamily="18" charset="0"/>
              </a:rPr>
              <a:t>Trả</a:t>
            </a:r>
            <a:r>
              <a:rPr lang="en-US" sz="3200" dirty="0">
                <a:latin typeface="UTM Avo"/>
                <a:cs typeface="Times New Roman" pitchFamily="18" charset="0"/>
              </a:rPr>
              <a:t> </a:t>
            </a:r>
            <a:r>
              <a:rPr lang="en-US" sz="3200" dirty="0" err="1">
                <a:latin typeface="UTM Avo"/>
                <a:cs typeface="Times New Roman" pitchFamily="18" charset="0"/>
              </a:rPr>
              <a:t>lời</a:t>
            </a:r>
            <a:r>
              <a:rPr lang="en-US" sz="3200" dirty="0">
                <a:latin typeface="UTM Avo"/>
                <a:cs typeface="Times New Roman" pitchFamily="18" charset="0"/>
              </a:rPr>
              <a:t> </a:t>
            </a:r>
            <a:r>
              <a:rPr lang="en-US" sz="3200" dirty="0" err="1">
                <a:latin typeface="UTM Avo"/>
                <a:cs typeface="Times New Roman" pitchFamily="18" charset="0"/>
              </a:rPr>
              <a:t>câu</a:t>
            </a:r>
            <a:r>
              <a:rPr lang="en-US" sz="3200" dirty="0">
                <a:latin typeface="UTM Avo"/>
                <a:cs typeface="Times New Roman" pitchFamily="18" charset="0"/>
              </a:rPr>
              <a:t> </a:t>
            </a:r>
            <a:r>
              <a:rPr lang="en-US" sz="3200" dirty="0" err="1">
                <a:latin typeface="UTM Avo"/>
                <a:cs typeface="Times New Roman" pitchFamily="18" charset="0"/>
              </a:rPr>
              <a:t>hỏi</a:t>
            </a:r>
            <a:r>
              <a:rPr lang="en-US" sz="3200" dirty="0">
                <a:latin typeface="UTM Avo"/>
                <a:cs typeface="Times New Roman" pitchFamily="18" charset="0"/>
              </a:rPr>
              <a:t> </a:t>
            </a:r>
            <a:r>
              <a:rPr lang="en-US" sz="3200" dirty="0" err="1">
                <a:latin typeface="UTM Avo"/>
                <a:cs typeface="Times New Roman" pitchFamily="18" charset="0"/>
              </a:rPr>
              <a:t>sau</a:t>
            </a:r>
            <a:r>
              <a:rPr lang="en-US" sz="3200" dirty="0">
                <a:latin typeface="UTM Avo"/>
                <a:cs typeface="Times New Roman" pitchFamily="18" charset="0"/>
              </a:rPr>
              <a:t>:</a:t>
            </a:r>
          </a:p>
          <a:p>
            <a:r>
              <a:rPr lang="en-US" sz="3200">
                <a:solidFill>
                  <a:srgbClr val="000099"/>
                </a:solidFill>
                <a:latin typeface="UTM Avo"/>
              </a:rPr>
              <a:t>- Thầy giáo nói gì với đám học trò đang vây quanh ?</a:t>
            </a:r>
            <a:endParaRPr lang="en-US" sz="3200" dirty="0">
              <a:solidFill>
                <a:srgbClr val="000099"/>
              </a:solidFill>
              <a:latin typeface="UTM Avo"/>
            </a:endParaRPr>
          </a:p>
        </p:txBody>
      </p:sp>
      <p:sp>
        <p:nvSpPr>
          <p:cNvPr id="9" name="TextBox 8">
            <a:extLst>
              <a:ext uri="{FF2B5EF4-FFF2-40B4-BE49-F238E27FC236}">
                <a16:creationId xmlns:a16="http://schemas.microsoft.com/office/drawing/2014/main" id="{BCB9F9B4-DA54-45E1-B1EE-BBE884787CC6}"/>
              </a:ext>
            </a:extLst>
          </p:cNvPr>
          <p:cNvSpPr txBox="1"/>
          <p:nvPr/>
        </p:nvSpPr>
        <p:spPr>
          <a:xfrm>
            <a:off x="5454869" y="3973499"/>
            <a:ext cx="6460053" cy="1077218"/>
          </a:xfrm>
          <a:prstGeom prst="rect">
            <a:avLst/>
          </a:prstGeom>
          <a:solidFill>
            <a:schemeClr val="accent6">
              <a:lumMod val="60000"/>
              <a:lumOff val="40000"/>
            </a:schemeClr>
          </a:solidFill>
        </p:spPr>
        <p:txBody>
          <a:bodyPr wrap="square" rtlCol="0">
            <a:spAutoFit/>
          </a:bodyPr>
          <a:lstStyle/>
          <a:p>
            <a:pPr lvl="0" algn="just"/>
            <a:r>
              <a:rPr lang="en-US" sz="3200">
                <a:solidFill>
                  <a:schemeClr val="accent1"/>
                </a:solidFill>
                <a:latin typeface="UTM Avo" panose="02040603050506020204" pitchFamily="18" charset="0"/>
                <a:cs typeface="Times New Roman" pitchFamily="18" charset="0"/>
              </a:rPr>
              <a:t>Thầy giáo nói: ”- Trước hết, phải cứu cây hoa này đã.”.</a:t>
            </a:r>
            <a:endParaRPr lang="vi-VN" sz="3200">
              <a:solidFill>
                <a:schemeClr val="accent1"/>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033" y="2212651"/>
            <a:ext cx="4923822" cy="4216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7777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1132890" y="5985269"/>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Horizontal Scroll 1">
            <a:extLst>
              <a:ext uri="{FF2B5EF4-FFF2-40B4-BE49-F238E27FC236}">
                <a16:creationId xmlns:a16="http://schemas.microsoft.com/office/drawing/2014/main" id="{B00780AE-B35C-425F-9F14-8E99E2C4DD2C}"/>
              </a:ext>
            </a:extLst>
          </p:cNvPr>
          <p:cNvSpPr/>
          <p:nvPr/>
        </p:nvSpPr>
        <p:spPr>
          <a:xfrm>
            <a:off x="509340" y="430212"/>
            <a:ext cx="10623550" cy="1900816"/>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3600">
                <a:solidFill>
                  <a:srgbClr val="FF0000"/>
                </a:solidFill>
                <a:latin typeface="UTM Avo" panose="02040603050506020204" pitchFamily="18" charset="0"/>
                <a:cs typeface="Times New Roman" pitchFamily="18" charset="0"/>
              </a:rPr>
              <a:t>“Một tiết học vui” </a:t>
            </a:r>
            <a:r>
              <a:rPr lang="en-US" sz="3200">
                <a:solidFill>
                  <a:prstClr val="black"/>
                </a:solidFill>
                <a:latin typeface="UTM Avo" panose="02040603050506020204" pitchFamily="18" charset="0"/>
                <a:cs typeface="Times New Roman" pitchFamily="18" charset="0"/>
              </a:rPr>
              <a:t>(</a:t>
            </a:r>
            <a:r>
              <a:rPr lang="en-US" sz="3200" err="1">
                <a:solidFill>
                  <a:prstClr val="black"/>
                </a:solidFill>
                <a:latin typeface="UTM Avo" panose="02040603050506020204" pitchFamily="18" charset="0"/>
                <a:cs typeface="Times New Roman" pitchFamily="18" charset="0"/>
              </a:rPr>
              <a:t>trang</a:t>
            </a:r>
            <a:r>
              <a:rPr lang="en-US" sz="3200">
                <a:solidFill>
                  <a:prstClr val="black"/>
                </a:solidFill>
                <a:latin typeface="UTM Avo" panose="02040603050506020204" pitchFamily="18" charset="0"/>
                <a:cs typeface="Times New Roman" pitchFamily="18" charset="0"/>
              </a:rPr>
              <a:t> 60)</a:t>
            </a:r>
            <a:endParaRPr lang="en-US" sz="3200" dirty="0">
              <a:solidFill>
                <a:prstClr val="black"/>
              </a:solidFill>
              <a:latin typeface="UTM Avo" panose="02040603050506020204" pitchFamily="18" charset="0"/>
              <a:cs typeface="Times New Roman" pitchFamily="18" charset="0"/>
            </a:endParaRPr>
          </a:p>
        </p:txBody>
      </p:sp>
      <p:sp>
        <p:nvSpPr>
          <p:cNvPr id="9" name="TextBox 8">
            <a:extLst>
              <a:ext uri="{FF2B5EF4-FFF2-40B4-BE49-F238E27FC236}">
                <a16:creationId xmlns:a16="http://schemas.microsoft.com/office/drawing/2014/main" id="{950A81CC-22BF-465C-A357-F665E92FA677}"/>
              </a:ext>
            </a:extLst>
          </p:cNvPr>
          <p:cNvSpPr txBox="1"/>
          <p:nvPr/>
        </p:nvSpPr>
        <p:spPr>
          <a:xfrm>
            <a:off x="4066859" y="2226125"/>
            <a:ext cx="7066031" cy="1384995"/>
          </a:xfrm>
          <a:prstGeom prst="rect">
            <a:avLst/>
          </a:prstGeom>
          <a:solidFill>
            <a:srgbClr val="79EDD7"/>
          </a:solidFill>
        </p:spPr>
        <p:txBody>
          <a:bodyPr wrap="square" rtlCol="0">
            <a:spAutoFit/>
          </a:bodyPr>
          <a:lstStyle/>
          <a:p>
            <a:pPr algn="ctr"/>
            <a:r>
              <a:rPr lang="en-US" sz="2800" dirty="0" err="1">
                <a:latin typeface="UTM Avo" panose="02040603050506020204" pitchFamily="18" charset="0"/>
                <a:cs typeface="Times New Roman" pitchFamily="18" charset="0"/>
              </a:rPr>
              <a:t>Trả</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lời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hỏi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sau</a:t>
            </a:r>
            <a:r>
              <a:rPr lang="en-US" sz="2800" dirty="0">
                <a:latin typeface="UTM Avo" panose="02040603050506020204" pitchFamily="18" charset="0"/>
                <a:cs typeface="Times New Roman" pitchFamily="18" charset="0"/>
              </a:rPr>
              <a:t>:</a:t>
            </a:r>
          </a:p>
          <a:p>
            <a:pPr algn="ctr"/>
            <a:r>
              <a:rPr lang="en-US" sz="2800">
                <a:solidFill>
                  <a:schemeClr val="accent1"/>
                </a:solidFill>
                <a:latin typeface="UTM Avo" panose="02040603050506020204" pitchFamily="18" charset="0"/>
                <a:cs typeface="Times New Roman" pitchFamily="18" charset="0"/>
              </a:rPr>
              <a:t>- Thầy giáo mang giỏ trái cây đến lớp để làm gì?</a:t>
            </a:r>
            <a:endParaRPr lang="en-US" sz="2800" dirty="0">
              <a:solidFill>
                <a:schemeClr val="accent1"/>
              </a:solidFill>
              <a:latin typeface="UTM Avo" panose="02040603050506020204" pitchFamily="18" charset="0"/>
              <a:cs typeface="Times New Roman" pitchFamily="18" charset="0"/>
            </a:endParaRPr>
          </a:p>
        </p:txBody>
      </p:sp>
      <p:sp>
        <p:nvSpPr>
          <p:cNvPr id="10" name="TextBox 9">
            <a:extLst>
              <a:ext uri="{FF2B5EF4-FFF2-40B4-BE49-F238E27FC236}">
                <a16:creationId xmlns:a16="http://schemas.microsoft.com/office/drawing/2014/main" id="{568D144D-1495-4CE7-BE98-F084484DDC25}"/>
              </a:ext>
            </a:extLst>
          </p:cNvPr>
          <p:cNvSpPr txBox="1"/>
          <p:nvPr/>
        </p:nvSpPr>
        <p:spPr>
          <a:xfrm>
            <a:off x="4072363" y="3840231"/>
            <a:ext cx="8119637" cy="1939826"/>
          </a:xfrm>
          <a:prstGeom prst="rect">
            <a:avLst/>
          </a:prstGeom>
          <a:solidFill>
            <a:schemeClr val="accent1">
              <a:lumMod val="60000"/>
              <a:lumOff val="40000"/>
            </a:schemeClr>
          </a:solidFill>
        </p:spPr>
        <p:txBody>
          <a:bodyPr wrap="square" rtlCol="0">
            <a:spAutoFit/>
          </a:bodyPr>
          <a:lstStyle/>
          <a:p>
            <a:pPr algn="just">
              <a:lnSpc>
                <a:spcPct val="150000"/>
              </a:lnSpc>
            </a:pPr>
            <a:r>
              <a:rPr lang="en-US" sz="2800">
                <a:latin typeface="UTM Avo" panose="02040603050506020204" pitchFamily="18" charset="0"/>
                <a:cs typeface="Times New Roman" pitchFamily="18" charset="0"/>
              </a:rPr>
              <a:t>- Thầy mang giỏ trái cây đến lớp để cho các bạn học sinh quan sát, tìm ý cho bài văn miêu tả một loại trái cây mình thích.</a:t>
            </a:r>
            <a:endParaRPr lang="en-US" sz="2800" dirty="0">
              <a:latin typeface="UTM Avo" panose="02040603050506020204" pitchFamily="18" charset="0"/>
              <a:cs typeface="Times New Roman" pitchFamily="18"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4" y="2244188"/>
            <a:ext cx="3557519" cy="461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50934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0864443" y="5924188"/>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Horizontal Scroll 1">
            <a:extLst>
              <a:ext uri="{FF2B5EF4-FFF2-40B4-BE49-F238E27FC236}">
                <a16:creationId xmlns:a16="http://schemas.microsoft.com/office/drawing/2014/main" id="{13895551-C493-4628-9AFC-DF80B9A6AE9E}"/>
              </a:ext>
            </a:extLst>
          </p:cNvPr>
          <p:cNvSpPr/>
          <p:nvPr/>
        </p:nvSpPr>
        <p:spPr>
          <a:xfrm>
            <a:off x="471053" y="415636"/>
            <a:ext cx="11333019" cy="198120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solidFill>
                  <a:prstClr val="black"/>
                </a:solidFill>
                <a:latin typeface="UTM Avo" panose="02040603050506020204" pitchFamily="18" charset="0"/>
                <a:cs typeface="Times New Roman" pitchFamily="18" charset="0"/>
              </a:rPr>
              <a:t>Đọc</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bài</a:t>
            </a:r>
            <a:r>
              <a:rPr lang="en-US" sz="2800">
                <a:solidFill>
                  <a:prstClr val="black"/>
                </a:solidFill>
                <a:latin typeface="UTM Avo" panose="02040603050506020204" pitchFamily="18" charset="0"/>
                <a:cs typeface="Times New Roman" pitchFamily="18" charset="0"/>
              </a:rPr>
              <a:t>: </a:t>
            </a:r>
            <a:r>
              <a:rPr lang="en-US" sz="3600">
                <a:solidFill>
                  <a:srgbClr val="FF0000"/>
                </a:solidFill>
                <a:latin typeface="UTM Avo" panose="02040603050506020204" pitchFamily="18" charset="0"/>
                <a:cs typeface="Times New Roman" pitchFamily="18" charset="0"/>
              </a:rPr>
              <a:t>“Những cây sen đá” </a:t>
            </a:r>
            <a:r>
              <a:rPr lang="en-US" sz="2800">
                <a:solidFill>
                  <a:prstClr val="black"/>
                </a:solidFill>
                <a:latin typeface="UTM Avo" panose="02040603050506020204" pitchFamily="18" charset="0"/>
                <a:cs typeface="Times New Roman" pitchFamily="18" charset="0"/>
              </a:rPr>
              <a:t>(</a:t>
            </a:r>
            <a:r>
              <a:rPr lang="en-US" sz="2800" err="1">
                <a:solidFill>
                  <a:prstClr val="black"/>
                </a:solidFill>
                <a:latin typeface="UTM Avo" panose="02040603050506020204" pitchFamily="18" charset="0"/>
                <a:cs typeface="Times New Roman" pitchFamily="18" charset="0"/>
              </a:rPr>
              <a:t>trang</a:t>
            </a:r>
            <a:r>
              <a:rPr lang="en-US" sz="2800">
                <a:solidFill>
                  <a:prstClr val="black"/>
                </a:solidFill>
                <a:latin typeface="UTM Avo" panose="02040603050506020204" pitchFamily="18" charset="0"/>
                <a:cs typeface="Times New Roman" pitchFamily="18" charset="0"/>
              </a:rPr>
              <a:t> 69</a:t>
            </a:r>
            <a:r>
              <a:rPr lang="en-US" sz="2800" dirty="0">
                <a:solidFill>
                  <a:prstClr val="black"/>
                </a:solidFill>
                <a:latin typeface="UTM Avo" panose="02040603050506020204" pitchFamily="18" charset="0"/>
                <a:cs typeface="Times New Roman" pitchFamily="18" charset="0"/>
              </a:rPr>
              <a:t>)</a:t>
            </a:r>
            <a:endParaRPr lang="en-US" sz="3200" dirty="0">
              <a:solidFill>
                <a:prstClr val="black"/>
              </a:solidFill>
              <a:latin typeface="UTM Avo" panose="02040603050506020204" pitchFamily="18" charset="0"/>
              <a:cs typeface="Times New Roman" pitchFamily="18" charset="0"/>
            </a:endParaRPr>
          </a:p>
        </p:txBody>
      </p:sp>
      <p:sp>
        <p:nvSpPr>
          <p:cNvPr id="11" name="TextBox 10">
            <a:extLst>
              <a:ext uri="{FF2B5EF4-FFF2-40B4-BE49-F238E27FC236}">
                <a16:creationId xmlns:a16="http://schemas.microsoft.com/office/drawing/2014/main" id="{866EF19E-FBD5-4F2E-9AF3-F723CDF67F94}"/>
              </a:ext>
            </a:extLst>
          </p:cNvPr>
          <p:cNvSpPr txBox="1"/>
          <p:nvPr/>
        </p:nvSpPr>
        <p:spPr>
          <a:xfrm>
            <a:off x="5282523" y="2327914"/>
            <a:ext cx="6521549" cy="1661993"/>
          </a:xfrm>
          <a:prstGeom prst="rect">
            <a:avLst/>
          </a:prstGeom>
          <a:solidFill>
            <a:schemeClr val="accent4">
              <a:lumMod val="60000"/>
              <a:lumOff val="4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algn="ctr"/>
            <a:r>
              <a:rPr lang="en-US" sz="3400">
                <a:solidFill>
                  <a:schemeClr val="accent1"/>
                </a:solidFill>
                <a:latin typeface="UTM Avo" panose="02040603050506020204" pitchFamily="18" charset="0"/>
                <a:cs typeface="Times New Roman" panose="02020603050405020304" pitchFamily="18" charset="0"/>
              </a:rPr>
              <a:t>- Thầy giáo mang chậu sen đá đến lớp để làm gì?</a:t>
            </a:r>
            <a:endParaRPr lang="en-US" sz="3400" dirty="0">
              <a:solidFill>
                <a:schemeClr val="accent1"/>
              </a:solidFill>
              <a:latin typeface="UTM Avo" panose="0204060305050602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BBD6B3E-CE14-4F52-9ABD-3D31F128A1B1}"/>
              </a:ext>
            </a:extLst>
          </p:cNvPr>
          <p:cNvSpPr txBox="1"/>
          <p:nvPr/>
        </p:nvSpPr>
        <p:spPr>
          <a:xfrm>
            <a:off x="4505463" y="4081874"/>
            <a:ext cx="7408241" cy="2062103"/>
          </a:xfrm>
          <a:prstGeom prst="rect">
            <a:avLst/>
          </a:prstGeom>
          <a:solidFill>
            <a:schemeClr val="accent4">
              <a:lumMod val="60000"/>
              <a:lumOff val="40000"/>
            </a:schemeClr>
          </a:solidFill>
        </p:spPr>
        <p:txBody>
          <a:bodyPr wrap="square" rtlCol="0">
            <a:spAutoFit/>
          </a:bodyPr>
          <a:lstStyle/>
          <a:p>
            <a:pPr algn="just"/>
            <a:r>
              <a:rPr lang="en-US" sz="3200">
                <a:solidFill>
                  <a:schemeClr val="accent1"/>
                </a:solidFill>
                <a:latin typeface="UTM Avo" panose="02040603050506020204" pitchFamily="18" charset="0"/>
                <a:cs typeface="Times New Roman" panose="02020603050405020304" pitchFamily="18" charset="0"/>
              </a:rPr>
              <a:t>- Thầy giáo mang chậu sen đá đến lớp để mỗi tuần tặng một cây cho học sinh nào đạt kết quả học tập cao nhất trong tuần?</a:t>
            </a:r>
            <a:endParaRPr lang="en-US" sz="3200" dirty="0">
              <a:solidFill>
                <a:schemeClr val="accent1"/>
              </a:solidFill>
              <a:latin typeface="UTM Avo" panose="020406030505060202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21" y="2510187"/>
            <a:ext cx="4072175"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7412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0585450" y="6060580"/>
            <a:ext cx="762000" cy="685800"/>
          </a:xfrm>
          <a:prstGeom prst="actionButtonHome">
            <a:avLst/>
          </a:prstGeom>
          <a:solidFill>
            <a:sysClr val="window" lastClr="FFFFFF"/>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6" name="Horizontal Scroll 1">
            <a:extLst>
              <a:ext uri="{FF2B5EF4-FFF2-40B4-BE49-F238E27FC236}">
                <a16:creationId xmlns:a16="http://schemas.microsoft.com/office/drawing/2014/main" id="{02E2BA5C-8E5E-4C52-911D-DC0535BDA239}"/>
              </a:ext>
            </a:extLst>
          </p:cNvPr>
          <p:cNvSpPr/>
          <p:nvPr/>
        </p:nvSpPr>
        <p:spPr>
          <a:xfrm>
            <a:off x="429490" y="583324"/>
            <a:ext cx="11333019" cy="122971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solidFill>
                  <a:prstClr val="black"/>
                </a:solidFill>
                <a:latin typeface="UTM Avo"/>
                <a:cs typeface="Times New Roman" pitchFamily="18" charset="0"/>
              </a:rPr>
              <a:t>Đọc</a:t>
            </a:r>
            <a:r>
              <a:rPr lang="en-US" sz="2800" dirty="0">
                <a:solidFill>
                  <a:prstClr val="black"/>
                </a:solidFill>
                <a:latin typeface="UTM Avo"/>
                <a:cs typeface="Times New Roman" pitchFamily="18" charset="0"/>
              </a:rPr>
              <a:t> </a:t>
            </a:r>
            <a:r>
              <a:rPr lang="en-US" sz="2800" dirty="0" err="1">
                <a:solidFill>
                  <a:prstClr val="black"/>
                </a:solidFill>
                <a:latin typeface="UTM Avo"/>
                <a:cs typeface="Times New Roman" pitchFamily="18" charset="0"/>
              </a:rPr>
              <a:t>bài</a:t>
            </a:r>
            <a:r>
              <a:rPr lang="en-US" sz="2800">
                <a:solidFill>
                  <a:prstClr val="black"/>
                </a:solidFill>
                <a:latin typeface="UTM Avo"/>
                <a:cs typeface="Times New Roman" pitchFamily="18" charset="0"/>
              </a:rPr>
              <a:t>: </a:t>
            </a:r>
            <a:r>
              <a:rPr lang="en-US" sz="3600">
                <a:solidFill>
                  <a:srgbClr val="FF0000"/>
                </a:solidFill>
                <a:latin typeface="UTM Avo"/>
                <a:cs typeface="Times New Roman" pitchFamily="18" charset="0"/>
              </a:rPr>
              <a:t>“Sân trường em”</a:t>
            </a:r>
            <a:r>
              <a:rPr lang="en-US" sz="2800">
                <a:solidFill>
                  <a:prstClr val="black"/>
                </a:solidFill>
                <a:latin typeface="UTM Avo"/>
                <a:cs typeface="Times New Roman" pitchFamily="18" charset="0"/>
              </a:rPr>
              <a:t> (trang 49)</a:t>
            </a:r>
            <a:endParaRPr lang="en-US" sz="2800" dirty="0">
              <a:solidFill>
                <a:prstClr val="black"/>
              </a:solidFill>
              <a:latin typeface="UTM Avo"/>
              <a:cs typeface="Times New Roman" pitchFamily="18" charset="0"/>
            </a:endParaRPr>
          </a:p>
        </p:txBody>
      </p:sp>
      <p:sp>
        <p:nvSpPr>
          <p:cNvPr id="8" name="TextBox 7">
            <a:extLst>
              <a:ext uri="{FF2B5EF4-FFF2-40B4-BE49-F238E27FC236}">
                <a16:creationId xmlns:a16="http://schemas.microsoft.com/office/drawing/2014/main" id="{D8EF96F7-1D60-4AA7-9234-7E98B8283BEE}"/>
              </a:ext>
            </a:extLst>
          </p:cNvPr>
          <p:cNvSpPr txBox="1"/>
          <p:nvPr/>
        </p:nvSpPr>
        <p:spPr>
          <a:xfrm>
            <a:off x="4824248" y="2228671"/>
            <a:ext cx="6938260" cy="1384995"/>
          </a:xfrm>
          <a:prstGeom prst="rect">
            <a:avLst/>
          </a:prstGeom>
          <a:solidFill>
            <a:schemeClr val="accent4">
              <a:lumMod val="60000"/>
              <a:lumOff val="40000"/>
            </a:schemeClr>
          </a:solidFill>
        </p:spPr>
        <p:txBody>
          <a:bodyPr wrap="square" rtlCol="0">
            <a:spAutoFit/>
          </a:bodyPr>
          <a:lstStyle/>
          <a:p>
            <a:pPr algn="ctr"/>
            <a:r>
              <a:rPr lang="en-US" sz="2800" dirty="0" err="1">
                <a:latin typeface="UTM Avo"/>
                <a:cs typeface="Times New Roman" pitchFamily="18" charset="0"/>
              </a:rPr>
              <a:t>Trả</a:t>
            </a:r>
            <a:r>
              <a:rPr lang="en-US" sz="2800" dirty="0">
                <a:latin typeface="UTM Avo"/>
                <a:cs typeface="Times New Roman" pitchFamily="18" charset="0"/>
              </a:rPr>
              <a:t> </a:t>
            </a:r>
            <a:r>
              <a:rPr lang="en-US" sz="2800" dirty="0" err="1">
                <a:latin typeface="UTM Avo"/>
                <a:cs typeface="Times New Roman" pitchFamily="18" charset="0"/>
              </a:rPr>
              <a:t>lời</a:t>
            </a:r>
            <a:r>
              <a:rPr lang="en-US" sz="2800" dirty="0">
                <a:latin typeface="UTM Avo"/>
                <a:cs typeface="Times New Roman" pitchFamily="18" charset="0"/>
              </a:rPr>
              <a:t> </a:t>
            </a:r>
            <a:r>
              <a:rPr lang="en-US" sz="2800" dirty="0" err="1">
                <a:latin typeface="UTM Avo"/>
                <a:cs typeface="Times New Roman" pitchFamily="18" charset="0"/>
              </a:rPr>
              <a:t>câu</a:t>
            </a:r>
            <a:r>
              <a:rPr lang="en-US" sz="2800" dirty="0">
                <a:latin typeface="UTM Avo"/>
                <a:cs typeface="Times New Roman" pitchFamily="18" charset="0"/>
              </a:rPr>
              <a:t> </a:t>
            </a:r>
            <a:r>
              <a:rPr lang="en-US" sz="2800" dirty="0" err="1">
                <a:latin typeface="UTM Avo"/>
                <a:cs typeface="Times New Roman" pitchFamily="18" charset="0"/>
              </a:rPr>
              <a:t>hỏi</a:t>
            </a:r>
            <a:r>
              <a:rPr lang="en-US" sz="2800" dirty="0">
                <a:latin typeface="UTM Avo"/>
                <a:cs typeface="Times New Roman" pitchFamily="18" charset="0"/>
              </a:rPr>
              <a:t> </a:t>
            </a:r>
            <a:r>
              <a:rPr lang="en-US" sz="2800" dirty="0" err="1">
                <a:latin typeface="UTM Avo"/>
                <a:cs typeface="Times New Roman" pitchFamily="18" charset="0"/>
              </a:rPr>
              <a:t>sau</a:t>
            </a:r>
            <a:r>
              <a:rPr lang="en-US" sz="2800" dirty="0">
                <a:latin typeface="UTM Avo"/>
                <a:cs typeface="Times New Roman" pitchFamily="18" charset="0"/>
              </a:rPr>
              <a:t>:</a:t>
            </a:r>
          </a:p>
          <a:p>
            <a:r>
              <a:rPr lang="en-US" sz="2800">
                <a:solidFill>
                  <a:srgbClr val="0000FF"/>
                </a:solidFill>
                <a:latin typeface="UTM Avo" panose="02040603050506020204" pitchFamily="18" charset="0"/>
                <a:cs typeface="Times New Roman" pitchFamily="18" charset="0"/>
              </a:rPr>
              <a:t>- Những chi tiết nào tả sân trường, lớp học vắng lặng trong những ngày hè?</a:t>
            </a:r>
            <a:endParaRPr lang="vi-VN" sz="2800" dirty="0">
              <a:solidFill>
                <a:srgbClr val="0000FF"/>
              </a:solidFill>
              <a:cs typeface="Times New Roman" pitchFamily="18" charset="0"/>
            </a:endParaRPr>
          </a:p>
        </p:txBody>
      </p:sp>
      <p:sp>
        <p:nvSpPr>
          <p:cNvPr id="9" name="TextBox 8">
            <a:extLst>
              <a:ext uri="{FF2B5EF4-FFF2-40B4-BE49-F238E27FC236}">
                <a16:creationId xmlns:a16="http://schemas.microsoft.com/office/drawing/2014/main" id="{FD7FCBC0-B24F-40C8-8493-8C5D5485B89D}"/>
              </a:ext>
            </a:extLst>
          </p:cNvPr>
          <p:cNvSpPr txBox="1"/>
          <p:nvPr/>
        </p:nvSpPr>
        <p:spPr>
          <a:xfrm>
            <a:off x="4587767" y="3896488"/>
            <a:ext cx="7484963" cy="1384995"/>
          </a:xfrm>
          <a:prstGeom prst="rect">
            <a:avLst/>
          </a:prstGeom>
          <a:solidFill>
            <a:schemeClr val="accent4">
              <a:lumMod val="60000"/>
              <a:lumOff val="40000"/>
            </a:schemeClr>
          </a:solidFill>
        </p:spPr>
        <p:txBody>
          <a:bodyPr wrap="square" rtlCol="0">
            <a:spAutoFit/>
          </a:bodyPr>
          <a:lstStyle/>
          <a:p>
            <a:pPr algn="just"/>
            <a:r>
              <a:rPr lang="en-US" sz="2800">
                <a:solidFill>
                  <a:schemeClr val="accent1"/>
                </a:solidFill>
                <a:latin typeface="UTM Avo" panose="02040603050506020204" pitchFamily="18" charset="0"/>
                <a:cs typeface="Times New Roman" pitchFamily="18" charset="0"/>
              </a:rPr>
              <a:t>- Trong lớp, bảng đen mơ về phấn trắng. Sân trường vắng lặng chỉ nghe tiếng thì thầm của lá cây cùng bóng nắng.</a:t>
            </a:r>
            <a:endParaRPr lang="en-US" sz="2800" dirty="0">
              <a:solidFill>
                <a:schemeClr val="accent1"/>
              </a:solidFill>
              <a:latin typeface="UTM Avo" panose="02040603050506020204" pitchFamily="18" charset="0"/>
              <a:cs typeface="Times New Roman" pitchFamily="18" charset="0"/>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1786050"/>
            <a:ext cx="4259154"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0083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5"/>
          <p:cNvSpPr txBox="1">
            <a:spLocks noGrp="1"/>
          </p:cNvSpPr>
          <p:nvPr>
            <p:ph type="ctrTitle" idx="4294967295"/>
          </p:nvPr>
        </p:nvSpPr>
        <p:spPr>
          <a:xfrm>
            <a:off x="1978152" y="2943162"/>
            <a:ext cx="9144000" cy="89852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8119"/>
              </a:buClr>
              <a:buSzPts val="4800"/>
              <a:buFont typeface="Arial"/>
              <a:buNone/>
            </a:pPr>
            <a:r>
              <a:rPr lang="en-US" sz="4800" b="1" dirty="0">
                <a:solidFill>
                  <a:srgbClr val="FF8119"/>
                </a:solidFill>
                <a:latin typeface="UTM Avo" panose="02040603050506020204" pitchFamily="18" charset="0"/>
              </a:rPr>
              <a:t>Hoc10 </a:t>
            </a:r>
            <a:r>
              <a:rPr lang="en-US" sz="4800" b="1" dirty="0" err="1">
                <a:solidFill>
                  <a:srgbClr val="FF8119"/>
                </a:solidFill>
                <a:latin typeface="UTM Avo" panose="02040603050506020204" pitchFamily="18" charset="0"/>
              </a:rPr>
              <a:t>chúc</a:t>
            </a:r>
            <a:r>
              <a:rPr lang="en-US" sz="4800" b="1" dirty="0">
                <a:solidFill>
                  <a:srgbClr val="FF8119"/>
                </a:solidFill>
                <a:latin typeface="UTM Avo" panose="02040603050506020204" pitchFamily="18" charset="0"/>
              </a:rPr>
              <a:t> </a:t>
            </a:r>
            <a:r>
              <a:rPr lang="en-US" sz="4800" b="1" dirty="0" err="1">
                <a:solidFill>
                  <a:srgbClr val="FF8119"/>
                </a:solidFill>
                <a:latin typeface="UTM Avo" panose="02040603050506020204" pitchFamily="18" charset="0"/>
              </a:rPr>
              <a:t>các</a:t>
            </a:r>
            <a:r>
              <a:rPr lang="en-US" sz="4800" b="1" dirty="0">
                <a:solidFill>
                  <a:srgbClr val="FF8119"/>
                </a:solidFill>
                <a:latin typeface="UTM Avo" panose="02040603050506020204" pitchFamily="18" charset="0"/>
              </a:rPr>
              <a:t> </a:t>
            </a:r>
            <a:r>
              <a:rPr lang="en-US" sz="4800" b="1" dirty="0" err="1">
                <a:solidFill>
                  <a:srgbClr val="FF8119"/>
                </a:solidFill>
                <a:latin typeface="UTM Avo" panose="02040603050506020204" pitchFamily="18" charset="0"/>
              </a:rPr>
              <a:t>em</a:t>
            </a:r>
            <a:r>
              <a:rPr lang="en-US" sz="4800" b="1" dirty="0">
                <a:solidFill>
                  <a:srgbClr val="FF8119"/>
                </a:solidFill>
                <a:latin typeface="UTM Avo" panose="02040603050506020204" pitchFamily="18" charset="0"/>
              </a:rPr>
              <a:t> </a:t>
            </a:r>
            <a:r>
              <a:rPr lang="en-US" sz="4800" b="1" dirty="0" err="1">
                <a:solidFill>
                  <a:srgbClr val="FF8119"/>
                </a:solidFill>
                <a:latin typeface="UTM Avo" panose="02040603050506020204" pitchFamily="18" charset="0"/>
              </a:rPr>
              <a:t>học</a:t>
            </a:r>
            <a:r>
              <a:rPr lang="en-US" sz="4800" b="1" dirty="0">
                <a:solidFill>
                  <a:srgbClr val="FF8119"/>
                </a:solidFill>
                <a:latin typeface="UTM Avo" panose="02040603050506020204" pitchFamily="18" charset="0"/>
              </a:rPr>
              <a:t> </a:t>
            </a:r>
            <a:r>
              <a:rPr lang="en-US" sz="4800" b="1" dirty="0" err="1">
                <a:solidFill>
                  <a:srgbClr val="FF8119"/>
                </a:solidFill>
                <a:latin typeface="UTM Avo" panose="02040603050506020204" pitchFamily="18" charset="0"/>
              </a:rPr>
              <a:t>tốt</a:t>
            </a:r>
            <a:r>
              <a:rPr lang="en-US" sz="4800" b="1" dirty="0">
                <a:solidFill>
                  <a:srgbClr val="FF8119"/>
                </a:solidFill>
                <a:latin typeface="UTM Avo" panose="02040603050506020204" pitchFamily="18" charset="0"/>
              </a:rPr>
              <a:t>!</a:t>
            </a:r>
            <a:endParaRPr dirty="0">
              <a:latin typeface="UTM Avo" panose="02040603050506020204" pitchFamily="18" charset="0"/>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78169E3C-0366-4CDB-A8E3-8F58FE1E42FC}"/>
              </a:ext>
            </a:extLst>
          </p:cNvPr>
          <p:cNvPicPr>
            <a:picLocks noChangeAspect="1"/>
          </p:cNvPicPr>
          <p:nvPr/>
        </p:nvPicPr>
        <p:blipFill>
          <a:blip r:embed="rId3"/>
          <a:stretch>
            <a:fillRect/>
          </a:stretch>
        </p:blipFill>
        <p:spPr>
          <a:xfrm>
            <a:off x="282145" y="699772"/>
            <a:ext cx="1599722" cy="1424963"/>
          </a:xfrm>
          <a:prstGeom prst="rect">
            <a:avLst/>
          </a:prstGeom>
        </p:spPr>
      </p:pic>
      <p:sp>
        <p:nvSpPr>
          <p:cNvPr id="5" name="Rectangle 4">
            <a:extLst>
              <a:ext uri="{FF2B5EF4-FFF2-40B4-BE49-F238E27FC236}">
                <a16:creationId xmlns:a16="http://schemas.microsoft.com/office/drawing/2014/main" id="{BF55D182-E5A7-4F4D-AB85-5546D8AD1B19}"/>
              </a:ext>
            </a:extLst>
          </p:cNvPr>
          <p:cNvSpPr/>
          <p:nvPr/>
        </p:nvSpPr>
        <p:spPr>
          <a:xfrm>
            <a:off x="151544" y="626946"/>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
        <p:nvSpPr>
          <p:cNvPr id="6" name="Oval 5">
            <a:extLst>
              <a:ext uri="{FF2B5EF4-FFF2-40B4-BE49-F238E27FC236}">
                <a16:creationId xmlns:a16="http://schemas.microsoft.com/office/drawing/2014/main" id="{29721781-2A62-44BC-A7CF-EB9A3A341912}"/>
              </a:ext>
            </a:extLst>
          </p:cNvPr>
          <p:cNvSpPr/>
          <p:nvPr/>
        </p:nvSpPr>
        <p:spPr>
          <a:xfrm>
            <a:off x="185513" y="1859859"/>
            <a:ext cx="400412" cy="3575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1</a:t>
            </a:r>
          </a:p>
        </p:txBody>
      </p:sp>
      <p:pic>
        <p:nvPicPr>
          <p:cNvPr id="8" name="Picture 7">
            <a:hlinkClick r:id="rId4" action="ppaction://hlinksldjump"/>
            <a:extLst>
              <a:ext uri="{FF2B5EF4-FFF2-40B4-BE49-F238E27FC236}">
                <a16:creationId xmlns:a16="http://schemas.microsoft.com/office/drawing/2014/main" id="{D10642B0-DBAD-47F0-B9B5-C37F5BF14F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74827" y="726674"/>
            <a:ext cx="1437762" cy="1313981"/>
          </a:xfrm>
          <a:prstGeom prst="rect">
            <a:avLst/>
          </a:prstGeom>
        </p:spPr>
      </p:pic>
      <p:sp>
        <p:nvSpPr>
          <p:cNvPr id="9" name="Rectangle 8">
            <a:extLst>
              <a:ext uri="{FF2B5EF4-FFF2-40B4-BE49-F238E27FC236}">
                <a16:creationId xmlns:a16="http://schemas.microsoft.com/office/drawing/2014/main" id="{32087DB7-A6F2-43C0-A263-5537084EF510}"/>
              </a:ext>
            </a:extLst>
          </p:cNvPr>
          <p:cNvSpPr/>
          <p:nvPr/>
        </p:nvSpPr>
        <p:spPr>
          <a:xfrm>
            <a:off x="2131419" y="650947"/>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
        <p:nvSpPr>
          <p:cNvPr id="10" name="Oval 9">
            <a:extLst>
              <a:ext uri="{FF2B5EF4-FFF2-40B4-BE49-F238E27FC236}">
                <a16:creationId xmlns:a16="http://schemas.microsoft.com/office/drawing/2014/main" id="{F9409693-2C74-4F29-A052-4481537E7785}"/>
              </a:ext>
            </a:extLst>
          </p:cNvPr>
          <p:cNvSpPr/>
          <p:nvPr/>
        </p:nvSpPr>
        <p:spPr>
          <a:xfrm>
            <a:off x="2124368" y="1864984"/>
            <a:ext cx="497210" cy="3870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2</a:t>
            </a:r>
          </a:p>
        </p:txBody>
      </p:sp>
      <p:sp>
        <p:nvSpPr>
          <p:cNvPr id="11" name="Rectangle 10">
            <a:extLst>
              <a:ext uri="{FF2B5EF4-FFF2-40B4-BE49-F238E27FC236}">
                <a16:creationId xmlns:a16="http://schemas.microsoft.com/office/drawing/2014/main" id="{9DF0E2B0-9811-4C70-A176-10C58F25C869}"/>
              </a:ext>
            </a:extLst>
          </p:cNvPr>
          <p:cNvSpPr/>
          <p:nvPr/>
        </p:nvSpPr>
        <p:spPr>
          <a:xfrm>
            <a:off x="4067694" y="646177"/>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2" name="Picture 10">
            <a:hlinkClick r:id="rId6" action="ppaction://hlinksldjump"/>
            <a:extLst>
              <a:ext uri="{FF2B5EF4-FFF2-40B4-BE49-F238E27FC236}">
                <a16:creationId xmlns:a16="http://schemas.microsoft.com/office/drawing/2014/main" id="{F1B93DDB-0E1C-447E-9277-1449D35961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222339" y="750294"/>
            <a:ext cx="1558228" cy="151072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4DDDE03E-EC83-4075-B096-8BEC3B8EAA12}"/>
              </a:ext>
            </a:extLst>
          </p:cNvPr>
          <p:cNvSpPr/>
          <p:nvPr/>
        </p:nvSpPr>
        <p:spPr>
          <a:xfrm>
            <a:off x="4110468" y="1798761"/>
            <a:ext cx="434273" cy="4219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3</a:t>
            </a:r>
          </a:p>
        </p:txBody>
      </p:sp>
      <p:pic>
        <p:nvPicPr>
          <p:cNvPr id="14" name="Picture 13">
            <a:hlinkClick r:id="rId8" action="ppaction://hlinksldjump"/>
            <a:extLst>
              <a:ext uri="{FF2B5EF4-FFF2-40B4-BE49-F238E27FC236}">
                <a16:creationId xmlns:a16="http://schemas.microsoft.com/office/drawing/2014/main" id="{6BB9F2AE-0B6B-425A-9618-0B86D63BC98B}"/>
              </a:ext>
            </a:extLst>
          </p:cNvPr>
          <p:cNvPicPr>
            <a:picLocks noChangeAspect="1"/>
          </p:cNvPicPr>
          <p:nvPr/>
        </p:nvPicPr>
        <p:blipFill>
          <a:blip r:embed="rId9"/>
          <a:stretch>
            <a:fillRect/>
          </a:stretch>
        </p:blipFill>
        <p:spPr>
          <a:xfrm>
            <a:off x="6176122" y="737823"/>
            <a:ext cx="1658789" cy="1589422"/>
          </a:xfrm>
          <a:prstGeom prst="rect">
            <a:avLst/>
          </a:prstGeom>
        </p:spPr>
      </p:pic>
      <p:sp>
        <p:nvSpPr>
          <p:cNvPr id="15" name="Rectangle 14">
            <a:extLst>
              <a:ext uri="{FF2B5EF4-FFF2-40B4-BE49-F238E27FC236}">
                <a16:creationId xmlns:a16="http://schemas.microsoft.com/office/drawing/2014/main" id="{D6C00CA1-8E59-41A6-83A0-0E9FC905D31E}"/>
              </a:ext>
            </a:extLst>
          </p:cNvPr>
          <p:cNvSpPr/>
          <p:nvPr/>
        </p:nvSpPr>
        <p:spPr>
          <a:xfrm>
            <a:off x="6066174" y="633600"/>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17" name="Oval 16">
            <a:extLst>
              <a:ext uri="{FF2B5EF4-FFF2-40B4-BE49-F238E27FC236}">
                <a16:creationId xmlns:a16="http://schemas.microsoft.com/office/drawing/2014/main" id="{C058DC2F-D95D-447B-96F9-D64C2B75ED5C}"/>
              </a:ext>
            </a:extLst>
          </p:cNvPr>
          <p:cNvSpPr/>
          <p:nvPr/>
        </p:nvSpPr>
        <p:spPr>
          <a:xfrm>
            <a:off x="6138403" y="1800574"/>
            <a:ext cx="474413" cy="4642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4</a:t>
            </a:r>
          </a:p>
        </p:txBody>
      </p:sp>
      <p:sp>
        <p:nvSpPr>
          <p:cNvPr id="18" name="Rectangle 17">
            <a:extLst>
              <a:ext uri="{FF2B5EF4-FFF2-40B4-BE49-F238E27FC236}">
                <a16:creationId xmlns:a16="http://schemas.microsoft.com/office/drawing/2014/main" id="{28D2DB23-EAA3-4D64-B513-6B1797D46F79}"/>
              </a:ext>
            </a:extLst>
          </p:cNvPr>
          <p:cNvSpPr/>
          <p:nvPr/>
        </p:nvSpPr>
        <p:spPr>
          <a:xfrm>
            <a:off x="8064654" y="614056"/>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9" name="Picture 18">
            <a:hlinkClick r:id="rId10" action="ppaction://hlinksldjump"/>
            <a:extLst>
              <a:ext uri="{FF2B5EF4-FFF2-40B4-BE49-F238E27FC236}">
                <a16:creationId xmlns:a16="http://schemas.microsoft.com/office/drawing/2014/main" id="{5310C781-8707-466B-B022-91705B926B4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249383" y="685686"/>
            <a:ext cx="1540854" cy="1550367"/>
          </a:xfrm>
          <a:prstGeom prst="rect">
            <a:avLst/>
          </a:prstGeom>
        </p:spPr>
      </p:pic>
      <p:sp>
        <p:nvSpPr>
          <p:cNvPr id="20" name="Oval 19">
            <a:extLst>
              <a:ext uri="{FF2B5EF4-FFF2-40B4-BE49-F238E27FC236}">
                <a16:creationId xmlns:a16="http://schemas.microsoft.com/office/drawing/2014/main" id="{661887DF-1DB0-41A8-BC10-4B5EB54E31D7}"/>
              </a:ext>
            </a:extLst>
          </p:cNvPr>
          <p:cNvSpPr/>
          <p:nvPr/>
        </p:nvSpPr>
        <p:spPr>
          <a:xfrm>
            <a:off x="8074777" y="1766242"/>
            <a:ext cx="422204"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5</a:t>
            </a:r>
          </a:p>
        </p:txBody>
      </p:sp>
      <p:sp>
        <p:nvSpPr>
          <p:cNvPr id="21" name="Rectangle 20">
            <a:extLst>
              <a:ext uri="{FF2B5EF4-FFF2-40B4-BE49-F238E27FC236}">
                <a16:creationId xmlns:a16="http://schemas.microsoft.com/office/drawing/2014/main" id="{E786F688-A42F-4CCA-8892-0BA2A0AD41D9}"/>
              </a:ext>
            </a:extLst>
          </p:cNvPr>
          <p:cNvSpPr/>
          <p:nvPr/>
        </p:nvSpPr>
        <p:spPr>
          <a:xfrm>
            <a:off x="10087892" y="630333"/>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2" name="Picture 21">
            <a:hlinkClick r:id="rId12" action="ppaction://hlinksldjump"/>
            <a:extLst>
              <a:ext uri="{FF2B5EF4-FFF2-40B4-BE49-F238E27FC236}">
                <a16:creationId xmlns:a16="http://schemas.microsoft.com/office/drawing/2014/main" id="{7C2BF350-5DD9-4F77-AF83-0A7142742DB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301958" y="720110"/>
            <a:ext cx="1497254" cy="1497254"/>
          </a:xfrm>
          <a:prstGeom prst="rect">
            <a:avLst/>
          </a:prstGeom>
        </p:spPr>
      </p:pic>
      <p:sp>
        <p:nvSpPr>
          <p:cNvPr id="23" name="Oval 22">
            <a:extLst>
              <a:ext uri="{FF2B5EF4-FFF2-40B4-BE49-F238E27FC236}">
                <a16:creationId xmlns:a16="http://schemas.microsoft.com/office/drawing/2014/main" id="{B47B456F-9CF6-468B-B85D-7A877A2C1271}"/>
              </a:ext>
            </a:extLst>
          </p:cNvPr>
          <p:cNvSpPr/>
          <p:nvPr/>
        </p:nvSpPr>
        <p:spPr>
          <a:xfrm>
            <a:off x="10210870" y="1732880"/>
            <a:ext cx="422204"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6</a:t>
            </a:r>
          </a:p>
        </p:txBody>
      </p:sp>
      <p:pic>
        <p:nvPicPr>
          <p:cNvPr id="24" name="Picture 6" descr="Hình ảnh động Vật Nhỏ Dễ Thương Vẽ Tay Hươu Phim Hoạt Hình Vẽ Tay động Vật  Hươu Cao Cổ, động Vật Nhỏ Mọc Lên, động Vật Vẽ Tay đầy Màu Sắc,">
            <a:hlinkClick r:id="rId14" action="ppaction://hlinksldjump"/>
            <a:extLst>
              <a:ext uri="{FF2B5EF4-FFF2-40B4-BE49-F238E27FC236}">
                <a16:creationId xmlns:a16="http://schemas.microsoft.com/office/drawing/2014/main" id="{E8700AA9-0210-4804-BAF2-45FAE75B5A5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6798" y="2455171"/>
            <a:ext cx="1761275" cy="153415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B87B9003-3EDD-402B-9FD9-81E053EB20B4}"/>
              </a:ext>
            </a:extLst>
          </p:cNvPr>
          <p:cNvSpPr/>
          <p:nvPr/>
        </p:nvSpPr>
        <p:spPr>
          <a:xfrm>
            <a:off x="147862" y="2420916"/>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26" name="Oval 25">
            <a:extLst>
              <a:ext uri="{FF2B5EF4-FFF2-40B4-BE49-F238E27FC236}">
                <a16:creationId xmlns:a16="http://schemas.microsoft.com/office/drawing/2014/main" id="{C111CB3B-F898-4575-8B4B-41AA01159BF4}"/>
              </a:ext>
            </a:extLst>
          </p:cNvPr>
          <p:cNvSpPr/>
          <p:nvPr/>
        </p:nvSpPr>
        <p:spPr>
          <a:xfrm>
            <a:off x="410493" y="3459725"/>
            <a:ext cx="497394"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7</a:t>
            </a:r>
          </a:p>
        </p:txBody>
      </p:sp>
      <p:pic>
        <p:nvPicPr>
          <p:cNvPr id="27" name="Picture 8">
            <a:hlinkClick r:id="rId16" action="ppaction://hlinksldjump"/>
            <a:extLst>
              <a:ext uri="{FF2B5EF4-FFF2-40B4-BE49-F238E27FC236}">
                <a16:creationId xmlns:a16="http://schemas.microsoft.com/office/drawing/2014/main" id="{38D70056-336E-4456-9633-5BE00E3C2DF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2400773" y="2467681"/>
            <a:ext cx="1348750" cy="15387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F75FC9FF-D16F-41B4-BD79-62D5D7A40B23}"/>
              </a:ext>
            </a:extLst>
          </p:cNvPr>
          <p:cNvSpPr/>
          <p:nvPr/>
        </p:nvSpPr>
        <p:spPr>
          <a:xfrm>
            <a:off x="2112206" y="2431657"/>
            <a:ext cx="1824744" cy="16468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29" name="Oval 28">
            <a:extLst>
              <a:ext uri="{FF2B5EF4-FFF2-40B4-BE49-F238E27FC236}">
                <a16:creationId xmlns:a16="http://schemas.microsoft.com/office/drawing/2014/main" id="{A48DB54B-89C1-46BE-8B34-E74B4B0D549D}"/>
              </a:ext>
            </a:extLst>
          </p:cNvPr>
          <p:cNvSpPr/>
          <p:nvPr/>
        </p:nvSpPr>
        <p:spPr>
          <a:xfrm>
            <a:off x="2191550" y="3467751"/>
            <a:ext cx="497394"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8</a:t>
            </a:r>
          </a:p>
        </p:txBody>
      </p:sp>
      <p:sp>
        <p:nvSpPr>
          <p:cNvPr id="30" name="Rectangle 29">
            <a:extLst>
              <a:ext uri="{FF2B5EF4-FFF2-40B4-BE49-F238E27FC236}">
                <a16:creationId xmlns:a16="http://schemas.microsoft.com/office/drawing/2014/main" id="{F8C64E79-D4C6-4EC7-9551-47D1B72060C9}"/>
              </a:ext>
            </a:extLst>
          </p:cNvPr>
          <p:cNvSpPr/>
          <p:nvPr/>
        </p:nvSpPr>
        <p:spPr>
          <a:xfrm>
            <a:off x="4061083" y="2459904"/>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1" name="Picture 30">
            <a:hlinkClick r:id="rId18" action="ppaction://hlinksldjump"/>
            <a:extLst>
              <a:ext uri="{FF2B5EF4-FFF2-40B4-BE49-F238E27FC236}">
                <a16:creationId xmlns:a16="http://schemas.microsoft.com/office/drawing/2014/main" id="{A253B41B-96D1-4AD1-AA50-43EB20D15FC8}"/>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4226815" y="2614440"/>
            <a:ext cx="1602019" cy="1383993"/>
          </a:xfrm>
          <a:prstGeom prst="rect">
            <a:avLst/>
          </a:prstGeom>
        </p:spPr>
      </p:pic>
      <p:sp>
        <p:nvSpPr>
          <p:cNvPr id="32" name="Oval 31">
            <a:extLst>
              <a:ext uri="{FF2B5EF4-FFF2-40B4-BE49-F238E27FC236}">
                <a16:creationId xmlns:a16="http://schemas.microsoft.com/office/drawing/2014/main" id="{2E3BC0B5-DC54-4F2C-9B8B-612011A27A5A}"/>
              </a:ext>
            </a:extLst>
          </p:cNvPr>
          <p:cNvSpPr/>
          <p:nvPr/>
        </p:nvSpPr>
        <p:spPr>
          <a:xfrm>
            <a:off x="4097464" y="3571956"/>
            <a:ext cx="497394"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9</a:t>
            </a:r>
          </a:p>
        </p:txBody>
      </p:sp>
      <p:sp>
        <p:nvSpPr>
          <p:cNvPr id="33" name="Rectangle 32">
            <a:extLst>
              <a:ext uri="{FF2B5EF4-FFF2-40B4-BE49-F238E27FC236}">
                <a16:creationId xmlns:a16="http://schemas.microsoft.com/office/drawing/2014/main" id="{186C5508-1762-4FC5-81C0-8E2E4D8CA0E8}"/>
              </a:ext>
            </a:extLst>
          </p:cNvPr>
          <p:cNvSpPr/>
          <p:nvPr/>
        </p:nvSpPr>
        <p:spPr>
          <a:xfrm>
            <a:off x="6050625" y="2455171"/>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4" name="Picture 33">
            <a:hlinkClick r:id="rId20" action="ppaction://hlinksldjump"/>
            <a:extLst>
              <a:ext uri="{FF2B5EF4-FFF2-40B4-BE49-F238E27FC236}">
                <a16:creationId xmlns:a16="http://schemas.microsoft.com/office/drawing/2014/main" id="{0D1D3D21-1293-4E04-9BF8-1208768666C8}"/>
              </a:ext>
            </a:extLst>
          </p:cNvPr>
          <p:cNvPicPr>
            <a:picLocks noChangeAspect="1"/>
          </p:cNvPicPr>
          <p:nvPr/>
        </p:nvPicPr>
        <p:blipFill>
          <a:blip r:embed="rId21"/>
          <a:stretch>
            <a:fillRect/>
          </a:stretch>
        </p:blipFill>
        <p:spPr>
          <a:xfrm>
            <a:off x="6118491" y="2510898"/>
            <a:ext cx="1619480" cy="1499308"/>
          </a:xfrm>
          <a:prstGeom prst="rect">
            <a:avLst/>
          </a:prstGeom>
        </p:spPr>
      </p:pic>
      <p:sp>
        <p:nvSpPr>
          <p:cNvPr id="35" name="Oval 34">
            <a:extLst>
              <a:ext uri="{FF2B5EF4-FFF2-40B4-BE49-F238E27FC236}">
                <a16:creationId xmlns:a16="http://schemas.microsoft.com/office/drawing/2014/main" id="{E23D6B83-20F7-462A-80CB-BC3058C74A4B}"/>
              </a:ext>
            </a:extLst>
          </p:cNvPr>
          <p:cNvSpPr/>
          <p:nvPr/>
        </p:nvSpPr>
        <p:spPr>
          <a:xfrm>
            <a:off x="7105960" y="3593249"/>
            <a:ext cx="728951"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10</a:t>
            </a:r>
          </a:p>
        </p:txBody>
      </p:sp>
      <p:sp>
        <p:nvSpPr>
          <p:cNvPr id="36" name="Rectangle 35">
            <a:extLst>
              <a:ext uri="{FF2B5EF4-FFF2-40B4-BE49-F238E27FC236}">
                <a16:creationId xmlns:a16="http://schemas.microsoft.com/office/drawing/2014/main" id="{453E966C-28D3-4E16-AE23-0F218B986392}"/>
              </a:ext>
            </a:extLst>
          </p:cNvPr>
          <p:cNvSpPr/>
          <p:nvPr/>
        </p:nvSpPr>
        <p:spPr>
          <a:xfrm>
            <a:off x="8019114" y="2463048"/>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7" name="Picture 36">
            <a:hlinkClick r:id="rId22" action="ppaction://hlinksldjump"/>
            <a:extLst>
              <a:ext uri="{FF2B5EF4-FFF2-40B4-BE49-F238E27FC236}">
                <a16:creationId xmlns:a16="http://schemas.microsoft.com/office/drawing/2014/main" id="{2FDD32E7-62E7-4E14-9AEB-3BE7CAB43469}"/>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8164464" y="2537277"/>
            <a:ext cx="1641635" cy="1565721"/>
          </a:xfrm>
          <a:prstGeom prst="rect">
            <a:avLst/>
          </a:prstGeom>
        </p:spPr>
      </p:pic>
      <p:sp>
        <p:nvSpPr>
          <p:cNvPr id="38" name="Oval 37">
            <a:extLst>
              <a:ext uri="{FF2B5EF4-FFF2-40B4-BE49-F238E27FC236}">
                <a16:creationId xmlns:a16="http://schemas.microsoft.com/office/drawing/2014/main" id="{FF7948E4-7C38-425F-8636-2CC856BBAAE5}"/>
              </a:ext>
            </a:extLst>
          </p:cNvPr>
          <p:cNvSpPr/>
          <p:nvPr/>
        </p:nvSpPr>
        <p:spPr>
          <a:xfrm>
            <a:off x="8064000" y="3571956"/>
            <a:ext cx="749142"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11</a:t>
            </a:r>
          </a:p>
        </p:txBody>
      </p:sp>
      <p:pic>
        <p:nvPicPr>
          <p:cNvPr id="39" name="Picture 12">
            <a:hlinkClick r:id="rId24" action="ppaction://hlinksldjump"/>
            <a:extLst>
              <a:ext uri="{FF2B5EF4-FFF2-40B4-BE49-F238E27FC236}">
                <a16:creationId xmlns:a16="http://schemas.microsoft.com/office/drawing/2014/main" id="{8212DF7A-E71E-4BE8-A92C-5AAE2590194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p:blipFill>
        <p:spPr bwMode="auto">
          <a:xfrm>
            <a:off x="10183781" y="2364304"/>
            <a:ext cx="1942999" cy="1791698"/>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B43076EA-3A42-4B94-B208-64F8AA717291}"/>
              </a:ext>
            </a:extLst>
          </p:cNvPr>
          <p:cNvSpPr/>
          <p:nvPr/>
        </p:nvSpPr>
        <p:spPr>
          <a:xfrm>
            <a:off x="10072947" y="2458938"/>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41" name="Oval 40">
            <a:extLst>
              <a:ext uri="{FF2B5EF4-FFF2-40B4-BE49-F238E27FC236}">
                <a16:creationId xmlns:a16="http://schemas.microsoft.com/office/drawing/2014/main" id="{E0438EBB-EFEE-46DE-97D9-8D633DC7D9CB}"/>
              </a:ext>
            </a:extLst>
          </p:cNvPr>
          <p:cNvSpPr/>
          <p:nvPr/>
        </p:nvSpPr>
        <p:spPr>
          <a:xfrm>
            <a:off x="10086674" y="3592479"/>
            <a:ext cx="71798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12</a:t>
            </a:r>
          </a:p>
        </p:txBody>
      </p:sp>
      <p:pic>
        <p:nvPicPr>
          <p:cNvPr id="42" name="Picture 41">
            <a:hlinkClick r:id="rId26" action="ppaction://hlinksldjump"/>
            <a:extLst>
              <a:ext uri="{FF2B5EF4-FFF2-40B4-BE49-F238E27FC236}">
                <a16:creationId xmlns:a16="http://schemas.microsoft.com/office/drawing/2014/main" id="{502A6A51-54F7-412A-AEED-BDBF751B8845}"/>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360866" y="4174532"/>
            <a:ext cx="1725175" cy="1810958"/>
          </a:xfrm>
          <a:prstGeom prst="rect">
            <a:avLst/>
          </a:prstGeom>
        </p:spPr>
      </p:pic>
      <p:sp>
        <p:nvSpPr>
          <p:cNvPr id="43" name="Rectangle 42">
            <a:extLst>
              <a:ext uri="{FF2B5EF4-FFF2-40B4-BE49-F238E27FC236}">
                <a16:creationId xmlns:a16="http://schemas.microsoft.com/office/drawing/2014/main" id="{966CE803-8577-4DB8-9764-0C0FBF8588E1}"/>
              </a:ext>
            </a:extLst>
          </p:cNvPr>
          <p:cNvSpPr/>
          <p:nvPr/>
        </p:nvSpPr>
        <p:spPr>
          <a:xfrm>
            <a:off x="145239" y="4222535"/>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44" name="Oval 43">
            <a:extLst>
              <a:ext uri="{FF2B5EF4-FFF2-40B4-BE49-F238E27FC236}">
                <a16:creationId xmlns:a16="http://schemas.microsoft.com/office/drawing/2014/main" id="{7BCFAD7A-1781-432F-9EE7-168C96463F1B}"/>
              </a:ext>
            </a:extLst>
          </p:cNvPr>
          <p:cNvSpPr/>
          <p:nvPr/>
        </p:nvSpPr>
        <p:spPr>
          <a:xfrm>
            <a:off x="163533" y="5362379"/>
            <a:ext cx="744354"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13</a:t>
            </a:r>
          </a:p>
        </p:txBody>
      </p:sp>
      <p:pic>
        <p:nvPicPr>
          <p:cNvPr id="45" name="Picture 44">
            <a:hlinkClick r:id="rId28" action="ppaction://hlinksldjump"/>
            <a:extLst>
              <a:ext uri="{FF2B5EF4-FFF2-40B4-BE49-F238E27FC236}">
                <a16:creationId xmlns:a16="http://schemas.microsoft.com/office/drawing/2014/main" id="{7301A217-0E8C-4D37-B61C-8B41E52C17AB}"/>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2367940" y="4387095"/>
            <a:ext cx="1414416" cy="1262533"/>
          </a:xfrm>
          <a:prstGeom prst="rect">
            <a:avLst/>
          </a:prstGeom>
        </p:spPr>
      </p:pic>
      <p:sp>
        <p:nvSpPr>
          <p:cNvPr id="46" name="Rectangle 45">
            <a:extLst>
              <a:ext uri="{FF2B5EF4-FFF2-40B4-BE49-F238E27FC236}">
                <a16:creationId xmlns:a16="http://schemas.microsoft.com/office/drawing/2014/main" id="{2B4BD84C-D75A-4E23-BEAA-7F878D6EE4E9}"/>
              </a:ext>
            </a:extLst>
          </p:cNvPr>
          <p:cNvSpPr/>
          <p:nvPr/>
        </p:nvSpPr>
        <p:spPr>
          <a:xfrm>
            <a:off x="2089652" y="4192321"/>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47" name="Oval 46">
            <a:extLst>
              <a:ext uri="{FF2B5EF4-FFF2-40B4-BE49-F238E27FC236}">
                <a16:creationId xmlns:a16="http://schemas.microsoft.com/office/drawing/2014/main" id="{11FCB86A-3B0B-49E1-9D26-987BA26D2EE9}"/>
              </a:ext>
            </a:extLst>
          </p:cNvPr>
          <p:cNvSpPr/>
          <p:nvPr/>
        </p:nvSpPr>
        <p:spPr>
          <a:xfrm>
            <a:off x="2134029" y="5322664"/>
            <a:ext cx="718271"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14</a:t>
            </a:r>
          </a:p>
        </p:txBody>
      </p:sp>
      <p:pic>
        <p:nvPicPr>
          <p:cNvPr id="48" name="Picture 47">
            <a:hlinkClick r:id="rId30" action="ppaction://hlinksldjump"/>
            <a:extLst>
              <a:ext uri="{FF2B5EF4-FFF2-40B4-BE49-F238E27FC236}">
                <a16:creationId xmlns:a16="http://schemas.microsoft.com/office/drawing/2014/main" id="{DF9A24DD-2B12-42AD-8E45-43DA9035FAE1}"/>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4229047" y="4206144"/>
            <a:ext cx="1586852" cy="1662870"/>
          </a:xfrm>
          <a:prstGeom prst="rect">
            <a:avLst/>
          </a:prstGeom>
        </p:spPr>
      </p:pic>
      <p:sp>
        <p:nvSpPr>
          <p:cNvPr id="49" name="Rectangle 48">
            <a:extLst>
              <a:ext uri="{FF2B5EF4-FFF2-40B4-BE49-F238E27FC236}">
                <a16:creationId xmlns:a16="http://schemas.microsoft.com/office/drawing/2014/main" id="{2E75CA23-FE6F-4468-AFED-CC09AFFA6984}"/>
              </a:ext>
            </a:extLst>
          </p:cNvPr>
          <p:cNvSpPr/>
          <p:nvPr/>
        </p:nvSpPr>
        <p:spPr>
          <a:xfrm>
            <a:off x="4034065" y="4219775"/>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50" name="Oval 49">
            <a:extLst>
              <a:ext uri="{FF2B5EF4-FFF2-40B4-BE49-F238E27FC236}">
                <a16:creationId xmlns:a16="http://schemas.microsoft.com/office/drawing/2014/main" id="{923457B3-639A-4298-A069-56B33C789630}"/>
              </a:ext>
            </a:extLst>
          </p:cNvPr>
          <p:cNvSpPr/>
          <p:nvPr/>
        </p:nvSpPr>
        <p:spPr>
          <a:xfrm>
            <a:off x="4083679" y="5373230"/>
            <a:ext cx="713034"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15</a:t>
            </a:r>
          </a:p>
        </p:txBody>
      </p:sp>
      <p:sp>
        <p:nvSpPr>
          <p:cNvPr id="51" name="Rectangle 50">
            <a:extLst>
              <a:ext uri="{FF2B5EF4-FFF2-40B4-BE49-F238E27FC236}">
                <a16:creationId xmlns:a16="http://schemas.microsoft.com/office/drawing/2014/main" id="{8B2E91B7-CD51-4302-86DC-69323A4FAC95}"/>
              </a:ext>
            </a:extLst>
          </p:cNvPr>
          <p:cNvSpPr/>
          <p:nvPr/>
        </p:nvSpPr>
        <p:spPr>
          <a:xfrm>
            <a:off x="6071648" y="4219775"/>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52" name="Picture 51">
            <a:hlinkClick r:id="rId32" action="ppaction://hlinksldjump"/>
            <a:extLst>
              <a:ext uri="{FF2B5EF4-FFF2-40B4-BE49-F238E27FC236}">
                <a16:creationId xmlns:a16="http://schemas.microsoft.com/office/drawing/2014/main" id="{28730B02-CB29-4B22-B835-2FD2BA8B9202}"/>
              </a:ext>
            </a:extLst>
          </p:cNvPr>
          <p:cNvPicPr>
            <a:picLocks noChangeAspect="1"/>
          </p:cNvPicPr>
          <p:nvPr/>
        </p:nvPicPr>
        <p:blipFill>
          <a:blip r:embed="rId33">
            <a:extLst>
              <a:ext uri="{28A0092B-C50C-407E-A947-70E740481C1C}">
                <a14:useLocalDpi xmlns:a14="http://schemas.microsoft.com/office/drawing/2010/main" val="0"/>
              </a:ext>
            </a:extLst>
          </a:blip>
          <a:srcRect/>
          <a:stretch/>
        </p:blipFill>
        <p:spPr>
          <a:xfrm>
            <a:off x="6259620" y="4210982"/>
            <a:ext cx="1598984" cy="1465735"/>
          </a:xfrm>
          <a:prstGeom prst="rect">
            <a:avLst/>
          </a:prstGeom>
        </p:spPr>
      </p:pic>
      <p:sp>
        <p:nvSpPr>
          <p:cNvPr id="53" name="Oval 52">
            <a:extLst>
              <a:ext uri="{FF2B5EF4-FFF2-40B4-BE49-F238E27FC236}">
                <a16:creationId xmlns:a16="http://schemas.microsoft.com/office/drawing/2014/main" id="{6AA6E479-3C00-4725-8C8E-B92B36F1341B}"/>
              </a:ext>
            </a:extLst>
          </p:cNvPr>
          <p:cNvSpPr/>
          <p:nvPr/>
        </p:nvSpPr>
        <p:spPr>
          <a:xfrm>
            <a:off x="6107138" y="5368394"/>
            <a:ext cx="760062"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16</a:t>
            </a:r>
          </a:p>
        </p:txBody>
      </p:sp>
      <p:pic>
        <p:nvPicPr>
          <p:cNvPr id="54" name="Picture 53">
            <a:hlinkClick r:id="rId34" action="ppaction://hlinksldjump"/>
            <a:extLst>
              <a:ext uri="{FF2B5EF4-FFF2-40B4-BE49-F238E27FC236}">
                <a16:creationId xmlns:a16="http://schemas.microsoft.com/office/drawing/2014/main" id="{279436C0-11DD-46B6-BF47-307189DA71F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9184422" y="4330756"/>
            <a:ext cx="1318872" cy="1318872"/>
          </a:xfrm>
          <a:prstGeom prst="rect">
            <a:avLst/>
          </a:prstGeom>
        </p:spPr>
      </p:pic>
      <p:sp>
        <p:nvSpPr>
          <p:cNvPr id="55" name="TextBox 54">
            <a:extLst>
              <a:ext uri="{FF2B5EF4-FFF2-40B4-BE49-F238E27FC236}">
                <a16:creationId xmlns:a16="http://schemas.microsoft.com/office/drawing/2014/main" id="{BAAB73F5-619E-4488-8E6E-77A66F4CC335}"/>
              </a:ext>
            </a:extLst>
          </p:cNvPr>
          <p:cNvSpPr txBox="1"/>
          <p:nvPr/>
        </p:nvSpPr>
        <p:spPr>
          <a:xfrm>
            <a:off x="385719" y="5846862"/>
            <a:ext cx="11806281" cy="1446550"/>
          </a:xfrm>
          <a:prstGeom prst="rect">
            <a:avLst/>
          </a:prstGeom>
          <a:noFill/>
        </p:spPr>
        <p:txBody>
          <a:bodyPr wrap="square" rtlCol="0">
            <a:spAutoFit/>
          </a:bodyPr>
          <a:lstStyle/>
          <a:p>
            <a:pPr marL="285750" indent="-285750">
              <a:buFontTx/>
              <a:buChar char="-"/>
            </a:pPr>
            <a:r>
              <a:rPr lang="en-US" sz="2000" dirty="0">
                <a:latin typeface="UTM Avo" panose="02040603050506020204" pitchFamily="18" charset="0"/>
                <a:cs typeface="Times New Roman" panose="02020603050405020304" pitchFamily="18" charset="0"/>
              </a:rPr>
              <a:t>GV </a:t>
            </a:r>
            <a:r>
              <a:rPr lang="en-US" sz="2000" dirty="0" err="1">
                <a:latin typeface="UTM Avo" panose="02040603050506020204" pitchFamily="18" charset="0"/>
                <a:cs typeface="Times New Roman" panose="02020603050405020304" pitchFamily="18" charset="0"/>
              </a:rPr>
              <a:t>cho</a:t>
            </a:r>
            <a:r>
              <a:rPr lang="en-US" sz="2000" dirty="0">
                <a:latin typeface="UTM Avo" panose="02040603050506020204" pitchFamily="18" charset="0"/>
                <a:cs typeface="Times New Roman" panose="02020603050405020304" pitchFamily="18" charset="0"/>
              </a:rPr>
              <a:t> HS </a:t>
            </a:r>
            <a:r>
              <a:rPr lang="en-US" sz="2000" dirty="0" err="1">
                <a:latin typeface="UTM Avo" panose="02040603050506020204" pitchFamily="18" charset="0"/>
                <a:cs typeface="Times New Roman" panose="02020603050405020304" pitchFamily="18" charset="0"/>
              </a:rPr>
              <a:t>chọn</a:t>
            </a:r>
            <a:r>
              <a:rPr lang="en-US" sz="2000" dirty="0">
                <a:latin typeface="UTM Avo" panose="02040603050506020204" pitchFamily="18" charset="0"/>
                <a:cs typeface="Times New Roman" panose="02020603050405020304" pitchFamily="18" charset="0"/>
              </a:rPr>
              <a:t> con </a:t>
            </a:r>
            <a:r>
              <a:rPr lang="en-US" sz="2000" dirty="0" err="1">
                <a:latin typeface="UTM Avo" panose="02040603050506020204" pitchFamily="18" charset="0"/>
                <a:cs typeface="Times New Roman" panose="02020603050405020304" pitchFamily="18" charset="0"/>
              </a:rPr>
              <a:t>vật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em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thích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để</a:t>
            </a:r>
            <a:r>
              <a:rPr lang="en-US" sz="2000" dirty="0">
                <a:latin typeface="UTM Avo" panose="02040603050506020204" pitchFamily="18" charset="0"/>
                <a:cs typeface="Times New Roman" panose="02020603050405020304" pitchFamily="18" charset="0"/>
              </a:rPr>
              <a:t> ra </a:t>
            </a:r>
            <a:r>
              <a:rPr lang="en-US" sz="2000" dirty="0" err="1">
                <a:latin typeface="UTM Avo" panose="02040603050506020204" pitchFamily="18" charset="0"/>
                <a:cs typeface="Times New Roman" panose="02020603050405020304" pitchFamily="18" charset="0"/>
              </a:rPr>
              <a:t>nội</a:t>
            </a:r>
            <a:r>
              <a:rPr lang="en-US" sz="2000" dirty="0">
                <a:latin typeface="UTM Avo" panose="02040603050506020204" pitchFamily="18" charset="0"/>
                <a:cs typeface="Times New Roman" panose="02020603050405020304" pitchFamily="18" charset="0"/>
              </a:rPr>
              <a:t> dung </a:t>
            </a:r>
            <a:r>
              <a:rPr lang="en-US" sz="2000" dirty="0" err="1">
                <a:latin typeface="UTM Avo" panose="02040603050506020204" pitchFamily="18" charset="0"/>
                <a:cs typeface="Times New Roman" panose="02020603050405020304" pitchFamily="18" charset="0"/>
              </a:rPr>
              <a:t>yêu</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cầu</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Chọn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hình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ngôi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nhà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để</a:t>
            </a:r>
            <a:r>
              <a:rPr lang="en-US" sz="2000" dirty="0">
                <a:latin typeface="UTM Avo" panose="02040603050506020204" pitchFamily="18" charset="0"/>
                <a:cs typeface="Times New Roman" panose="02020603050405020304" pitchFamily="18" charset="0"/>
              </a:rPr>
              <a:t> quay </a:t>
            </a:r>
            <a:r>
              <a:rPr lang="en-US" sz="2000" dirty="0" err="1">
                <a:latin typeface="UTM Avo" panose="02040603050506020204" pitchFamily="18" charset="0"/>
                <a:cs typeface="Times New Roman" panose="02020603050405020304" pitchFamily="18" charset="0"/>
              </a:rPr>
              <a:t>trở</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lại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chọn</a:t>
            </a:r>
            <a:r>
              <a:rPr lang="en-US" sz="2000" dirty="0">
                <a:latin typeface="UTM Avo" panose="02040603050506020204" pitchFamily="18" charset="0"/>
                <a:cs typeface="Times New Roman" panose="02020603050405020304" pitchFamily="18" charset="0"/>
              </a:rPr>
              <a:t> con </a:t>
            </a:r>
            <a:r>
              <a:rPr lang="en-US" sz="2000" dirty="0" err="1">
                <a:latin typeface="UTM Avo" panose="02040603050506020204" pitchFamily="18" charset="0"/>
                <a:cs typeface="Times New Roman" panose="02020603050405020304" pitchFamily="18" charset="0"/>
              </a:rPr>
              <a:t>vật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tiếp</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theo.</a:t>
            </a:r>
            <a:endParaRPr lang="en-US" sz="2000" dirty="0">
              <a:latin typeface="UTM Avo" panose="02040603050506020204" pitchFamily="18" charset="0"/>
              <a:cs typeface="Times New Roman" panose="02020603050405020304" pitchFamily="18" charset="0"/>
            </a:endParaRPr>
          </a:p>
          <a:p>
            <a:pPr marL="285750" indent="-285750">
              <a:buFontTx/>
              <a:buChar char="-"/>
            </a:pPr>
            <a:r>
              <a:rPr lang="en-US" sz="2000" dirty="0" err="1">
                <a:latin typeface="UTM Avo" panose="02040603050506020204" pitchFamily="18" charset="0"/>
                <a:cs typeface="Times New Roman" panose="02020603050405020304" pitchFamily="18" charset="0"/>
              </a:rPr>
              <a:t>Cuối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cùng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chọn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bông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hoa</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hướng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dương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để</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đến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kết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thúc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của</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bài</a:t>
            </a:r>
            <a:r>
              <a:rPr lang="en-US" sz="2000" dirty="0">
                <a:latin typeface="UTM Avo" panose="02040603050506020204" pitchFamily="18" charset="0"/>
                <a:cs typeface="Times New Roman" panose="02020603050405020304" pitchFamily="18" charset="0"/>
              </a:rPr>
              <a:t>.</a:t>
            </a:r>
          </a:p>
          <a:p>
            <a:endParaRPr lang="en-US" sz="2800"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97472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0" nodeType="clickEffect">
                                  <p:stCondLst>
                                    <p:cond delay="0"/>
                                  </p:stCondLst>
                                  <p:childTnLst>
                                    <p:animEffect transition="out" filter="blinds(horizontal)">
                                      <p:cBhvr>
                                        <p:cTn id="10" dur="500"/>
                                        <p:tgtEl>
                                          <p:spTgt spid="55"/>
                                        </p:tgtEl>
                                      </p:cBhvr>
                                    </p:animEffect>
                                    <p:set>
                                      <p:cBhvr>
                                        <p:cTn id="11"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9" presetClass="exit" presetSubtype="0" fill="hold" grpId="0" nodeType="withEffect">
                                  <p:stCondLst>
                                    <p:cond delay="0"/>
                                  </p:stCondLst>
                                  <p:childTnLst>
                                    <p:animEffect transition="out" filter="dissolv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9" presetClass="exit" presetSubtype="0" fill="hold" grpId="0" nodeType="withEffect">
                                  <p:stCondLst>
                                    <p:cond delay="0"/>
                                  </p:stCondLst>
                                  <p:childTnLst>
                                    <p:animEffect transition="out" filter="dissolv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4" presetClass="exit" presetSubtype="10" fill="hold" grpId="0" nodeType="withEffect">
                                  <p:stCondLst>
                                    <p:cond delay="0"/>
                                  </p:stCondLst>
                                  <p:childTnLst>
                                    <p:animEffect transition="out" filter="randombar(horizontal)">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4" presetClass="exit" presetSubtype="10" fill="hold" grpId="0" nodeType="withEffect">
                                  <p:stCondLst>
                                    <p:cond delay="0"/>
                                  </p:stCondLst>
                                  <p:childTnLst>
                                    <p:animEffect transition="out" filter="randombar(horizont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4" presetClass="exit" presetSubtype="10" fill="hold" nodeType="clickEffect">
                                  <p:stCondLst>
                                    <p:cond delay="0"/>
                                  </p:stCondLst>
                                  <p:childTnLst>
                                    <p:animEffect transition="out" filter="randombar(horizontal)">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4" presetClass="exit" presetSubtype="10" fill="hold" grpId="0" nodeType="withEffect">
                                  <p:stCondLst>
                                    <p:cond delay="0"/>
                                  </p:stCondLst>
                                  <p:childTnLst>
                                    <p:animEffect transition="out" filter="randombar(horizontal)">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par>
                                <p:cTn id="45" presetID="14" presetClass="exit" presetSubtype="10" fill="hold" grpId="0" nodeType="withEffect">
                                  <p:stCondLst>
                                    <p:cond delay="0"/>
                                  </p:stCondLst>
                                  <p:childTnLst>
                                    <p:animEffect transition="out" filter="randombar(horizontal)">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14" presetClass="exit" presetSubtype="10" fill="hold" nodeType="clickEffect">
                                  <p:stCondLst>
                                    <p:cond delay="0"/>
                                  </p:stCondLst>
                                  <p:childTnLst>
                                    <p:animEffect transition="out" filter="randombar(horizont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4" presetClass="exit" presetSubtype="10" fill="hold" grpId="0" nodeType="withEffect">
                                  <p:stCondLst>
                                    <p:cond delay="0"/>
                                  </p:stCondLst>
                                  <p:childTnLst>
                                    <p:animEffect transition="out" filter="randombar(horizont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9"/>
                    </p:tgtEl>
                  </p:cond>
                </p:stCondLst>
                <p:endSync evt="end" delay="0">
                  <p:rtn val="all"/>
                </p:endSync>
                <p:childTnLst>
                  <p:par>
                    <p:cTn id="61" fill="hold">
                      <p:stCondLst>
                        <p:cond delay="0"/>
                      </p:stCondLst>
                      <p:childTnLst>
                        <p:par>
                          <p:cTn id="62" fill="hold">
                            <p:stCondLst>
                              <p:cond delay="0"/>
                            </p:stCondLst>
                            <p:childTnLst>
                              <p:par>
                                <p:cTn id="63" presetID="14" presetClass="exit" presetSubtype="10" fill="hold" nodeType="clickEffect">
                                  <p:stCondLst>
                                    <p:cond delay="0"/>
                                  </p:stCondLst>
                                  <p:childTnLst>
                                    <p:animEffect transition="out" filter="randombar(horizontal)">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par>
                                <p:cTn id="66" presetID="14" presetClass="exit" presetSubtype="10" fill="hold" grpId="0" nodeType="withEffect">
                                  <p:stCondLst>
                                    <p:cond delay="0"/>
                                  </p:stCondLst>
                                  <p:childTnLst>
                                    <p:animEffect transition="out" filter="randombar(horizontal)">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par>
                                <p:cTn id="69" presetID="14" presetClass="exit" presetSubtype="10" fill="hold" grpId="0" nodeType="withEffect">
                                  <p:stCondLst>
                                    <p:cond delay="0"/>
                                  </p:stCondLst>
                                  <p:childTnLst>
                                    <p:animEffect transition="out" filter="randombar(horizontal)">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2"/>
                    </p:tgtEl>
                  </p:cond>
                </p:stCondLst>
                <p:endSync evt="end" delay="0">
                  <p:rtn val="all"/>
                </p:endSync>
                <p:childTnLst>
                  <p:par>
                    <p:cTn id="73" fill="hold">
                      <p:stCondLst>
                        <p:cond delay="0"/>
                      </p:stCondLst>
                      <p:childTnLst>
                        <p:par>
                          <p:cTn id="74" fill="hold">
                            <p:stCondLst>
                              <p:cond delay="0"/>
                            </p:stCondLst>
                            <p:childTnLst>
                              <p:par>
                                <p:cTn id="75" presetID="14" presetClass="exit" presetSubtype="10" fill="hold" nodeType="clickEffect">
                                  <p:stCondLst>
                                    <p:cond delay="0"/>
                                  </p:stCondLst>
                                  <p:childTnLst>
                                    <p:animEffect transition="out" filter="randombar(horizontal)">
                                      <p:cBhvr>
                                        <p:cTn id="76" dur="500"/>
                                        <p:tgtEl>
                                          <p:spTgt spid="22"/>
                                        </p:tgtEl>
                                      </p:cBhvr>
                                    </p:animEffect>
                                    <p:set>
                                      <p:cBhvr>
                                        <p:cTn id="77" dur="1" fill="hold">
                                          <p:stCondLst>
                                            <p:cond delay="499"/>
                                          </p:stCondLst>
                                        </p:cTn>
                                        <p:tgtEl>
                                          <p:spTgt spid="22"/>
                                        </p:tgtEl>
                                        <p:attrNameLst>
                                          <p:attrName>style.visibility</p:attrName>
                                        </p:attrNameLst>
                                      </p:cBhvr>
                                      <p:to>
                                        <p:strVal val="hidden"/>
                                      </p:to>
                                    </p:set>
                                  </p:childTnLst>
                                </p:cTn>
                              </p:par>
                              <p:par>
                                <p:cTn id="78" presetID="14" presetClass="exit" presetSubtype="10" fill="hold" grpId="0" nodeType="with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par>
                                <p:cTn id="81" presetID="14" presetClass="exit" presetSubtype="10" fill="hold" grpId="0" nodeType="withEffect">
                                  <p:stCondLst>
                                    <p:cond delay="0"/>
                                  </p:stCondLst>
                                  <p:childTnLst>
                                    <p:animEffect transition="out" filter="randombar(horizontal)">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4" restart="whenNotActive" fill="hold" evtFilter="cancelBubble" nodeType="interactiveSeq">
                <p:stCondLst>
                  <p:cond evt="onClick" delay="0">
                    <p:tgtEl>
                      <p:spTgt spid="24"/>
                    </p:tgtEl>
                  </p:cond>
                </p:stCondLst>
                <p:endSync evt="end" delay="0">
                  <p:rtn val="all"/>
                </p:endSync>
                <p:childTnLst>
                  <p:par>
                    <p:cTn id="85" fill="hold">
                      <p:stCondLst>
                        <p:cond delay="0"/>
                      </p:stCondLst>
                      <p:childTnLst>
                        <p:par>
                          <p:cTn id="86" fill="hold">
                            <p:stCondLst>
                              <p:cond delay="0"/>
                            </p:stCondLst>
                            <p:childTnLst>
                              <p:par>
                                <p:cTn id="87" presetID="14" presetClass="exit" presetSubtype="10" fill="hold" nodeType="withEffect">
                                  <p:stCondLst>
                                    <p:cond delay="0"/>
                                  </p:stCondLst>
                                  <p:childTnLst>
                                    <p:animEffect transition="out" filter="randombar(horizontal)">
                                      <p:cBhvr>
                                        <p:cTn id="88" dur="500"/>
                                        <p:tgtEl>
                                          <p:spTgt spid="24"/>
                                        </p:tgtEl>
                                      </p:cBhvr>
                                    </p:animEffect>
                                    <p:set>
                                      <p:cBhvr>
                                        <p:cTn id="89" dur="1" fill="hold">
                                          <p:stCondLst>
                                            <p:cond delay="499"/>
                                          </p:stCondLst>
                                        </p:cTn>
                                        <p:tgtEl>
                                          <p:spTgt spid="24"/>
                                        </p:tgtEl>
                                        <p:attrNameLst>
                                          <p:attrName>style.visibility</p:attrName>
                                        </p:attrNameLst>
                                      </p:cBhvr>
                                      <p:to>
                                        <p:strVal val="hidden"/>
                                      </p:to>
                                    </p:set>
                                  </p:childTnLst>
                                </p:cTn>
                              </p:par>
                              <p:par>
                                <p:cTn id="90" presetID="14" presetClass="exit" presetSubtype="10" fill="hold" grpId="0" nodeType="withEffect">
                                  <p:stCondLst>
                                    <p:cond delay="0"/>
                                  </p:stCondLst>
                                  <p:childTnLst>
                                    <p:animEffect transition="out" filter="randombar(horizontal)">
                                      <p:cBhvr>
                                        <p:cTn id="91" dur="500"/>
                                        <p:tgtEl>
                                          <p:spTgt spid="25"/>
                                        </p:tgtEl>
                                      </p:cBhvr>
                                    </p:animEffect>
                                    <p:set>
                                      <p:cBhvr>
                                        <p:cTn id="92" dur="1" fill="hold">
                                          <p:stCondLst>
                                            <p:cond delay="499"/>
                                          </p:stCondLst>
                                        </p:cTn>
                                        <p:tgtEl>
                                          <p:spTgt spid="25"/>
                                        </p:tgtEl>
                                        <p:attrNameLst>
                                          <p:attrName>style.visibility</p:attrName>
                                        </p:attrNameLst>
                                      </p:cBhvr>
                                      <p:to>
                                        <p:strVal val="hidden"/>
                                      </p:to>
                                    </p:set>
                                  </p:childTnLst>
                                </p:cTn>
                              </p:par>
                              <p:par>
                                <p:cTn id="93" presetID="14" presetClass="exit" presetSubtype="10" fill="hold" grpId="0" nodeType="withEffect">
                                  <p:stCondLst>
                                    <p:cond delay="0"/>
                                  </p:stCondLst>
                                  <p:childTnLst>
                                    <p:animEffect transition="out" filter="randombar(horizontal)">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14" presetClass="exit" presetSubtype="10" fill="hold" nodeType="clickEffect">
                                  <p:stCondLst>
                                    <p:cond delay="0"/>
                                  </p:stCondLst>
                                  <p:childTnLst>
                                    <p:animEffect transition="out" filter="randombar(horizontal)">
                                      <p:cBhvr>
                                        <p:cTn id="100" dur="500"/>
                                        <p:tgtEl>
                                          <p:spTgt spid="27"/>
                                        </p:tgtEl>
                                      </p:cBhvr>
                                    </p:animEffect>
                                    <p:set>
                                      <p:cBhvr>
                                        <p:cTn id="101" dur="1" fill="hold">
                                          <p:stCondLst>
                                            <p:cond delay="499"/>
                                          </p:stCondLst>
                                        </p:cTn>
                                        <p:tgtEl>
                                          <p:spTgt spid="27"/>
                                        </p:tgtEl>
                                        <p:attrNameLst>
                                          <p:attrName>style.visibility</p:attrName>
                                        </p:attrNameLst>
                                      </p:cBhvr>
                                      <p:to>
                                        <p:strVal val="hidden"/>
                                      </p:to>
                                    </p:set>
                                  </p:childTnLst>
                                </p:cTn>
                              </p:par>
                              <p:par>
                                <p:cTn id="102" presetID="14" presetClass="exit" presetSubtype="10" fill="hold" grpId="0" nodeType="withEffect">
                                  <p:stCondLst>
                                    <p:cond delay="0"/>
                                  </p:stCondLst>
                                  <p:childTnLst>
                                    <p:animEffect transition="out" filter="randombar(horizontal)">
                                      <p:cBhvr>
                                        <p:cTn id="103" dur="500"/>
                                        <p:tgtEl>
                                          <p:spTgt spid="28"/>
                                        </p:tgtEl>
                                      </p:cBhvr>
                                    </p:animEffect>
                                    <p:set>
                                      <p:cBhvr>
                                        <p:cTn id="104" dur="1" fill="hold">
                                          <p:stCondLst>
                                            <p:cond delay="499"/>
                                          </p:stCondLst>
                                        </p:cTn>
                                        <p:tgtEl>
                                          <p:spTgt spid="28"/>
                                        </p:tgtEl>
                                        <p:attrNameLst>
                                          <p:attrName>style.visibility</p:attrName>
                                        </p:attrNameLst>
                                      </p:cBhvr>
                                      <p:to>
                                        <p:strVal val="hidden"/>
                                      </p:to>
                                    </p:set>
                                  </p:childTnLst>
                                </p:cTn>
                              </p:par>
                              <p:par>
                                <p:cTn id="105" presetID="14" presetClass="exit" presetSubtype="10" fill="hold" grpId="0" nodeType="withEffect">
                                  <p:stCondLst>
                                    <p:cond delay="0"/>
                                  </p:stCondLst>
                                  <p:childTnLst>
                                    <p:animEffect transition="out" filter="randombar(horizontal)">
                                      <p:cBhvr>
                                        <p:cTn id="106" dur="500"/>
                                        <p:tgtEl>
                                          <p:spTgt spid="29"/>
                                        </p:tgtEl>
                                      </p:cBhvr>
                                    </p:animEffect>
                                    <p:set>
                                      <p:cBhvr>
                                        <p:cTn id="10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1"/>
                    </p:tgtEl>
                  </p:cond>
                </p:stCondLst>
                <p:endSync evt="end" delay="0">
                  <p:rtn val="all"/>
                </p:endSync>
                <p:childTnLst>
                  <p:par>
                    <p:cTn id="109" fill="hold">
                      <p:stCondLst>
                        <p:cond delay="0"/>
                      </p:stCondLst>
                      <p:childTnLst>
                        <p:par>
                          <p:cTn id="110" fill="hold">
                            <p:stCondLst>
                              <p:cond delay="0"/>
                            </p:stCondLst>
                            <p:childTnLst>
                              <p:par>
                                <p:cTn id="111" presetID="14" presetClass="exit" presetSubtype="10" fill="hold" nodeType="clickEffect">
                                  <p:stCondLst>
                                    <p:cond delay="0"/>
                                  </p:stCondLst>
                                  <p:childTnLst>
                                    <p:animEffect transition="out" filter="randombar(horizontal)">
                                      <p:cBhvr>
                                        <p:cTn id="112" dur="500"/>
                                        <p:tgtEl>
                                          <p:spTgt spid="31"/>
                                        </p:tgtEl>
                                      </p:cBhvr>
                                    </p:animEffect>
                                    <p:set>
                                      <p:cBhvr>
                                        <p:cTn id="113" dur="1" fill="hold">
                                          <p:stCondLst>
                                            <p:cond delay="499"/>
                                          </p:stCondLst>
                                        </p:cTn>
                                        <p:tgtEl>
                                          <p:spTgt spid="31"/>
                                        </p:tgtEl>
                                        <p:attrNameLst>
                                          <p:attrName>style.visibility</p:attrName>
                                        </p:attrNameLst>
                                      </p:cBhvr>
                                      <p:to>
                                        <p:strVal val="hidden"/>
                                      </p:to>
                                    </p:set>
                                  </p:childTnLst>
                                </p:cTn>
                              </p:par>
                              <p:par>
                                <p:cTn id="114" presetID="14" presetClass="exit" presetSubtype="10" fill="hold" grpId="0" nodeType="withEffect">
                                  <p:stCondLst>
                                    <p:cond delay="0"/>
                                  </p:stCondLst>
                                  <p:childTnLst>
                                    <p:animEffect transition="out" filter="randombar(horizontal)">
                                      <p:cBhvr>
                                        <p:cTn id="115" dur="500"/>
                                        <p:tgtEl>
                                          <p:spTgt spid="30"/>
                                        </p:tgtEl>
                                      </p:cBhvr>
                                    </p:animEffect>
                                    <p:set>
                                      <p:cBhvr>
                                        <p:cTn id="116" dur="1" fill="hold">
                                          <p:stCondLst>
                                            <p:cond delay="499"/>
                                          </p:stCondLst>
                                        </p:cTn>
                                        <p:tgtEl>
                                          <p:spTgt spid="30"/>
                                        </p:tgtEl>
                                        <p:attrNameLst>
                                          <p:attrName>style.visibility</p:attrName>
                                        </p:attrNameLst>
                                      </p:cBhvr>
                                      <p:to>
                                        <p:strVal val="hidden"/>
                                      </p:to>
                                    </p:set>
                                  </p:childTnLst>
                                </p:cTn>
                              </p:par>
                              <p:par>
                                <p:cTn id="117" presetID="14" presetClass="exit" presetSubtype="10" fill="hold" grpId="0" nodeType="withEffect">
                                  <p:stCondLst>
                                    <p:cond delay="0"/>
                                  </p:stCondLst>
                                  <p:childTnLst>
                                    <p:animEffect transition="out" filter="randombar(horizontal)">
                                      <p:cBhvr>
                                        <p:cTn id="118" dur="500"/>
                                        <p:tgtEl>
                                          <p:spTgt spid="32"/>
                                        </p:tgtEl>
                                      </p:cBhvr>
                                    </p:animEffect>
                                    <p:set>
                                      <p:cBhvr>
                                        <p:cTn id="1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20" restart="whenNotActive" fill="hold" evtFilter="cancelBubble" nodeType="interactiveSeq">
                <p:stCondLst>
                  <p:cond evt="onClick" delay="0">
                    <p:tgtEl>
                      <p:spTgt spid="34"/>
                    </p:tgtEl>
                  </p:cond>
                </p:stCondLst>
                <p:endSync evt="end" delay="0">
                  <p:rtn val="all"/>
                </p:endSync>
                <p:childTnLst>
                  <p:par>
                    <p:cTn id="121" fill="hold">
                      <p:stCondLst>
                        <p:cond delay="0"/>
                      </p:stCondLst>
                      <p:childTnLst>
                        <p:par>
                          <p:cTn id="122" fill="hold">
                            <p:stCondLst>
                              <p:cond delay="0"/>
                            </p:stCondLst>
                            <p:childTnLst>
                              <p:par>
                                <p:cTn id="123" presetID="14" presetClass="exit" presetSubtype="10" fill="hold" nodeType="clickEffect">
                                  <p:stCondLst>
                                    <p:cond delay="0"/>
                                  </p:stCondLst>
                                  <p:childTnLst>
                                    <p:animEffect transition="out" filter="randombar(horizontal)">
                                      <p:cBhvr>
                                        <p:cTn id="124" dur="500"/>
                                        <p:tgtEl>
                                          <p:spTgt spid="34"/>
                                        </p:tgtEl>
                                      </p:cBhvr>
                                    </p:animEffect>
                                    <p:set>
                                      <p:cBhvr>
                                        <p:cTn id="125" dur="1" fill="hold">
                                          <p:stCondLst>
                                            <p:cond delay="499"/>
                                          </p:stCondLst>
                                        </p:cTn>
                                        <p:tgtEl>
                                          <p:spTgt spid="34"/>
                                        </p:tgtEl>
                                        <p:attrNameLst>
                                          <p:attrName>style.visibility</p:attrName>
                                        </p:attrNameLst>
                                      </p:cBhvr>
                                      <p:to>
                                        <p:strVal val="hidden"/>
                                      </p:to>
                                    </p:set>
                                  </p:childTnLst>
                                </p:cTn>
                              </p:par>
                              <p:par>
                                <p:cTn id="126" presetID="14" presetClass="exit" presetSubtype="10" fill="hold" grpId="0" nodeType="withEffect">
                                  <p:stCondLst>
                                    <p:cond delay="0"/>
                                  </p:stCondLst>
                                  <p:childTnLst>
                                    <p:animEffect transition="out" filter="randombar(horizontal)">
                                      <p:cBhvr>
                                        <p:cTn id="127" dur="500"/>
                                        <p:tgtEl>
                                          <p:spTgt spid="33"/>
                                        </p:tgtEl>
                                      </p:cBhvr>
                                    </p:animEffect>
                                    <p:set>
                                      <p:cBhvr>
                                        <p:cTn id="128" dur="1" fill="hold">
                                          <p:stCondLst>
                                            <p:cond delay="499"/>
                                          </p:stCondLst>
                                        </p:cTn>
                                        <p:tgtEl>
                                          <p:spTgt spid="33"/>
                                        </p:tgtEl>
                                        <p:attrNameLst>
                                          <p:attrName>style.visibility</p:attrName>
                                        </p:attrNameLst>
                                      </p:cBhvr>
                                      <p:to>
                                        <p:strVal val="hidden"/>
                                      </p:to>
                                    </p:set>
                                  </p:childTnLst>
                                </p:cTn>
                              </p:par>
                              <p:par>
                                <p:cTn id="129" presetID="14" presetClass="exit" presetSubtype="10" fill="hold" grpId="0" nodeType="withEffect">
                                  <p:stCondLst>
                                    <p:cond delay="0"/>
                                  </p:stCondLst>
                                  <p:childTnLst>
                                    <p:animEffect transition="out" filter="randombar(horizontal)">
                                      <p:cBhvr>
                                        <p:cTn id="130" dur="500"/>
                                        <p:tgtEl>
                                          <p:spTgt spid="35"/>
                                        </p:tgtEl>
                                      </p:cBhvr>
                                    </p:animEffect>
                                    <p:set>
                                      <p:cBhvr>
                                        <p:cTn id="13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32" restart="whenNotActive" fill="hold" evtFilter="cancelBubble" nodeType="interactiveSeq">
                <p:stCondLst>
                  <p:cond evt="onClick" delay="0">
                    <p:tgtEl>
                      <p:spTgt spid="37"/>
                    </p:tgtEl>
                  </p:cond>
                </p:stCondLst>
                <p:endSync evt="end" delay="0">
                  <p:rtn val="all"/>
                </p:endSync>
                <p:childTnLst>
                  <p:par>
                    <p:cTn id="133" fill="hold">
                      <p:stCondLst>
                        <p:cond delay="0"/>
                      </p:stCondLst>
                      <p:childTnLst>
                        <p:par>
                          <p:cTn id="134" fill="hold">
                            <p:stCondLst>
                              <p:cond delay="0"/>
                            </p:stCondLst>
                            <p:childTnLst>
                              <p:par>
                                <p:cTn id="135" presetID="14" presetClass="exit" presetSubtype="10" fill="hold" nodeType="clickEffect">
                                  <p:stCondLst>
                                    <p:cond delay="0"/>
                                  </p:stCondLst>
                                  <p:childTnLst>
                                    <p:animEffect transition="out" filter="randombar(horizontal)">
                                      <p:cBhvr>
                                        <p:cTn id="136" dur="500"/>
                                        <p:tgtEl>
                                          <p:spTgt spid="37"/>
                                        </p:tgtEl>
                                      </p:cBhvr>
                                    </p:animEffect>
                                    <p:set>
                                      <p:cBhvr>
                                        <p:cTn id="137" dur="1" fill="hold">
                                          <p:stCondLst>
                                            <p:cond delay="499"/>
                                          </p:stCondLst>
                                        </p:cTn>
                                        <p:tgtEl>
                                          <p:spTgt spid="37"/>
                                        </p:tgtEl>
                                        <p:attrNameLst>
                                          <p:attrName>style.visibility</p:attrName>
                                        </p:attrNameLst>
                                      </p:cBhvr>
                                      <p:to>
                                        <p:strVal val="hidden"/>
                                      </p:to>
                                    </p:set>
                                  </p:childTnLst>
                                </p:cTn>
                              </p:par>
                              <p:par>
                                <p:cTn id="138" presetID="14" presetClass="exit" presetSubtype="10" fill="hold" grpId="0" nodeType="withEffect">
                                  <p:stCondLst>
                                    <p:cond delay="0"/>
                                  </p:stCondLst>
                                  <p:childTnLst>
                                    <p:animEffect transition="out" filter="randombar(horizontal)">
                                      <p:cBhvr>
                                        <p:cTn id="139" dur="500"/>
                                        <p:tgtEl>
                                          <p:spTgt spid="36"/>
                                        </p:tgtEl>
                                      </p:cBhvr>
                                    </p:animEffect>
                                    <p:set>
                                      <p:cBhvr>
                                        <p:cTn id="140" dur="1" fill="hold">
                                          <p:stCondLst>
                                            <p:cond delay="499"/>
                                          </p:stCondLst>
                                        </p:cTn>
                                        <p:tgtEl>
                                          <p:spTgt spid="36"/>
                                        </p:tgtEl>
                                        <p:attrNameLst>
                                          <p:attrName>style.visibility</p:attrName>
                                        </p:attrNameLst>
                                      </p:cBhvr>
                                      <p:to>
                                        <p:strVal val="hidden"/>
                                      </p:to>
                                    </p:set>
                                  </p:childTnLst>
                                </p:cTn>
                              </p:par>
                              <p:par>
                                <p:cTn id="141" presetID="14" presetClass="exit" presetSubtype="10" fill="hold" grpId="0" nodeType="withEffect">
                                  <p:stCondLst>
                                    <p:cond delay="0"/>
                                  </p:stCondLst>
                                  <p:childTnLst>
                                    <p:animEffect transition="out" filter="randombar(horizontal)">
                                      <p:cBhvr>
                                        <p:cTn id="142" dur="500"/>
                                        <p:tgtEl>
                                          <p:spTgt spid="38"/>
                                        </p:tgtEl>
                                      </p:cBhvr>
                                    </p:animEffect>
                                    <p:set>
                                      <p:cBhvr>
                                        <p:cTn id="14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4" restart="whenNotActive" fill="hold" evtFilter="cancelBubble" nodeType="interactiveSeq">
                <p:stCondLst>
                  <p:cond evt="onClick" delay="0">
                    <p:tgtEl>
                      <p:spTgt spid="39"/>
                    </p:tgtEl>
                  </p:cond>
                </p:stCondLst>
                <p:endSync evt="end" delay="0">
                  <p:rtn val="all"/>
                </p:endSync>
                <p:childTnLst>
                  <p:par>
                    <p:cTn id="145" fill="hold">
                      <p:stCondLst>
                        <p:cond delay="0"/>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39"/>
                                        </p:tgtEl>
                                      </p:cBhvr>
                                    </p:animEffect>
                                    <p:set>
                                      <p:cBhvr>
                                        <p:cTn id="149" dur="1" fill="hold">
                                          <p:stCondLst>
                                            <p:cond delay="499"/>
                                          </p:stCondLst>
                                        </p:cTn>
                                        <p:tgtEl>
                                          <p:spTgt spid="39"/>
                                        </p:tgtEl>
                                        <p:attrNameLst>
                                          <p:attrName>style.visibility</p:attrName>
                                        </p:attrNameLst>
                                      </p:cBhvr>
                                      <p:to>
                                        <p:strVal val="hidden"/>
                                      </p:to>
                                    </p:set>
                                  </p:childTnLst>
                                </p:cTn>
                              </p:par>
                              <p:par>
                                <p:cTn id="150" presetID="14" presetClass="exit" presetSubtype="10" fill="hold" grpId="0" nodeType="withEffect">
                                  <p:stCondLst>
                                    <p:cond delay="0"/>
                                  </p:stCondLst>
                                  <p:childTnLst>
                                    <p:animEffect transition="out" filter="randombar(horizontal)">
                                      <p:cBhvr>
                                        <p:cTn id="151" dur="500"/>
                                        <p:tgtEl>
                                          <p:spTgt spid="40"/>
                                        </p:tgtEl>
                                      </p:cBhvr>
                                    </p:animEffect>
                                    <p:set>
                                      <p:cBhvr>
                                        <p:cTn id="152" dur="1" fill="hold">
                                          <p:stCondLst>
                                            <p:cond delay="499"/>
                                          </p:stCondLst>
                                        </p:cTn>
                                        <p:tgtEl>
                                          <p:spTgt spid="40"/>
                                        </p:tgtEl>
                                        <p:attrNameLst>
                                          <p:attrName>style.visibility</p:attrName>
                                        </p:attrNameLst>
                                      </p:cBhvr>
                                      <p:to>
                                        <p:strVal val="hidden"/>
                                      </p:to>
                                    </p:set>
                                  </p:childTnLst>
                                </p:cTn>
                              </p:par>
                              <p:par>
                                <p:cTn id="153" presetID="14" presetClass="exit" presetSubtype="10" fill="hold" grpId="0" nodeType="withEffect">
                                  <p:stCondLst>
                                    <p:cond delay="0"/>
                                  </p:stCondLst>
                                  <p:childTnLst>
                                    <p:animEffect transition="out" filter="randombar(horizontal)">
                                      <p:cBhvr>
                                        <p:cTn id="154" dur="500"/>
                                        <p:tgtEl>
                                          <p:spTgt spid="41"/>
                                        </p:tgtEl>
                                      </p:cBhvr>
                                    </p:animEffect>
                                    <p:set>
                                      <p:cBhvr>
                                        <p:cTn id="15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6" restart="whenNotActive" fill="hold" evtFilter="cancelBubble" nodeType="interactiveSeq">
                <p:stCondLst>
                  <p:cond evt="onClick" delay="0">
                    <p:tgtEl>
                      <p:spTgt spid="42"/>
                    </p:tgtEl>
                  </p:cond>
                </p:stCondLst>
                <p:endSync evt="end" delay="0">
                  <p:rtn val="all"/>
                </p:endSync>
                <p:childTnLst>
                  <p:par>
                    <p:cTn id="157" fill="hold">
                      <p:stCondLst>
                        <p:cond delay="0"/>
                      </p:stCondLst>
                      <p:childTnLst>
                        <p:par>
                          <p:cTn id="158" fill="hold">
                            <p:stCondLst>
                              <p:cond delay="0"/>
                            </p:stCondLst>
                            <p:childTnLst>
                              <p:par>
                                <p:cTn id="159" presetID="14" presetClass="exit" presetSubtype="10" fill="hold" nodeType="clickEffect">
                                  <p:stCondLst>
                                    <p:cond delay="0"/>
                                  </p:stCondLst>
                                  <p:childTnLst>
                                    <p:animEffect transition="out" filter="randombar(horizontal)">
                                      <p:cBhvr>
                                        <p:cTn id="160" dur="500"/>
                                        <p:tgtEl>
                                          <p:spTgt spid="42"/>
                                        </p:tgtEl>
                                      </p:cBhvr>
                                    </p:animEffect>
                                    <p:set>
                                      <p:cBhvr>
                                        <p:cTn id="161" dur="1" fill="hold">
                                          <p:stCondLst>
                                            <p:cond delay="499"/>
                                          </p:stCondLst>
                                        </p:cTn>
                                        <p:tgtEl>
                                          <p:spTgt spid="42"/>
                                        </p:tgtEl>
                                        <p:attrNameLst>
                                          <p:attrName>style.visibility</p:attrName>
                                        </p:attrNameLst>
                                      </p:cBhvr>
                                      <p:to>
                                        <p:strVal val="hidden"/>
                                      </p:to>
                                    </p:set>
                                  </p:childTnLst>
                                </p:cTn>
                              </p:par>
                              <p:par>
                                <p:cTn id="162" presetID="14" presetClass="exit" presetSubtype="10" fill="hold" grpId="0" nodeType="withEffect">
                                  <p:stCondLst>
                                    <p:cond delay="0"/>
                                  </p:stCondLst>
                                  <p:childTnLst>
                                    <p:animEffect transition="out" filter="randombar(horizontal)">
                                      <p:cBhvr>
                                        <p:cTn id="163" dur="500"/>
                                        <p:tgtEl>
                                          <p:spTgt spid="43"/>
                                        </p:tgtEl>
                                      </p:cBhvr>
                                    </p:animEffect>
                                    <p:set>
                                      <p:cBhvr>
                                        <p:cTn id="164" dur="1" fill="hold">
                                          <p:stCondLst>
                                            <p:cond delay="499"/>
                                          </p:stCondLst>
                                        </p:cTn>
                                        <p:tgtEl>
                                          <p:spTgt spid="43"/>
                                        </p:tgtEl>
                                        <p:attrNameLst>
                                          <p:attrName>style.visibility</p:attrName>
                                        </p:attrNameLst>
                                      </p:cBhvr>
                                      <p:to>
                                        <p:strVal val="hidden"/>
                                      </p:to>
                                    </p:set>
                                  </p:childTnLst>
                                </p:cTn>
                              </p:par>
                              <p:par>
                                <p:cTn id="165" presetID="14" presetClass="exit" presetSubtype="10" fill="hold" grpId="0" nodeType="withEffect">
                                  <p:stCondLst>
                                    <p:cond delay="0"/>
                                  </p:stCondLst>
                                  <p:childTnLst>
                                    <p:animEffect transition="out" filter="randombar(horizontal)">
                                      <p:cBhvr>
                                        <p:cTn id="166" dur="500"/>
                                        <p:tgtEl>
                                          <p:spTgt spid="44"/>
                                        </p:tgtEl>
                                      </p:cBhvr>
                                    </p:animEffect>
                                    <p:set>
                                      <p:cBhvr>
                                        <p:cTn id="16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68" restart="whenNotActive" fill="hold" evtFilter="cancelBubble" nodeType="interactiveSeq">
                <p:stCondLst>
                  <p:cond evt="onClick" delay="0">
                    <p:tgtEl>
                      <p:spTgt spid="45"/>
                    </p:tgtEl>
                  </p:cond>
                </p:stCondLst>
                <p:endSync evt="end" delay="0">
                  <p:rtn val="all"/>
                </p:endSync>
                <p:childTnLst>
                  <p:par>
                    <p:cTn id="169" fill="hold">
                      <p:stCondLst>
                        <p:cond delay="0"/>
                      </p:stCondLst>
                      <p:childTnLst>
                        <p:par>
                          <p:cTn id="170" fill="hold">
                            <p:stCondLst>
                              <p:cond delay="0"/>
                            </p:stCondLst>
                            <p:childTnLst>
                              <p:par>
                                <p:cTn id="171" presetID="14" presetClass="exit" presetSubtype="10" fill="hold" nodeType="clickEffect">
                                  <p:stCondLst>
                                    <p:cond delay="0"/>
                                  </p:stCondLst>
                                  <p:childTnLst>
                                    <p:animEffect transition="out" filter="randombar(horizontal)">
                                      <p:cBhvr>
                                        <p:cTn id="172" dur="500"/>
                                        <p:tgtEl>
                                          <p:spTgt spid="45"/>
                                        </p:tgtEl>
                                      </p:cBhvr>
                                    </p:animEffect>
                                    <p:set>
                                      <p:cBhvr>
                                        <p:cTn id="173" dur="1" fill="hold">
                                          <p:stCondLst>
                                            <p:cond delay="499"/>
                                          </p:stCondLst>
                                        </p:cTn>
                                        <p:tgtEl>
                                          <p:spTgt spid="45"/>
                                        </p:tgtEl>
                                        <p:attrNameLst>
                                          <p:attrName>style.visibility</p:attrName>
                                        </p:attrNameLst>
                                      </p:cBhvr>
                                      <p:to>
                                        <p:strVal val="hidden"/>
                                      </p:to>
                                    </p:set>
                                  </p:childTnLst>
                                </p:cTn>
                              </p:par>
                              <p:par>
                                <p:cTn id="174" presetID="14" presetClass="exit" presetSubtype="10" fill="hold" grpId="0" nodeType="withEffect">
                                  <p:stCondLst>
                                    <p:cond delay="0"/>
                                  </p:stCondLst>
                                  <p:childTnLst>
                                    <p:animEffect transition="out" filter="randombar(horizontal)">
                                      <p:cBhvr>
                                        <p:cTn id="175" dur="500"/>
                                        <p:tgtEl>
                                          <p:spTgt spid="46"/>
                                        </p:tgtEl>
                                      </p:cBhvr>
                                    </p:animEffect>
                                    <p:set>
                                      <p:cBhvr>
                                        <p:cTn id="176" dur="1" fill="hold">
                                          <p:stCondLst>
                                            <p:cond delay="499"/>
                                          </p:stCondLst>
                                        </p:cTn>
                                        <p:tgtEl>
                                          <p:spTgt spid="46"/>
                                        </p:tgtEl>
                                        <p:attrNameLst>
                                          <p:attrName>style.visibility</p:attrName>
                                        </p:attrNameLst>
                                      </p:cBhvr>
                                      <p:to>
                                        <p:strVal val="hidden"/>
                                      </p:to>
                                    </p:set>
                                  </p:childTnLst>
                                </p:cTn>
                              </p:par>
                              <p:par>
                                <p:cTn id="177" presetID="14" presetClass="exit" presetSubtype="10" fill="hold" grpId="0" nodeType="withEffect">
                                  <p:stCondLst>
                                    <p:cond delay="0"/>
                                  </p:stCondLst>
                                  <p:childTnLst>
                                    <p:animEffect transition="out" filter="randombar(horizontal)">
                                      <p:cBhvr>
                                        <p:cTn id="178" dur="500"/>
                                        <p:tgtEl>
                                          <p:spTgt spid="47"/>
                                        </p:tgtEl>
                                      </p:cBhvr>
                                    </p:animEffect>
                                    <p:set>
                                      <p:cBhvr>
                                        <p:cTn id="17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80" restart="whenNotActive" fill="hold" evtFilter="cancelBubble" nodeType="interactiveSeq">
                <p:stCondLst>
                  <p:cond evt="onClick" delay="0">
                    <p:tgtEl>
                      <p:spTgt spid="48"/>
                    </p:tgtEl>
                  </p:cond>
                </p:stCondLst>
                <p:endSync evt="end" delay="0">
                  <p:rtn val="all"/>
                </p:endSync>
                <p:childTnLst>
                  <p:par>
                    <p:cTn id="181" fill="hold">
                      <p:stCondLst>
                        <p:cond delay="0"/>
                      </p:stCondLst>
                      <p:childTnLst>
                        <p:par>
                          <p:cTn id="182" fill="hold">
                            <p:stCondLst>
                              <p:cond delay="0"/>
                            </p:stCondLst>
                            <p:childTnLst>
                              <p:par>
                                <p:cTn id="183" presetID="14" presetClass="exit" presetSubtype="10" fill="hold" nodeType="clickEffect">
                                  <p:stCondLst>
                                    <p:cond delay="0"/>
                                  </p:stCondLst>
                                  <p:childTnLst>
                                    <p:animEffect transition="out" filter="randombar(horizontal)">
                                      <p:cBhvr>
                                        <p:cTn id="184" dur="500"/>
                                        <p:tgtEl>
                                          <p:spTgt spid="48"/>
                                        </p:tgtEl>
                                      </p:cBhvr>
                                    </p:animEffect>
                                    <p:set>
                                      <p:cBhvr>
                                        <p:cTn id="185" dur="1" fill="hold">
                                          <p:stCondLst>
                                            <p:cond delay="499"/>
                                          </p:stCondLst>
                                        </p:cTn>
                                        <p:tgtEl>
                                          <p:spTgt spid="48"/>
                                        </p:tgtEl>
                                        <p:attrNameLst>
                                          <p:attrName>style.visibility</p:attrName>
                                        </p:attrNameLst>
                                      </p:cBhvr>
                                      <p:to>
                                        <p:strVal val="hidden"/>
                                      </p:to>
                                    </p:set>
                                  </p:childTnLst>
                                </p:cTn>
                              </p:par>
                              <p:par>
                                <p:cTn id="186" presetID="14" presetClass="exit" presetSubtype="10" fill="hold" grpId="0" nodeType="withEffect">
                                  <p:stCondLst>
                                    <p:cond delay="0"/>
                                  </p:stCondLst>
                                  <p:childTnLst>
                                    <p:animEffect transition="out" filter="randombar(horizontal)">
                                      <p:cBhvr>
                                        <p:cTn id="187" dur="500"/>
                                        <p:tgtEl>
                                          <p:spTgt spid="49"/>
                                        </p:tgtEl>
                                      </p:cBhvr>
                                    </p:animEffect>
                                    <p:set>
                                      <p:cBhvr>
                                        <p:cTn id="188" dur="1" fill="hold">
                                          <p:stCondLst>
                                            <p:cond delay="499"/>
                                          </p:stCondLst>
                                        </p:cTn>
                                        <p:tgtEl>
                                          <p:spTgt spid="49"/>
                                        </p:tgtEl>
                                        <p:attrNameLst>
                                          <p:attrName>style.visibility</p:attrName>
                                        </p:attrNameLst>
                                      </p:cBhvr>
                                      <p:to>
                                        <p:strVal val="hidden"/>
                                      </p:to>
                                    </p:set>
                                  </p:childTnLst>
                                </p:cTn>
                              </p:par>
                              <p:par>
                                <p:cTn id="189" presetID="14" presetClass="exit" presetSubtype="10" fill="hold" grpId="0" nodeType="withEffect">
                                  <p:stCondLst>
                                    <p:cond delay="0"/>
                                  </p:stCondLst>
                                  <p:childTnLst>
                                    <p:animEffect transition="out" filter="randombar(horizontal)">
                                      <p:cBhvr>
                                        <p:cTn id="190" dur="500"/>
                                        <p:tgtEl>
                                          <p:spTgt spid="50"/>
                                        </p:tgtEl>
                                      </p:cBhvr>
                                    </p:animEffect>
                                    <p:set>
                                      <p:cBhvr>
                                        <p:cTn id="19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92" restart="whenNotActive" fill="hold" evtFilter="cancelBubble" nodeType="interactiveSeq">
                <p:stCondLst>
                  <p:cond evt="onClick" delay="0">
                    <p:tgtEl>
                      <p:spTgt spid="52"/>
                    </p:tgtEl>
                  </p:cond>
                </p:stCondLst>
                <p:endSync evt="end" delay="0">
                  <p:rtn val="all"/>
                </p:endSync>
                <p:childTnLst>
                  <p:par>
                    <p:cTn id="193" fill="hold">
                      <p:stCondLst>
                        <p:cond delay="0"/>
                      </p:stCondLst>
                      <p:childTnLst>
                        <p:par>
                          <p:cTn id="194" fill="hold">
                            <p:stCondLst>
                              <p:cond delay="0"/>
                            </p:stCondLst>
                            <p:childTnLst>
                              <p:par>
                                <p:cTn id="195" presetID="14" presetClass="exit" presetSubtype="10" fill="hold" nodeType="clickEffect">
                                  <p:stCondLst>
                                    <p:cond delay="0"/>
                                  </p:stCondLst>
                                  <p:childTnLst>
                                    <p:animEffect transition="out" filter="randombar(horizontal)">
                                      <p:cBhvr>
                                        <p:cTn id="196" dur="500"/>
                                        <p:tgtEl>
                                          <p:spTgt spid="52"/>
                                        </p:tgtEl>
                                      </p:cBhvr>
                                    </p:animEffect>
                                    <p:set>
                                      <p:cBhvr>
                                        <p:cTn id="197" dur="1" fill="hold">
                                          <p:stCondLst>
                                            <p:cond delay="499"/>
                                          </p:stCondLst>
                                        </p:cTn>
                                        <p:tgtEl>
                                          <p:spTgt spid="52"/>
                                        </p:tgtEl>
                                        <p:attrNameLst>
                                          <p:attrName>style.visibility</p:attrName>
                                        </p:attrNameLst>
                                      </p:cBhvr>
                                      <p:to>
                                        <p:strVal val="hidden"/>
                                      </p:to>
                                    </p:set>
                                  </p:childTnLst>
                                </p:cTn>
                              </p:par>
                              <p:par>
                                <p:cTn id="198" presetID="14" presetClass="exit" presetSubtype="10" fill="hold" grpId="0" nodeType="withEffect">
                                  <p:stCondLst>
                                    <p:cond delay="0"/>
                                  </p:stCondLst>
                                  <p:childTnLst>
                                    <p:animEffect transition="out" filter="randombar(horizontal)">
                                      <p:cBhvr>
                                        <p:cTn id="199" dur="500"/>
                                        <p:tgtEl>
                                          <p:spTgt spid="51"/>
                                        </p:tgtEl>
                                      </p:cBhvr>
                                    </p:animEffect>
                                    <p:set>
                                      <p:cBhvr>
                                        <p:cTn id="200" dur="1" fill="hold">
                                          <p:stCondLst>
                                            <p:cond delay="499"/>
                                          </p:stCondLst>
                                        </p:cTn>
                                        <p:tgtEl>
                                          <p:spTgt spid="51"/>
                                        </p:tgtEl>
                                        <p:attrNameLst>
                                          <p:attrName>style.visibility</p:attrName>
                                        </p:attrNameLst>
                                      </p:cBhvr>
                                      <p:to>
                                        <p:strVal val="hidden"/>
                                      </p:to>
                                    </p:set>
                                  </p:childTnLst>
                                </p:cTn>
                              </p:par>
                              <p:par>
                                <p:cTn id="201" presetID="14" presetClass="exit" presetSubtype="10" fill="hold" grpId="0" nodeType="withEffect">
                                  <p:stCondLst>
                                    <p:cond delay="0"/>
                                  </p:stCondLst>
                                  <p:childTnLst>
                                    <p:animEffect transition="out" filter="randombar(horizontal)">
                                      <p:cBhvr>
                                        <p:cTn id="202" dur="500"/>
                                        <p:tgtEl>
                                          <p:spTgt spid="53"/>
                                        </p:tgtEl>
                                      </p:cBhvr>
                                    </p:animEffect>
                                    <p:set>
                                      <p:cBhvr>
                                        <p:cTn id="203"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5" grpId="0" animBg="1"/>
      <p:bldP spid="6" grpId="0" animBg="1"/>
      <p:bldP spid="9" grpId="0" animBg="1"/>
      <p:bldP spid="10" grpId="0" animBg="1"/>
      <p:bldP spid="11" grpId="0" animBg="1"/>
      <p:bldP spid="2" grpId="0" animBg="1"/>
      <p:bldP spid="15" grpId="0" animBg="1"/>
      <p:bldP spid="17" grpId="0" animBg="1"/>
      <p:bldP spid="18" grpId="0" animBg="1"/>
      <p:bldP spid="20" grpId="0" animBg="1"/>
      <p:bldP spid="21" grpId="0" animBg="1"/>
      <p:bldP spid="23" grpId="0" animBg="1"/>
      <p:bldP spid="25" grpId="0" animBg="1"/>
      <p:bldP spid="26" grpId="0" animBg="1"/>
      <p:bldP spid="28" grpId="0" animBg="1"/>
      <p:bldP spid="29" grpId="0" animBg="1"/>
      <p:bldP spid="30" grpId="0" animBg="1"/>
      <p:bldP spid="32" grpId="0" animBg="1"/>
      <p:bldP spid="33" grpId="0" animBg="1"/>
      <p:bldP spid="35" grpId="0" animBg="1"/>
      <p:bldP spid="36" grpId="0" animBg="1"/>
      <p:bldP spid="38" grpId="0" animBg="1"/>
      <p:bldP spid="40" grpId="0" animBg="1"/>
      <p:bldP spid="41" grpId="0" animBg="1"/>
      <p:bldP spid="43" grpId="0" animBg="1"/>
      <p:bldP spid="44" grpId="0" animBg="1"/>
      <p:bldP spid="46" grpId="0" animBg="1"/>
      <p:bldP spid="47" grpId="0" animBg="1"/>
      <p:bldP spid="49" grpId="0" animBg="1"/>
      <p:bldP spid="50" grpId="0" animBg="1"/>
      <p:bldP spid="51" grpId="0" animBg="1"/>
      <p:bldP spid="53" grpId="0" animBg="1"/>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Home 2">
            <a:hlinkClick r:id="rId2" action="ppaction://hlinksldjump" highlightClick="1"/>
            <a:extLst>
              <a:ext uri="{FF2B5EF4-FFF2-40B4-BE49-F238E27FC236}">
                <a16:creationId xmlns:a16="http://schemas.microsoft.com/office/drawing/2014/main" id="{FAA0C862-8492-45CD-8AD2-E76493B5C37B}"/>
              </a:ext>
            </a:extLst>
          </p:cNvPr>
          <p:cNvSpPr/>
          <p:nvPr/>
        </p:nvSpPr>
        <p:spPr>
          <a:xfrm>
            <a:off x="11396785" y="6274712"/>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dirty="0">
              <a:solidFill>
                <a:prstClr val="black"/>
              </a:solidFill>
              <a:latin typeface="Arial" panose="020B0604020202020204" pitchFamily="34" charset="0"/>
            </a:endParaRPr>
          </a:p>
        </p:txBody>
      </p:sp>
      <p:sp>
        <p:nvSpPr>
          <p:cNvPr id="9" name="Horizontal Scroll 1">
            <a:extLst>
              <a:ext uri="{FF2B5EF4-FFF2-40B4-BE49-F238E27FC236}">
                <a16:creationId xmlns:a16="http://schemas.microsoft.com/office/drawing/2014/main" id="{E21B1C94-0D34-44F9-B902-DF1EA73B437F}"/>
              </a:ext>
            </a:extLst>
          </p:cNvPr>
          <p:cNvSpPr/>
          <p:nvPr/>
        </p:nvSpPr>
        <p:spPr>
          <a:xfrm>
            <a:off x="483456" y="369803"/>
            <a:ext cx="10807396" cy="2078784"/>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a:solidFill>
                  <a:prstClr val="black"/>
                </a:solidFill>
                <a:latin typeface="UTM Avo" panose="02040603050506020204" pitchFamily="18" charset="0"/>
                <a:cs typeface="Times New Roman" pitchFamily="18" charset="0"/>
              </a:rPr>
              <a:t>Đọc bài: </a:t>
            </a:r>
            <a:r>
              <a:rPr lang="en-US" sz="4400">
                <a:solidFill>
                  <a:srgbClr val="FF0000"/>
                </a:solidFill>
                <a:latin typeface="UTM Avo"/>
              </a:rPr>
              <a:t>Mỗi người một việc</a:t>
            </a:r>
            <a:r>
              <a:rPr lang="en-US" sz="4400">
                <a:solidFill>
                  <a:prstClr val="black"/>
                </a:solidFill>
                <a:latin typeface="UTM Avo"/>
                <a:cs typeface="Times New Roman" pitchFamily="18" charset="0"/>
              </a:rPr>
              <a:t> </a:t>
            </a:r>
            <a:r>
              <a:rPr lang="en-US" sz="3200">
                <a:solidFill>
                  <a:prstClr val="black"/>
                </a:solidFill>
                <a:latin typeface="UTM Avo" panose="02040603050506020204" pitchFamily="18" charset="0"/>
                <a:cs typeface="Times New Roman" pitchFamily="18" charset="0"/>
              </a:rPr>
              <a:t>(trang 9)</a:t>
            </a:r>
            <a:endParaRPr lang="en-US" sz="4400" dirty="0">
              <a:solidFill>
                <a:prstClr val="black"/>
              </a:solidFill>
              <a:latin typeface="UTM Avo" panose="02040603050506020204" pitchFamily="18" charset="0"/>
              <a:cs typeface="Times New Roman" pitchFamily="18" charset="0"/>
            </a:endParaRPr>
          </a:p>
        </p:txBody>
      </p:sp>
      <p:sp>
        <p:nvSpPr>
          <p:cNvPr id="10" name="TextBox 9">
            <a:extLst>
              <a:ext uri="{FF2B5EF4-FFF2-40B4-BE49-F238E27FC236}">
                <a16:creationId xmlns:a16="http://schemas.microsoft.com/office/drawing/2014/main" id="{C99CFB90-3AC4-4102-BA8C-D89AA8A26CA7}"/>
              </a:ext>
            </a:extLst>
          </p:cNvPr>
          <p:cNvSpPr txBox="1"/>
          <p:nvPr/>
        </p:nvSpPr>
        <p:spPr>
          <a:xfrm>
            <a:off x="4823992" y="2472756"/>
            <a:ext cx="6572793" cy="1846659"/>
          </a:xfrm>
          <a:prstGeom prst="rect">
            <a:avLst/>
          </a:prstGeom>
          <a:solidFill>
            <a:srgbClr val="79EDD7"/>
          </a:solidFill>
        </p:spPr>
        <p:txBody>
          <a:bodyPr wrap="square" rtlCol="0">
            <a:spAutoFit/>
          </a:bodyPr>
          <a:lstStyle/>
          <a:p>
            <a:pPr algn="ctr"/>
            <a:r>
              <a:rPr lang="en-US" sz="3200" dirty="0" err="1">
                <a:latin typeface="UTM Avo" panose="02040603050506020204" pitchFamily="18" charset="0"/>
                <a:cs typeface="Times New Roman" pitchFamily="18" charset="0"/>
              </a:rPr>
              <a:t>Trả</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hỏi</a:t>
            </a:r>
            <a:r>
              <a:rPr lang="en-US" sz="3200" dirty="0">
                <a:latin typeface="UTM Avo" panose="02040603050506020204" pitchFamily="18" charset="0"/>
                <a:cs typeface="Times New Roman" pitchFamily="18" charset="0"/>
              </a:rPr>
              <a:t> </a:t>
            </a:r>
            <a:r>
              <a:rPr lang="en-US" sz="3200" err="1">
                <a:latin typeface="UTM Avo" panose="02040603050506020204" pitchFamily="18" charset="0"/>
                <a:cs typeface="Times New Roman" pitchFamily="18" charset="0"/>
              </a:rPr>
              <a:t>sau</a:t>
            </a:r>
            <a:r>
              <a:rPr lang="en-US" sz="3200">
                <a:latin typeface="UTM Avo" panose="02040603050506020204" pitchFamily="18" charset="0"/>
                <a:cs typeface="Times New Roman" pitchFamily="18" charset="0"/>
              </a:rPr>
              <a:t>:</a:t>
            </a:r>
          </a:p>
          <a:p>
            <a:pPr algn="ctr"/>
            <a:r>
              <a:rPr lang="en-US" sz="3200">
                <a:solidFill>
                  <a:schemeClr val="accent1"/>
                </a:solidFill>
                <a:latin typeface="UTM Avo" panose="02040603050506020204" pitchFamily="18" charset="0"/>
              </a:rPr>
              <a:t>- Bài thơ nói đến những đồ vật, con vật và loài cây nào</a:t>
            </a:r>
            <a:r>
              <a:rPr lang="en-US" sz="3200">
                <a:solidFill>
                  <a:schemeClr val="accent1"/>
                </a:solidFill>
                <a:latin typeface="UTM Avo" panose="02040603050506020204" pitchFamily="18" charset="0"/>
                <a:cs typeface="Times New Roman" pitchFamily="18" charset="0"/>
              </a:rPr>
              <a:t>?</a:t>
            </a:r>
            <a:endParaRPr lang="en-US" sz="3200" dirty="0">
              <a:solidFill>
                <a:schemeClr val="accent1"/>
              </a:solidFill>
              <a:latin typeface="UTM Avo" panose="02040603050506020204" pitchFamily="18" charset="0"/>
              <a:cs typeface="Times New Roman" pitchFamily="18" charset="0"/>
            </a:endParaRPr>
          </a:p>
          <a:p>
            <a:endParaRPr lang="en-US" dirty="0">
              <a:latin typeface="UTM Avo" panose="02040603050506020204" pitchFamily="18" charset="0"/>
            </a:endParaRPr>
          </a:p>
        </p:txBody>
      </p:sp>
      <p:sp>
        <p:nvSpPr>
          <p:cNvPr id="11" name="TextBox 10">
            <a:extLst>
              <a:ext uri="{FF2B5EF4-FFF2-40B4-BE49-F238E27FC236}">
                <a16:creationId xmlns:a16="http://schemas.microsoft.com/office/drawing/2014/main" id="{318FE219-2617-47D3-8547-772567AF72E1}"/>
              </a:ext>
            </a:extLst>
          </p:cNvPr>
          <p:cNvSpPr txBox="1"/>
          <p:nvPr/>
        </p:nvSpPr>
        <p:spPr>
          <a:xfrm>
            <a:off x="4823992" y="4458830"/>
            <a:ext cx="6572793" cy="2246769"/>
          </a:xfrm>
          <a:prstGeom prst="rect">
            <a:avLst/>
          </a:prstGeom>
          <a:solidFill>
            <a:schemeClr val="accent1">
              <a:lumMod val="60000"/>
              <a:lumOff val="40000"/>
            </a:schemeClr>
          </a:solidFill>
        </p:spPr>
        <p:txBody>
          <a:bodyPr wrap="square" rtlCol="0">
            <a:spAutoFit/>
          </a:bodyPr>
          <a:lstStyle/>
          <a:p>
            <a:pPr lvl="0" algn="just"/>
            <a:r>
              <a:rPr lang="en-US" sz="2800">
                <a:solidFill>
                  <a:prstClr val="black"/>
                </a:solidFill>
                <a:latin typeface="UTM Avo" panose="02040603050506020204" pitchFamily="18" charset="0"/>
                <a:cs typeface="Times New Roman" pitchFamily="18" charset="0"/>
              </a:rPr>
              <a:t>+ Đồ vật: c</a:t>
            </a:r>
            <a:r>
              <a:rPr lang="en-US" sz="2800">
                <a:solidFill>
                  <a:prstClr val="black"/>
                </a:solidFill>
                <a:latin typeface="UTM Avo" panose="02040603050506020204" pitchFamily="18" charset="0"/>
                <a:ea typeface="Calibri"/>
              </a:rPr>
              <a:t>ái chổi, cây kim, sợi chỉ, quyển vở, đồng hồ, cái rá, hòn than, cánh cửa;</a:t>
            </a:r>
          </a:p>
          <a:p>
            <a:pPr algn="just"/>
            <a:r>
              <a:rPr lang="en-US" sz="2800">
                <a:solidFill>
                  <a:srgbClr val="000000"/>
                </a:solidFill>
                <a:latin typeface="UTM Avo" panose="02040603050506020204" pitchFamily="18" charset="0"/>
                <a:ea typeface="Calibri"/>
                <a:cs typeface="Times New Roman"/>
              </a:rPr>
              <a:t>+ Con vật: con gà</a:t>
            </a:r>
            <a:endParaRPr lang="en-US" sz="2800">
              <a:solidFill>
                <a:prstClr val="black"/>
              </a:solidFill>
              <a:latin typeface="UTM Avo" panose="02040603050506020204" pitchFamily="18" charset="0"/>
              <a:cs typeface="Times New Roman" pitchFamily="18" charset="0"/>
            </a:endParaRPr>
          </a:p>
          <a:p>
            <a:pPr algn="just"/>
            <a:r>
              <a:rPr lang="en-US" sz="2800">
                <a:solidFill>
                  <a:srgbClr val="000000"/>
                </a:solidFill>
                <a:latin typeface="UTM Avo" panose="02040603050506020204" pitchFamily="18" charset="0"/>
                <a:ea typeface="Calibri"/>
                <a:cs typeface="Times New Roman"/>
              </a:rPr>
              <a:t>+ Loài cây: ngọn mướp</a:t>
            </a:r>
            <a:r>
              <a:rPr lang="en-US" sz="2800">
                <a:latin typeface="UTM Avo" panose="02040603050506020204" pitchFamily="18" charset="0"/>
                <a:cs typeface="Times New Roman" pitchFamily="18" charset="0"/>
              </a:rPr>
              <a:t>.</a:t>
            </a:r>
            <a:endParaRPr lang="en-US" sz="2800" dirty="0">
              <a:latin typeface="UTM Avo" panose="02040603050506020204" pitchFamily="18" charset="0"/>
            </a:endParaRPr>
          </a:p>
        </p:txBody>
      </p:sp>
      <p:grpSp>
        <p:nvGrpSpPr>
          <p:cNvPr id="24" name="Group 23"/>
          <p:cNvGrpSpPr/>
          <p:nvPr/>
        </p:nvGrpSpPr>
        <p:grpSpPr>
          <a:xfrm>
            <a:off x="483457" y="2689096"/>
            <a:ext cx="4158882" cy="3725557"/>
            <a:chOff x="1451428" y="1146629"/>
            <a:chExt cx="5050972" cy="4383313"/>
          </a:xfrm>
        </p:grpSpPr>
        <p:pic>
          <p:nvPicPr>
            <p:cNvPr id="25" name="Picture 24"/>
            <p:cNvPicPr>
              <a:picLocks noChangeAspect="1"/>
            </p:cNvPicPr>
            <p:nvPr/>
          </p:nvPicPr>
          <p:blipFill rotWithShape="1">
            <a:blip r:embed="rId3"/>
            <a:srcRect l="31705" t="23958" r="43307" b="40328"/>
            <a:stretch/>
          </p:blipFill>
          <p:spPr>
            <a:xfrm>
              <a:off x="1451428" y="1146629"/>
              <a:ext cx="3251200" cy="2612571"/>
            </a:xfrm>
            <a:prstGeom prst="rect">
              <a:avLst/>
            </a:prstGeom>
          </p:spPr>
        </p:pic>
        <p:pic>
          <p:nvPicPr>
            <p:cNvPr id="26" name="Picture 25"/>
            <p:cNvPicPr>
              <a:picLocks noChangeAspect="1"/>
            </p:cNvPicPr>
            <p:nvPr/>
          </p:nvPicPr>
          <p:blipFill rotWithShape="1">
            <a:blip r:embed="rId4"/>
            <a:srcRect l="56916" t="21181" r="29251" b="61557"/>
            <a:stretch/>
          </p:blipFill>
          <p:spPr>
            <a:xfrm>
              <a:off x="4702628" y="1364341"/>
              <a:ext cx="1799772" cy="1262743"/>
            </a:xfrm>
            <a:prstGeom prst="rect">
              <a:avLst/>
            </a:prstGeom>
          </p:spPr>
        </p:pic>
        <p:pic>
          <p:nvPicPr>
            <p:cNvPr id="27" name="Picture 26"/>
            <p:cNvPicPr>
              <a:picLocks noChangeAspect="1"/>
            </p:cNvPicPr>
            <p:nvPr/>
          </p:nvPicPr>
          <p:blipFill rotWithShape="1">
            <a:blip r:embed="rId5"/>
            <a:srcRect l="56693" t="24355" r="29363" b="36756"/>
            <a:stretch/>
          </p:blipFill>
          <p:spPr>
            <a:xfrm>
              <a:off x="4688114" y="2685142"/>
              <a:ext cx="1814286" cy="2844800"/>
            </a:xfrm>
            <a:prstGeom prst="rect">
              <a:avLst/>
            </a:prstGeom>
          </p:spPr>
        </p:pic>
        <p:sp>
          <p:nvSpPr>
            <p:cNvPr id="28" name="Rectangle 27"/>
            <p:cNvSpPr/>
            <p:nvPr/>
          </p:nvSpPr>
          <p:spPr>
            <a:xfrm>
              <a:off x="4601028" y="4601028"/>
              <a:ext cx="290285" cy="246743"/>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pic>
        <p:nvPicPr>
          <p:cNvPr id="29" name="Picture 28"/>
          <p:cNvPicPr>
            <a:picLocks noChangeAspect="1"/>
          </p:cNvPicPr>
          <p:nvPr/>
        </p:nvPicPr>
        <p:blipFill rotWithShape="1">
          <a:blip r:embed="rId6"/>
          <a:srcRect l="32486" t="22173" r="30478" b="38542"/>
          <a:stretch/>
        </p:blipFill>
        <p:spPr>
          <a:xfrm>
            <a:off x="512712" y="2689096"/>
            <a:ext cx="4129628" cy="3585616"/>
          </a:xfrm>
          <a:prstGeom prst="rect">
            <a:avLst/>
          </a:prstGeom>
        </p:spPr>
      </p:pic>
    </p:spTree>
    <p:extLst>
      <p:ext uri="{BB962C8B-B14F-4D97-AF65-F5344CB8AC3E}">
        <p14:creationId xmlns:p14="http://schemas.microsoft.com/office/powerpoint/2010/main" val="15661445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4"/>
                                        </p:tgtEl>
                                        <p:attrNameLst>
                                          <p:attrName>ppt_x</p:attrName>
                                        </p:attrNameLst>
                                      </p:cBhvr>
                                      <p:tavLst>
                                        <p:tav tm="0">
                                          <p:val>
                                            <p:strVal val="ppt_x"/>
                                          </p:val>
                                        </p:tav>
                                        <p:tav tm="100000">
                                          <p:val>
                                            <p:strVal val="ppt_x"/>
                                          </p:val>
                                        </p:tav>
                                      </p:tavLst>
                                    </p:anim>
                                    <p:anim calcmode="lin" valueType="num">
                                      <p:cBhvr additive="base">
                                        <p:cTn id="12" dur="500"/>
                                        <p:tgtEl>
                                          <p:spTgt spid="24"/>
                                        </p:tgtEl>
                                        <p:attrNameLst>
                                          <p:attrName>ppt_y</p:attrName>
                                        </p:attrNameLst>
                                      </p:cBhvr>
                                      <p:tavLst>
                                        <p:tav tm="0">
                                          <p:val>
                                            <p:strVal val="ppt_y"/>
                                          </p:val>
                                        </p:tav>
                                        <p:tav tm="100000">
                                          <p:val>
                                            <p:strVal val="1+ppt_h/2"/>
                                          </p:val>
                                        </p:tav>
                                      </p:tavLst>
                                    </p:anim>
                                    <p:set>
                                      <p:cBhvr>
                                        <p:cTn id="13" dur="1" fill="hold">
                                          <p:stCondLst>
                                            <p:cond delay="499"/>
                                          </p:stCondLst>
                                        </p:cTn>
                                        <p:tgtEl>
                                          <p:spTgt spid="2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Home 2">
            <a:hlinkClick r:id="rId2" action="ppaction://hlinksldjump" highlightClick="1"/>
            <a:extLst>
              <a:ext uri="{FF2B5EF4-FFF2-40B4-BE49-F238E27FC236}">
                <a16:creationId xmlns:a16="http://schemas.microsoft.com/office/drawing/2014/main" id="{D3674062-3978-43BA-A898-7C950C215559}"/>
              </a:ext>
            </a:extLst>
          </p:cNvPr>
          <p:cNvSpPr/>
          <p:nvPr/>
        </p:nvSpPr>
        <p:spPr>
          <a:xfrm>
            <a:off x="11004550" y="612370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dirty="0">
              <a:solidFill>
                <a:prstClr val="black"/>
              </a:solidFill>
              <a:latin typeface="Arial" panose="020B0604020202020204" pitchFamily="34" charset="0"/>
            </a:endParaRPr>
          </a:p>
        </p:txBody>
      </p:sp>
      <p:sp>
        <p:nvSpPr>
          <p:cNvPr id="10" name="Horizontal Scroll 1">
            <a:extLst>
              <a:ext uri="{FF2B5EF4-FFF2-40B4-BE49-F238E27FC236}">
                <a16:creationId xmlns:a16="http://schemas.microsoft.com/office/drawing/2014/main" id="{93592F79-BC4D-46D8-9CF3-9D30FF0FFF99}"/>
              </a:ext>
            </a:extLst>
          </p:cNvPr>
          <p:cNvSpPr/>
          <p:nvPr/>
        </p:nvSpPr>
        <p:spPr>
          <a:xfrm>
            <a:off x="596611" y="309346"/>
            <a:ext cx="10986077" cy="2226036"/>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solidFill>
                  <a:prstClr val="black"/>
                </a:solidFill>
                <a:latin typeface="UTM Avo"/>
                <a:cs typeface="Times New Roman" pitchFamily="18" charset="0"/>
              </a:rPr>
              <a:t>Đọc</a:t>
            </a:r>
            <a:r>
              <a:rPr lang="en-US" sz="3200" dirty="0">
                <a:solidFill>
                  <a:prstClr val="black"/>
                </a:solidFill>
                <a:latin typeface="UTM Avo"/>
                <a:cs typeface="Times New Roman" pitchFamily="18" charset="0"/>
              </a:rPr>
              <a:t> </a:t>
            </a:r>
            <a:r>
              <a:rPr lang="en-US" sz="3200" dirty="0" err="1">
                <a:solidFill>
                  <a:prstClr val="black"/>
                </a:solidFill>
                <a:latin typeface="UTM Avo"/>
                <a:cs typeface="Times New Roman" pitchFamily="18" charset="0"/>
              </a:rPr>
              <a:t>bài</a:t>
            </a:r>
            <a:r>
              <a:rPr lang="en-US" sz="3200">
                <a:solidFill>
                  <a:prstClr val="black"/>
                </a:solidFill>
                <a:latin typeface="UTM Avo"/>
                <a:cs typeface="Times New Roman" pitchFamily="18" charset="0"/>
              </a:rPr>
              <a:t>: </a:t>
            </a:r>
            <a:r>
              <a:rPr lang="en-US" sz="4000">
                <a:solidFill>
                  <a:srgbClr val="FF0000"/>
                </a:solidFill>
                <a:latin typeface="UTM Avo"/>
              </a:rPr>
              <a:t>“Cô giáo lớp em” </a:t>
            </a:r>
            <a:r>
              <a:rPr lang="en-US" sz="2800">
                <a:solidFill>
                  <a:schemeClr val="tx1"/>
                </a:solidFill>
                <a:latin typeface="UTM Avo"/>
              </a:rPr>
              <a:t>(trang 57)</a:t>
            </a:r>
            <a:endParaRPr lang="en-US" sz="2800" dirty="0">
              <a:solidFill>
                <a:schemeClr val="tx1"/>
              </a:solidFill>
              <a:latin typeface="UTM Avo"/>
              <a:cs typeface="Times New Roman" pitchFamily="18" charset="0"/>
            </a:endParaRPr>
          </a:p>
        </p:txBody>
      </p:sp>
      <p:sp>
        <p:nvSpPr>
          <p:cNvPr id="11" name="TextBox 10">
            <a:extLst>
              <a:ext uri="{FF2B5EF4-FFF2-40B4-BE49-F238E27FC236}">
                <a16:creationId xmlns:a16="http://schemas.microsoft.com/office/drawing/2014/main" id="{832E6E75-2541-497F-A888-7F52967BD1A1}"/>
              </a:ext>
            </a:extLst>
          </p:cNvPr>
          <p:cNvSpPr txBox="1"/>
          <p:nvPr/>
        </p:nvSpPr>
        <p:spPr>
          <a:xfrm>
            <a:off x="6413499" y="2767126"/>
            <a:ext cx="5276851" cy="1754326"/>
          </a:xfrm>
          <a:prstGeom prst="rect">
            <a:avLst/>
          </a:prstGeom>
          <a:solidFill>
            <a:schemeClr val="accent4">
              <a:lumMod val="60000"/>
              <a:lumOff val="40000"/>
            </a:schemeClr>
          </a:solidFill>
        </p:spPr>
        <p:txBody>
          <a:bodyPr wrap="square" rtlCol="0">
            <a:spAutoFit/>
          </a:bodyPr>
          <a:lstStyle/>
          <a:p>
            <a:pPr algn="ctr"/>
            <a:r>
              <a:rPr lang="en-US" sz="3600" dirty="0" err="1">
                <a:latin typeface="UTM Avo"/>
                <a:cs typeface="Times New Roman" pitchFamily="18" charset="0"/>
              </a:rPr>
              <a:t>Trả</a:t>
            </a:r>
            <a:r>
              <a:rPr lang="en-US" sz="3600" dirty="0">
                <a:latin typeface="UTM Avo"/>
                <a:cs typeface="Times New Roman" pitchFamily="18" charset="0"/>
              </a:rPr>
              <a:t> </a:t>
            </a:r>
            <a:r>
              <a:rPr lang="en-US" sz="3600" dirty="0" err="1">
                <a:latin typeface="UTM Avo"/>
                <a:cs typeface="Times New Roman" pitchFamily="18" charset="0"/>
              </a:rPr>
              <a:t>lời</a:t>
            </a:r>
            <a:r>
              <a:rPr lang="en-US" sz="3600" dirty="0">
                <a:latin typeface="UTM Avo"/>
                <a:cs typeface="Times New Roman" pitchFamily="18" charset="0"/>
              </a:rPr>
              <a:t> </a:t>
            </a:r>
            <a:r>
              <a:rPr lang="en-US" sz="3600" dirty="0" err="1">
                <a:latin typeface="UTM Avo"/>
                <a:cs typeface="Times New Roman" pitchFamily="18" charset="0"/>
              </a:rPr>
              <a:t>câu</a:t>
            </a:r>
            <a:r>
              <a:rPr lang="en-US" sz="3600" dirty="0">
                <a:latin typeface="UTM Avo"/>
                <a:cs typeface="Times New Roman" pitchFamily="18" charset="0"/>
              </a:rPr>
              <a:t> </a:t>
            </a:r>
            <a:r>
              <a:rPr lang="en-US" sz="3600" dirty="0" err="1">
                <a:latin typeface="UTM Avo"/>
                <a:cs typeface="Times New Roman" pitchFamily="18" charset="0"/>
              </a:rPr>
              <a:t>hỏi</a:t>
            </a:r>
            <a:r>
              <a:rPr lang="en-US" sz="3600" dirty="0">
                <a:latin typeface="UTM Avo"/>
                <a:cs typeface="Times New Roman" pitchFamily="18" charset="0"/>
              </a:rPr>
              <a:t> </a:t>
            </a:r>
            <a:r>
              <a:rPr lang="en-US" sz="3600" dirty="0" err="1">
                <a:latin typeface="UTM Avo"/>
                <a:cs typeface="Times New Roman" pitchFamily="18" charset="0"/>
              </a:rPr>
              <a:t>sau</a:t>
            </a:r>
            <a:r>
              <a:rPr lang="en-US" sz="3600" dirty="0">
                <a:latin typeface="UTM Avo"/>
                <a:cs typeface="Times New Roman" pitchFamily="18" charset="0"/>
              </a:rPr>
              <a:t>:</a:t>
            </a:r>
          </a:p>
          <a:p>
            <a:pPr algn="just">
              <a:buNone/>
            </a:pPr>
            <a:r>
              <a:rPr lang="en-US" sz="3600">
                <a:solidFill>
                  <a:srgbClr val="0000FF"/>
                </a:solidFill>
                <a:latin typeface="UTM Avo"/>
                <a:cs typeface="Times New Roman" pitchFamily="18" charset="0"/>
              </a:rPr>
              <a:t>- Tìm những hình ảnh đẹp trong khổ thơ 1?</a:t>
            </a:r>
            <a:endParaRPr lang="en-US" sz="3600" dirty="0">
              <a:solidFill>
                <a:srgbClr val="0000FF"/>
              </a:solidFill>
              <a:latin typeface="UTM Avo"/>
              <a:cs typeface="Times New Roman" pitchFamily="18" charset="0"/>
            </a:endParaRPr>
          </a:p>
        </p:txBody>
      </p:sp>
      <p:sp>
        <p:nvSpPr>
          <p:cNvPr id="12" name="TextBox 11">
            <a:extLst>
              <a:ext uri="{FF2B5EF4-FFF2-40B4-BE49-F238E27FC236}">
                <a16:creationId xmlns:a16="http://schemas.microsoft.com/office/drawing/2014/main" id="{8022D8B4-56F4-4CED-92AF-DCB8515FB961}"/>
              </a:ext>
            </a:extLst>
          </p:cNvPr>
          <p:cNvSpPr txBox="1"/>
          <p:nvPr/>
        </p:nvSpPr>
        <p:spPr>
          <a:xfrm>
            <a:off x="6413499" y="4753197"/>
            <a:ext cx="5276851" cy="1200329"/>
          </a:xfrm>
          <a:prstGeom prst="rect">
            <a:avLst/>
          </a:prstGeom>
          <a:solidFill>
            <a:schemeClr val="accent4">
              <a:lumMod val="60000"/>
              <a:lumOff val="40000"/>
            </a:schemeClr>
          </a:solidFill>
        </p:spPr>
        <p:txBody>
          <a:bodyPr wrap="square" rtlCol="0">
            <a:spAutoFit/>
          </a:bodyPr>
          <a:lstStyle/>
          <a:p>
            <a:pPr algn="ctr"/>
            <a:r>
              <a:rPr lang="en-US" sz="3600">
                <a:solidFill>
                  <a:srgbClr val="FF0000"/>
                </a:solidFill>
                <a:latin typeface="UTM Avo"/>
                <a:cs typeface="Times New Roman" pitchFamily="18" charset="0"/>
              </a:rPr>
              <a:t>- Cô mỉm cười thật tươi…</a:t>
            </a:r>
            <a:endParaRPr lang="en-US" sz="3600" dirty="0">
              <a:latin typeface="UTM Avo"/>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439" y="2767126"/>
            <a:ext cx="3976497" cy="335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31462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1">
            <a:extLst>
              <a:ext uri="{FF2B5EF4-FFF2-40B4-BE49-F238E27FC236}">
                <a16:creationId xmlns:a16="http://schemas.microsoft.com/office/drawing/2014/main" id="{6C50362C-971C-411B-A2CC-4F98421E975E}"/>
              </a:ext>
            </a:extLst>
          </p:cNvPr>
          <p:cNvSpPr/>
          <p:nvPr/>
        </p:nvSpPr>
        <p:spPr>
          <a:xfrm>
            <a:off x="1277380" y="384677"/>
            <a:ext cx="9691255" cy="1579419"/>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a:lnSpc>
                <a:spcPct val="90000"/>
              </a:lnSpc>
              <a:defRPr/>
            </a:pPr>
            <a:r>
              <a:rPr lang="en-US" sz="2800" dirty="0" err="1">
                <a:solidFill>
                  <a:prstClr val="black"/>
                </a:solidFill>
                <a:latin typeface="UTM Avo" panose="02040603050506020204" pitchFamily="18" charset="0"/>
                <a:cs typeface="Times New Roman" pitchFamily="18" charset="0"/>
              </a:rPr>
              <a:t>Đọc</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bài</a:t>
            </a:r>
            <a:r>
              <a:rPr lang="en-US" sz="28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“Chơi bán hàng”</a:t>
            </a:r>
            <a:r>
              <a:rPr lang="en-US" sz="2800">
                <a:solidFill>
                  <a:schemeClr val="tx1"/>
                </a:solidFill>
                <a:latin typeface="UTM Avo" panose="02040603050506020204" pitchFamily="18" charset="0"/>
              </a:rPr>
              <a:t> (trang 57)</a:t>
            </a:r>
            <a:endParaRPr lang="en-US" sz="4000" dirty="0">
              <a:solidFill>
                <a:schemeClr val="tx1"/>
              </a:solidFill>
              <a:latin typeface="UTM Avo" panose="02040603050506020204" pitchFamily="18" charset="0"/>
            </a:endParaRPr>
          </a:p>
        </p:txBody>
      </p:sp>
      <p:sp>
        <p:nvSpPr>
          <p:cNvPr id="5" name="Action Button: Home 2">
            <a:hlinkClick r:id="rId2" action="ppaction://hlinksldjump" highlightClick="1"/>
            <a:extLst>
              <a:ext uri="{FF2B5EF4-FFF2-40B4-BE49-F238E27FC236}">
                <a16:creationId xmlns:a16="http://schemas.microsoft.com/office/drawing/2014/main" id="{2E65E855-3B11-4581-BC71-02DDC95849CA}"/>
              </a:ext>
            </a:extLst>
          </p:cNvPr>
          <p:cNvSpPr/>
          <p:nvPr/>
        </p:nvSpPr>
        <p:spPr>
          <a:xfrm>
            <a:off x="11506200" y="623501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dirty="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4706991" y="3008864"/>
            <a:ext cx="7196974" cy="1058751"/>
          </a:xfrm>
          <a:prstGeom prst="rect">
            <a:avLst/>
          </a:prstGeom>
          <a:solidFill>
            <a:srgbClr val="79EDD7"/>
          </a:solidFill>
        </p:spPr>
        <p:txBody>
          <a:bodyPr wrap="square" rtlCol="0">
            <a:spAutoFit/>
          </a:bodyPr>
          <a:lstStyle/>
          <a:p>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Hương</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và</a:t>
            </a:r>
            <a:r>
              <a:rPr lang="en-US" sz="3200" dirty="0">
                <a:latin typeface="UTM Avo" panose="02040603050506020204" pitchFamily="18" charset="0"/>
                <a:cs typeface="Times New Roman" panose="02020603050405020304" pitchFamily="18" charset="0"/>
              </a:rPr>
              <a:t> Thảo </a:t>
            </a:r>
            <a:r>
              <a:rPr lang="en-US" sz="3200" dirty="0" err="1">
                <a:latin typeface="UTM Avo" panose="02040603050506020204" pitchFamily="18" charset="0"/>
                <a:cs typeface="Times New Roman" panose="02020603050405020304" pitchFamily="18" charset="0"/>
              </a:rPr>
              <a:t>chơi</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trò</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chơi</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gì</a:t>
            </a:r>
            <a:r>
              <a:rPr lang="en-US" sz="3200" dirty="0">
                <a:latin typeface="UTM Avo" panose="02040603050506020204" pitchFamily="18" charset="0"/>
                <a:cs typeface="Times New Roman" panose="02020603050405020304" pitchFamily="18" charset="0"/>
              </a:rPr>
              <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2355"/>
            <a:ext cx="4376057" cy="490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4706991" y="4328268"/>
            <a:ext cx="7194391"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Hương</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và</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Thảo</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chơi</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trò</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chơi</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bán</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hàng</a:t>
            </a:r>
            <a:r>
              <a:rPr lang="en-US" sz="3200" dirty="0">
                <a:solidFill>
                  <a:srgbClr val="FF0000"/>
                </a:solidFill>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1642053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orizontal Scroll 1">
            <a:extLst>
              <a:ext uri="{FF2B5EF4-FFF2-40B4-BE49-F238E27FC236}">
                <a16:creationId xmlns:a16="http://schemas.microsoft.com/office/drawing/2014/main" id="{81C38758-C35B-49B2-81D1-1A31CD578F7F}"/>
              </a:ext>
            </a:extLst>
          </p:cNvPr>
          <p:cNvSpPr/>
          <p:nvPr/>
        </p:nvSpPr>
        <p:spPr>
          <a:xfrm>
            <a:off x="1753994" y="391886"/>
            <a:ext cx="9218806" cy="1444409"/>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lvl="0" algn="just">
              <a:lnSpc>
                <a:spcPct val="90000"/>
              </a:lnSpc>
              <a:defRPr/>
            </a:pPr>
            <a:r>
              <a:rPr lang="en-US" sz="2800" dirty="0" err="1">
                <a:solidFill>
                  <a:prstClr val="black"/>
                </a:solidFill>
                <a:latin typeface="UTM Avo" panose="02040603050506020204" pitchFamily="18" charset="0"/>
                <a:cs typeface="Times New Roman" pitchFamily="18" charset="0"/>
              </a:rPr>
              <a:t>Đọc</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bài</a:t>
            </a:r>
            <a:r>
              <a:rPr lang="en-US" sz="28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“Làm việc thật là vui” </a:t>
            </a:r>
            <a:r>
              <a:rPr lang="en-US" sz="3200">
                <a:solidFill>
                  <a:schemeClr val="tx1"/>
                </a:solidFill>
                <a:latin typeface="UTM Avo" panose="02040603050506020204" pitchFamily="18" charset="0"/>
              </a:rPr>
              <a:t>(trang 6)</a:t>
            </a:r>
            <a:endParaRPr lang="en-US" sz="4000" dirty="0">
              <a:solidFill>
                <a:schemeClr val="tx1"/>
              </a:solidFill>
              <a:latin typeface="UTM Avo" panose="02040603050506020204" pitchFamily="18" charset="0"/>
            </a:endParaRPr>
          </a:p>
        </p:txBody>
      </p:sp>
      <p:sp>
        <p:nvSpPr>
          <p:cNvPr id="8" name="TextBox 7">
            <a:extLst>
              <a:ext uri="{FF2B5EF4-FFF2-40B4-BE49-F238E27FC236}">
                <a16:creationId xmlns:a16="http://schemas.microsoft.com/office/drawing/2014/main" id="{98BAD766-3E3A-4128-AD11-B4B92F13176F}"/>
              </a:ext>
            </a:extLst>
          </p:cNvPr>
          <p:cNvSpPr txBox="1"/>
          <p:nvPr/>
        </p:nvSpPr>
        <p:spPr>
          <a:xfrm>
            <a:off x="5668489" y="1836295"/>
            <a:ext cx="6114714" cy="1138773"/>
          </a:xfrm>
          <a:prstGeom prst="rect">
            <a:avLst/>
          </a:prstGeom>
          <a:solidFill>
            <a:schemeClr val="accent4">
              <a:lumMod val="60000"/>
              <a:lumOff val="4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err="1">
                <a:latin typeface="UTM Avo" panose="02040603050506020204" pitchFamily="18" charset="0"/>
                <a:cs typeface="Times New Roman" pitchFamily="18" charset="0"/>
              </a:rPr>
              <a:t>sau</a:t>
            </a:r>
            <a:r>
              <a:rPr lang="en-US" sz="3400">
                <a:latin typeface="UTM Avo" panose="02040603050506020204" pitchFamily="18" charset="0"/>
                <a:cs typeface="Times New Roman" pitchFamily="18" charset="0"/>
              </a:rPr>
              <a:t>:</a:t>
            </a:r>
          </a:p>
          <a:p>
            <a:pPr algn="ctr"/>
            <a:r>
              <a:rPr lang="en-US" sz="3400">
                <a:solidFill>
                  <a:schemeClr val="accent1"/>
                </a:solidFill>
                <a:latin typeface="UTM Avo" panose="02040603050506020204" pitchFamily="18" charset="0"/>
                <a:cs typeface="Times New Roman" pitchFamily="18" charset="0"/>
              </a:rPr>
              <a:t>- Bé bận rộn thế nào ?</a:t>
            </a:r>
            <a:endParaRPr lang="en-US" sz="3400" dirty="0">
              <a:solidFill>
                <a:schemeClr val="accent1"/>
              </a:solidFill>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499B4BB-E434-4CF9-B1A3-FDC9305BDB23}"/>
              </a:ext>
            </a:extLst>
          </p:cNvPr>
          <p:cNvSpPr txBox="1"/>
          <p:nvPr/>
        </p:nvSpPr>
        <p:spPr>
          <a:xfrm>
            <a:off x="5813571" y="3715577"/>
            <a:ext cx="6101495" cy="1661993"/>
          </a:xfrm>
          <a:prstGeom prst="rect">
            <a:avLst/>
          </a:prstGeom>
          <a:solidFill>
            <a:schemeClr val="accent4">
              <a:lumMod val="60000"/>
              <a:lumOff val="40000"/>
            </a:schemeClr>
          </a:solidFill>
        </p:spPr>
        <p:txBody>
          <a:bodyPr wrap="square" rtlCol="0">
            <a:spAutoFit/>
          </a:bodyPr>
          <a:lstStyle/>
          <a:p>
            <a:pPr algn="just"/>
            <a:r>
              <a:rPr lang="en-US" sz="3400">
                <a:solidFill>
                  <a:schemeClr val="accent1"/>
                </a:solidFill>
                <a:latin typeface="UTM Avo" panose="02040603050506020204" pitchFamily="18" charset="0"/>
                <a:cs typeface="Times New Roman" panose="02020603050405020304" pitchFamily="18" charset="0"/>
              </a:rPr>
              <a:t>- Bé làm bài, bé đi học, bé quét nhà, nhặt rau, chơi với em đỡ mẹ.</a:t>
            </a:r>
            <a:endParaRPr lang="en-US" sz="3400" dirty="0">
              <a:solidFill>
                <a:schemeClr val="accent1"/>
              </a:solidFill>
              <a:latin typeface="UTM Avo" panose="02040603050506020204" pitchFamily="18" charset="0"/>
              <a:cs typeface="Times New Roman" panose="02020603050405020304" pitchFamily="18" charset="0"/>
            </a:endParaRPr>
          </a:p>
        </p:txBody>
      </p:sp>
      <p:sp>
        <p:nvSpPr>
          <p:cNvPr id="10" name="Action Button: Home 2">
            <a:hlinkClick r:id="rId2" action="ppaction://hlinksldjump" highlightClick="1"/>
            <a:extLst>
              <a:ext uri="{FF2B5EF4-FFF2-40B4-BE49-F238E27FC236}">
                <a16:creationId xmlns:a16="http://schemas.microsoft.com/office/drawing/2014/main" id="{1A57F6FC-C3DC-4B9C-827C-4D7E8C650B6A}"/>
              </a:ext>
            </a:extLst>
          </p:cNvPr>
          <p:cNvSpPr/>
          <p:nvPr/>
        </p:nvSpPr>
        <p:spPr>
          <a:xfrm>
            <a:off x="11073246" y="6095916"/>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dirty="0">
              <a:solidFill>
                <a:prstClr val="black"/>
              </a:solidFill>
              <a:latin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79" y="2009679"/>
            <a:ext cx="5184093" cy="4550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6598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1">
            <a:extLst>
              <a:ext uri="{FF2B5EF4-FFF2-40B4-BE49-F238E27FC236}">
                <a16:creationId xmlns:a16="http://schemas.microsoft.com/office/drawing/2014/main" id="{6CC0327F-CBA9-4DDE-816B-78434A833189}"/>
              </a:ext>
            </a:extLst>
          </p:cNvPr>
          <p:cNvSpPr/>
          <p:nvPr/>
        </p:nvSpPr>
        <p:spPr>
          <a:xfrm>
            <a:off x="484910" y="176645"/>
            <a:ext cx="11277599" cy="1909185"/>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solidFill>
                  <a:prstClr val="black"/>
                </a:solidFill>
                <a:latin typeface="UTM Avo" panose="02040603050506020204" pitchFamily="18" charset="0"/>
                <a:cs typeface="Times New Roman" pitchFamily="18" charset="0"/>
              </a:rPr>
              <a:t>Đọc</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bài</a:t>
            </a:r>
            <a:r>
              <a:rPr lang="en-US" sz="28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“Cái trống trường em” </a:t>
            </a:r>
            <a:r>
              <a:rPr lang="en-US" sz="2800">
                <a:solidFill>
                  <a:schemeClr val="bg2"/>
                </a:solidFill>
                <a:latin typeface="UTM Avo" panose="02040603050506020204" pitchFamily="18" charset="0"/>
              </a:rPr>
              <a:t>(trang 40)</a:t>
            </a:r>
            <a:endParaRPr lang="en-US" sz="4000" dirty="0">
              <a:solidFill>
                <a:schemeClr val="bg2"/>
              </a:solidFill>
              <a:latin typeface="UTM Avo" panose="02040603050506020204" pitchFamily="18" charset="0"/>
              <a:cs typeface="Times New Roman" pitchFamily="18" charset="0"/>
            </a:endParaRPr>
          </a:p>
        </p:txBody>
      </p:sp>
      <p:sp>
        <p:nvSpPr>
          <p:cNvPr id="8" name="TextBox 7">
            <a:extLst>
              <a:ext uri="{FF2B5EF4-FFF2-40B4-BE49-F238E27FC236}">
                <a16:creationId xmlns:a16="http://schemas.microsoft.com/office/drawing/2014/main" id="{612C4751-9229-4FEA-A4F4-AB3ABECB7CEB}"/>
              </a:ext>
            </a:extLst>
          </p:cNvPr>
          <p:cNvSpPr txBox="1"/>
          <p:nvPr/>
        </p:nvSpPr>
        <p:spPr>
          <a:xfrm>
            <a:off x="6362081" y="2363971"/>
            <a:ext cx="4877666" cy="1077218"/>
          </a:xfrm>
          <a:prstGeom prst="rect">
            <a:avLst/>
          </a:prstGeom>
          <a:solidFill>
            <a:schemeClr val="accent5">
              <a:lumMod val="60000"/>
              <a:lumOff val="40000"/>
            </a:schemeClr>
          </a:solidFill>
        </p:spPr>
        <p:txBody>
          <a:bodyPr wrap="square" rtlCol="0">
            <a:spAutoFit/>
          </a:bodyPr>
          <a:lstStyle/>
          <a:p>
            <a:pPr algn="ctr"/>
            <a:r>
              <a:rPr lang="en-US" sz="3200" dirty="0" err="1">
                <a:latin typeface="UTM Avo" panose="02040603050506020204" pitchFamily="18" charset="0"/>
                <a:cs typeface="Times New Roman" pitchFamily="18" charset="0"/>
              </a:rPr>
              <a:t>Trả</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hỏi</a:t>
            </a:r>
            <a:r>
              <a:rPr lang="en-US" sz="3200" dirty="0">
                <a:latin typeface="UTM Avo" panose="02040603050506020204" pitchFamily="18" charset="0"/>
                <a:cs typeface="Times New Roman" pitchFamily="18" charset="0"/>
              </a:rPr>
              <a:t> </a:t>
            </a:r>
            <a:r>
              <a:rPr lang="en-US" sz="3200" err="1">
                <a:latin typeface="UTM Avo" panose="02040603050506020204" pitchFamily="18" charset="0"/>
                <a:cs typeface="Times New Roman" pitchFamily="18" charset="0"/>
              </a:rPr>
              <a:t>sau</a:t>
            </a:r>
            <a:r>
              <a:rPr lang="en-US" sz="3200">
                <a:latin typeface="UTM Avo" panose="02040603050506020204" pitchFamily="18" charset="0"/>
                <a:cs typeface="Times New Roman" pitchFamily="18" charset="0"/>
              </a:rPr>
              <a:t>: </a:t>
            </a:r>
          </a:p>
          <a:p>
            <a:pPr algn="ctr"/>
            <a:r>
              <a:rPr lang="en-US" sz="3200">
                <a:solidFill>
                  <a:schemeClr val="accent1"/>
                </a:solidFill>
                <a:latin typeface="UTM Avo" panose="02040603050506020204" pitchFamily="18" charset="0"/>
                <a:cs typeface="Times New Roman" pitchFamily="18" charset="0"/>
              </a:rPr>
              <a:t>- Bài thơ là lời của ai?</a:t>
            </a:r>
            <a:endParaRPr lang="en-US" sz="3200" dirty="0">
              <a:solidFill>
                <a:schemeClr val="accent1"/>
              </a:solidFill>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CC45588-88C5-4FBD-9C3E-0D58445B3C7D}"/>
              </a:ext>
            </a:extLst>
          </p:cNvPr>
          <p:cNvSpPr txBox="1"/>
          <p:nvPr/>
        </p:nvSpPr>
        <p:spPr>
          <a:xfrm>
            <a:off x="6318538" y="3736346"/>
            <a:ext cx="5409910" cy="1569660"/>
          </a:xfrm>
          <a:prstGeom prst="rect">
            <a:avLst/>
          </a:prstGeom>
          <a:solidFill>
            <a:schemeClr val="accent5">
              <a:lumMod val="60000"/>
              <a:lumOff val="40000"/>
            </a:schemeClr>
          </a:solidFill>
        </p:spPr>
        <p:txBody>
          <a:bodyPr wrap="square" rtlCol="0">
            <a:spAutoFit/>
          </a:bodyPr>
          <a:lstStyle/>
          <a:p>
            <a:pPr algn="just"/>
            <a:r>
              <a:rPr lang="en-US" sz="3200" dirty="0">
                <a:solidFill>
                  <a:schemeClr val="accent1"/>
                </a:solidFill>
                <a:latin typeface="UTM Avo" panose="02040603050506020204" pitchFamily="18" charset="0"/>
                <a:cs typeface="Times New Roman" panose="02020603050405020304" pitchFamily="18" charset="0"/>
              </a:rPr>
              <a:t>- </a:t>
            </a:r>
            <a:r>
              <a:rPr lang="en-US" sz="3200" dirty="0" err="1">
                <a:solidFill>
                  <a:schemeClr val="accent1"/>
                </a:solidFill>
                <a:latin typeface="UTM Avo" panose="02040603050506020204" pitchFamily="18" charset="0"/>
                <a:cs typeface="Times New Roman" panose="02020603050405020304" pitchFamily="18" charset="0"/>
              </a:rPr>
              <a:t>Bài</a:t>
            </a:r>
            <a:r>
              <a:rPr lang="en-US" sz="3200" dirty="0">
                <a:solidFill>
                  <a:schemeClr val="accent1"/>
                </a:solidFill>
                <a:latin typeface="UTM Avo" panose="02040603050506020204" pitchFamily="18" charset="0"/>
                <a:cs typeface="Times New Roman" panose="02020603050405020304" pitchFamily="18" charset="0"/>
              </a:rPr>
              <a:t> </a:t>
            </a:r>
            <a:r>
              <a:rPr lang="en-US" sz="3200" dirty="0" err="1">
                <a:solidFill>
                  <a:schemeClr val="accent1"/>
                </a:solidFill>
                <a:latin typeface="UTM Avo" panose="02040603050506020204" pitchFamily="18" charset="0"/>
                <a:cs typeface="Times New Roman" panose="02020603050405020304" pitchFamily="18" charset="0"/>
              </a:rPr>
              <a:t>thơ</a:t>
            </a:r>
            <a:r>
              <a:rPr lang="en-US" sz="3200" dirty="0">
                <a:solidFill>
                  <a:schemeClr val="accent1"/>
                </a:solidFill>
                <a:latin typeface="UTM Avo" panose="02040603050506020204" pitchFamily="18" charset="0"/>
                <a:cs typeface="Times New Roman" panose="02020603050405020304" pitchFamily="18" charset="0"/>
              </a:rPr>
              <a:t> </a:t>
            </a:r>
            <a:r>
              <a:rPr lang="en-US" sz="3200" dirty="0" err="1">
                <a:solidFill>
                  <a:schemeClr val="accent1"/>
                </a:solidFill>
                <a:latin typeface="UTM Avo" panose="02040603050506020204" pitchFamily="18" charset="0"/>
                <a:cs typeface="Times New Roman" panose="02020603050405020304" pitchFamily="18" charset="0"/>
              </a:rPr>
              <a:t>là</a:t>
            </a:r>
            <a:r>
              <a:rPr lang="en-US" sz="3200" dirty="0">
                <a:solidFill>
                  <a:schemeClr val="accent1"/>
                </a:solidFill>
                <a:latin typeface="UTM Avo" panose="02040603050506020204" pitchFamily="18" charset="0"/>
                <a:cs typeface="Times New Roman" panose="02020603050405020304" pitchFamily="18" charset="0"/>
              </a:rPr>
              <a:t> </a:t>
            </a:r>
            <a:r>
              <a:rPr lang="en-US" sz="3200" dirty="0" err="1">
                <a:solidFill>
                  <a:schemeClr val="accent1"/>
                </a:solidFill>
                <a:latin typeface="UTM Avo" panose="02040603050506020204" pitchFamily="18" charset="0"/>
                <a:cs typeface="Times New Roman" panose="02020603050405020304" pitchFamily="18" charset="0"/>
              </a:rPr>
              <a:t>lời</a:t>
            </a:r>
            <a:r>
              <a:rPr lang="en-US" sz="3200" dirty="0">
                <a:solidFill>
                  <a:schemeClr val="accent1"/>
                </a:solidFill>
                <a:latin typeface="UTM Avo" panose="02040603050506020204" pitchFamily="18" charset="0"/>
                <a:cs typeface="Times New Roman" panose="02020603050405020304" pitchFamily="18" charset="0"/>
              </a:rPr>
              <a:t> </a:t>
            </a:r>
            <a:r>
              <a:rPr lang="en-US" sz="3200" dirty="0" err="1">
                <a:solidFill>
                  <a:schemeClr val="accent1"/>
                </a:solidFill>
                <a:latin typeface="UTM Avo" panose="02040603050506020204" pitchFamily="18" charset="0"/>
                <a:cs typeface="Times New Roman" panose="02020603050405020304" pitchFamily="18" charset="0"/>
              </a:rPr>
              <a:t>của</a:t>
            </a:r>
            <a:r>
              <a:rPr lang="en-US" sz="3200" dirty="0">
                <a:solidFill>
                  <a:schemeClr val="accent1"/>
                </a:solidFill>
                <a:latin typeface="UTM Avo" panose="02040603050506020204" pitchFamily="18" charset="0"/>
                <a:cs typeface="Times New Roman" panose="02020603050405020304" pitchFamily="18" charset="0"/>
              </a:rPr>
              <a:t> </a:t>
            </a:r>
            <a:r>
              <a:rPr lang="en-US" sz="3200" dirty="0" err="1">
                <a:solidFill>
                  <a:schemeClr val="accent1"/>
                </a:solidFill>
                <a:latin typeface="UTM Avo" panose="02040603050506020204" pitchFamily="18" charset="0"/>
                <a:cs typeface="Times New Roman" panose="02020603050405020304" pitchFamily="18" charset="0"/>
              </a:rPr>
              <a:t>một</a:t>
            </a:r>
            <a:r>
              <a:rPr lang="en-US" sz="3200" dirty="0">
                <a:solidFill>
                  <a:schemeClr val="accent1"/>
                </a:solidFill>
                <a:latin typeface="UTM Avo" panose="02040603050506020204" pitchFamily="18" charset="0"/>
                <a:cs typeface="Times New Roman" panose="02020603050405020304" pitchFamily="18" charset="0"/>
              </a:rPr>
              <a:t> </a:t>
            </a:r>
            <a:r>
              <a:rPr lang="en-US" sz="3200" dirty="0" err="1">
                <a:solidFill>
                  <a:schemeClr val="accent1"/>
                </a:solidFill>
                <a:latin typeface="UTM Avo" panose="02040603050506020204" pitchFamily="18" charset="0"/>
                <a:cs typeface="Times New Roman" panose="02020603050405020304" pitchFamily="18" charset="0"/>
              </a:rPr>
              <a:t>bạn</a:t>
            </a:r>
            <a:r>
              <a:rPr lang="en-US" sz="3200" dirty="0">
                <a:solidFill>
                  <a:schemeClr val="accent1"/>
                </a:solidFill>
                <a:latin typeface="UTM Avo" panose="02040603050506020204" pitchFamily="18" charset="0"/>
                <a:cs typeface="Times New Roman" panose="02020603050405020304" pitchFamily="18" charset="0"/>
              </a:rPr>
              <a:t> </a:t>
            </a:r>
            <a:r>
              <a:rPr lang="en-US" sz="3200" dirty="0" err="1">
                <a:solidFill>
                  <a:schemeClr val="accent1"/>
                </a:solidFill>
                <a:latin typeface="UTM Avo" panose="02040603050506020204" pitchFamily="18" charset="0"/>
                <a:cs typeface="Times New Roman" panose="02020603050405020304" pitchFamily="18" charset="0"/>
              </a:rPr>
              <a:t>học</a:t>
            </a:r>
            <a:r>
              <a:rPr lang="en-US" sz="3200" dirty="0">
                <a:solidFill>
                  <a:schemeClr val="accent1"/>
                </a:solidFill>
                <a:latin typeface="UTM Avo" panose="02040603050506020204" pitchFamily="18" charset="0"/>
                <a:cs typeface="Times New Roman" panose="02020603050405020304" pitchFamily="18" charset="0"/>
              </a:rPr>
              <a:t> </a:t>
            </a:r>
            <a:r>
              <a:rPr lang="en-US" sz="3200" dirty="0" err="1">
                <a:solidFill>
                  <a:schemeClr val="accent1"/>
                </a:solidFill>
                <a:latin typeface="UTM Avo" panose="02040603050506020204" pitchFamily="18" charset="0"/>
                <a:cs typeface="Times New Roman" panose="02020603050405020304" pitchFamily="18" charset="0"/>
              </a:rPr>
              <a:t>sinh</a:t>
            </a:r>
            <a:r>
              <a:rPr lang="en-US" sz="3200" dirty="0">
                <a:solidFill>
                  <a:schemeClr val="accent1"/>
                </a:solidFill>
                <a:latin typeface="UTM Avo" panose="02040603050506020204" pitchFamily="18" charset="0"/>
                <a:cs typeface="Times New Roman" panose="02020603050405020304" pitchFamily="18" charset="0"/>
              </a:rPr>
              <a:t> </a:t>
            </a:r>
            <a:r>
              <a:rPr lang="en-US" sz="3200" dirty="0" err="1">
                <a:solidFill>
                  <a:schemeClr val="accent1"/>
                </a:solidFill>
                <a:latin typeface="UTM Avo" panose="02040603050506020204" pitchFamily="18" charset="0"/>
                <a:cs typeface="Times New Roman" panose="02020603050405020304" pitchFamily="18" charset="0"/>
              </a:rPr>
              <a:t>nói</a:t>
            </a:r>
            <a:r>
              <a:rPr lang="en-US" sz="3200" dirty="0">
                <a:solidFill>
                  <a:schemeClr val="accent1"/>
                </a:solidFill>
                <a:latin typeface="UTM Avo" panose="02040603050506020204" pitchFamily="18" charset="0"/>
                <a:cs typeface="Times New Roman" panose="02020603050405020304" pitchFamily="18" charset="0"/>
              </a:rPr>
              <a:t> </a:t>
            </a:r>
            <a:r>
              <a:rPr lang="en-US" sz="3200" dirty="0" err="1">
                <a:solidFill>
                  <a:schemeClr val="accent1"/>
                </a:solidFill>
                <a:latin typeface="UTM Avo" panose="02040603050506020204" pitchFamily="18" charset="0"/>
                <a:cs typeface="Times New Roman" panose="02020603050405020304" pitchFamily="18" charset="0"/>
              </a:rPr>
              <a:t>với</a:t>
            </a:r>
            <a:r>
              <a:rPr lang="en-US" sz="3200" dirty="0">
                <a:solidFill>
                  <a:schemeClr val="accent1"/>
                </a:solidFill>
                <a:latin typeface="UTM Avo" panose="02040603050506020204" pitchFamily="18" charset="0"/>
                <a:cs typeface="Times New Roman" panose="02020603050405020304" pitchFamily="18" charset="0"/>
              </a:rPr>
              <a:t> </a:t>
            </a:r>
            <a:r>
              <a:rPr lang="en-US" sz="3200" dirty="0" err="1">
                <a:solidFill>
                  <a:schemeClr val="accent1"/>
                </a:solidFill>
                <a:latin typeface="UTM Avo" panose="02040603050506020204" pitchFamily="18" charset="0"/>
                <a:cs typeface="Times New Roman" panose="02020603050405020304" pitchFamily="18" charset="0"/>
              </a:rPr>
              <a:t>cái</a:t>
            </a:r>
            <a:r>
              <a:rPr lang="en-US" sz="3200" dirty="0">
                <a:solidFill>
                  <a:schemeClr val="accent1"/>
                </a:solidFill>
                <a:latin typeface="UTM Avo" panose="02040603050506020204" pitchFamily="18" charset="0"/>
                <a:cs typeface="Times New Roman" panose="02020603050405020304" pitchFamily="18" charset="0"/>
              </a:rPr>
              <a:t> </a:t>
            </a:r>
            <a:r>
              <a:rPr lang="en-US" sz="3200" dirty="0" err="1">
                <a:solidFill>
                  <a:schemeClr val="accent1"/>
                </a:solidFill>
                <a:latin typeface="UTM Avo" panose="02040603050506020204" pitchFamily="18" charset="0"/>
                <a:cs typeface="Times New Roman" panose="02020603050405020304" pitchFamily="18" charset="0"/>
              </a:rPr>
              <a:t>trống</a:t>
            </a:r>
            <a:r>
              <a:rPr lang="en-US" sz="3200" dirty="0">
                <a:solidFill>
                  <a:schemeClr val="accent1"/>
                </a:solidFill>
                <a:latin typeface="UTM Avo" panose="02040603050506020204" pitchFamily="18" charset="0"/>
                <a:cs typeface="Times New Roman" panose="02020603050405020304" pitchFamily="18" charset="0"/>
              </a:rPr>
              <a:t> </a:t>
            </a:r>
            <a:r>
              <a:rPr lang="en-US" sz="3200" dirty="0" err="1">
                <a:solidFill>
                  <a:schemeClr val="accent1"/>
                </a:solidFill>
                <a:latin typeface="UTM Avo" panose="02040603050506020204" pitchFamily="18" charset="0"/>
                <a:cs typeface="Times New Roman" panose="02020603050405020304" pitchFamily="18" charset="0"/>
              </a:rPr>
              <a:t>trường</a:t>
            </a:r>
            <a:r>
              <a:rPr lang="en-US" sz="3200" dirty="0">
                <a:solidFill>
                  <a:schemeClr val="accent1"/>
                </a:solidFill>
                <a:latin typeface="UTM Avo" panose="02040603050506020204" pitchFamily="18" charset="0"/>
                <a:cs typeface="Times New Roman" panose="02020603050405020304" pitchFamily="18" charset="0"/>
              </a:rPr>
              <a:t>.</a:t>
            </a:r>
          </a:p>
        </p:txBody>
      </p:sp>
      <p:sp>
        <p:nvSpPr>
          <p:cNvPr id="10" name="Action Button: Home 2">
            <a:hlinkClick r:id="rId2" action="ppaction://hlinksldjump" highlightClick="1"/>
            <a:extLst>
              <a:ext uri="{FF2B5EF4-FFF2-40B4-BE49-F238E27FC236}">
                <a16:creationId xmlns:a16="http://schemas.microsoft.com/office/drawing/2014/main" id="{D059516B-1D5D-4393-9FC7-AE818C50C329}"/>
              </a:ext>
            </a:extLst>
          </p:cNvPr>
          <p:cNvSpPr/>
          <p:nvPr/>
        </p:nvSpPr>
        <p:spPr>
          <a:xfrm>
            <a:off x="11119139" y="6094450"/>
            <a:ext cx="685800" cy="685800"/>
          </a:xfrm>
          <a:prstGeom prst="actionButtonHom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vi-VN" dirty="0">
              <a:solidFill>
                <a:prstClr val="black"/>
              </a:solidFill>
              <a:latin typeface="Arial" panose="020B0604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38962"/>
            <a:ext cx="6123708" cy="474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58666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1">
            <a:extLst>
              <a:ext uri="{FF2B5EF4-FFF2-40B4-BE49-F238E27FC236}">
                <a16:creationId xmlns:a16="http://schemas.microsoft.com/office/drawing/2014/main" id="{03194BB6-9E11-495C-878F-FD930F5592B8}"/>
              </a:ext>
            </a:extLst>
          </p:cNvPr>
          <p:cNvSpPr/>
          <p:nvPr/>
        </p:nvSpPr>
        <p:spPr>
          <a:xfrm>
            <a:off x="471053" y="415636"/>
            <a:ext cx="11333019" cy="198120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solidFill>
                  <a:prstClr val="black"/>
                </a:solidFill>
                <a:latin typeface="UTM Avo" panose="02040603050506020204" pitchFamily="18" charset="0"/>
                <a:cs typeface="Times New Roman" pitchFamily="18" charset="0"/>
              </a:rPr>
              <a:t>Đọc</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bài</a:t>
            </a:r>
            <a:r>
              <a:rPr lang="en-US" sz="2800">
                <a:solidFill>
                  <a:prstClr val="black"/>
                </a:solidFill>
                <a:latin typeface="UTM Avo" panose="02040603050506020204" pitchFamily="18" charset="0"/>
                <a:cs typeface="Times New Roman" pitchFamily="18" charset="0"/>
              </a:rPr>
              <a:t>: </a:t>
            </a:r>
            <a:r>
              <a:rPr lang="en-US" sz="4000">
                <a:solidFill>
                  <a:srgbClr val="FF0000"/>
                </a:solidFill>
                <a:latin typeface="UTM Avo" panose="02040603050506020204" pitchFamily="18" charset="0"/>
              </a:rPr>
              <a:t>Mít làm thơ </a:t>
            </a:r>
            <a:r>
              <a:rPr lang="en-US" sz="3200">
                <a:solidFill>
                  <a:schemeClr val="tx1"/>
                </a:solidFill>
                <a:latin typeface="UTM Avo" panose="02040603050506020204" pitchFamily="18" charset="0"/>
              </a:rPr>
              <a:t>(trang 25</a:t>
            </a:r>
            <a:r>
              <a:rPr lang="en-US" sz="3200">
                <a:solidFill>
                  <a:schemeClr val="tx1"/>
                </a:solidFill>
                <a:latin typeface="UTM Avo" panose="02040603050506020204" pitchFamily="18" charset="0"/>
                <a:cs typeface="Times New Roman" pitchFamily="18" charset="0"/>
              </a:rPr>
              <a:t>)</a:t>
            </a:r>
            <a:endParaRPr lang="en-US" sz="4400" dirty="0">
              <a:solidFill>
                <a:schemeClr val="tx1"/>
              </a:solidFill>
              <a:latin typeface="UTM Avo" panose="02040603050506020204" pitchFamily="18" charset="0"/>
              <a:cs typeface="Times New Roman" pitchFamily="18" charset="0"/>
            </a:endParaRPr>
          </a:p>
        </p:txBody>
      </p:sp>
      <p:sp>
        <p:nvSpPr>
          <p:cNvPr id="5" name="Action Button: Home 2">
            <a:hlinkClick r:id="rId2" action="ppaction://hlinksldjump" highlightClick="1"/>
            <a:extLst>
              <a:ext uri="{FF2B5EF4-FFF2-40B4-BE49-F238E27FC236}">
                <a16:creationId xmlns:a16="http://schemas.microsoft.com/office/drawing/2014/main" id="{FA3A5AB6-D3F4-4F96-8EA3-AAB80CCF2768}"/>
              </a:ext>
            </a:extLst>
          </p:cNvPr>
          <p:cNvSpPr/>
          <p:nvPr/>
        </p:nvSpPr>
        <p:spPr>
          <a:xfrm>
            <a:off x="9829800" y="6019800"/>
            <a:ext cx="609600" cy="6096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dirty="0">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id="{54CA8883-BC68-41F1-9161-5209C3C85D1D}"/>
              </a:ext>
            </a:extLst>
          </p:cNvPr>
          <p:cNvSpPr txBox="1"/>
          <p:nvPr/>
        </p:nvSpPr>
        <p:spPr>
          <a:xfrm>
            <a:off x="5305898" y="2787705"/>
            <a:ext cx="6733702" cy="1569660"/>
          </a:xfrm>
          <a:prstGeom prst="rect">
            <a:avLst/>
          </a:prstGeom>
          <a:solidFill>
            <a:schemeClr val="accent4">
              <a:lumMod val="60000"/>
              <a:lumOff val="40000"/>
            </a:schemeClr>
          </a:solidFill>
        </p:spPr>
        <p:txBody>
          <a:bodyPr wrap="square" rtlCol="0">
            <a:spAutoFit/>
          </a:bodyPr>
          <a:lstStyle/>
          <a:p>
            <a:pPr algn="ctr"/>
            <a:r>
              <a:rPr lang="en-US" sz="3200" dirty="0" err="1">
                <a:latin typeface="UTM Avo" panose="02040603050506020204" pitchFamily="18" charset="0"/>
                <a:cs typeface="Times New Roman" pitchFamily="18" charset="0"/>
              </a:rPr>
              <a:t>Trả</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hỏi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sau</a:t>
            </a:r>
            <a:r>
              <a:rPr lang="en-US" sz="3200" dirty="0">
                <a:latin typeface="UTM Avo" panose="02040603050506020204" pitchFamily="18" charset="0"/>
                <a:cs typeface="Times New Roman" pitchFamily="18" charset="0"/>
              </a:rPr>
              <a:t>:</a:t>
            </a:r>
          </a:p>
          <a:p>
            <a:pPr algn="ctr"/>
            <a:r>
              <a:rPr lang="en-US" sz="3200">
                <a:solidFill>
                  <a:schemeClr val="accent1"/>
                </a:solidFill>
                <a:latin typeface="UTM Avo" panose="02040603050506020204" pitchFamily="18" charset="0"/>
                <a:cs typeface="Times New Roman" panose="02020603050405020304" pitchFamily="18" charset="0"/>
              </a:rPr>
              <a:t>- Mít tặng Biết Tuốt câu thơ như thế nào? </a:t>
            </a:r>
            <a:endParaRPr lang="en-US" sz="3200" dirty="0">
              <a:solidFill>
                <a:schemeClr val="accent1"/>
              </a:solidFill>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BF3889D-4165-4A54-9E77-E7DFDF9AA474}"/>
              </a:ext>
            </a:extLst>
          </p:cNvPr>
          <p:cNvSpPr txBox="1"/>
          <p:nvPr/>
        </p:nvSpPr>
        <p:spPr>
          <a:xfrm>
            <a:off x="5268686" y="4748234"/>
            <a:ext cx="6923314" cy="1077218"/>
          </a:xfrm>
          <a:prstGeom prst="rect">
            <a:avLst/>
          </a:prstGeom>
          <a:solidFill>
            <a:schemeClr val="accent4">
              <a:lumMod val="60000"/>
              <a:lumOff val="40000"/>
            </a:schemeClr>
          </a:solidFill>
        </p:spPr>
        <p:txBody>
          <a:bodyPr wrap="square" rtlCol="0">
            <a:spAutoFit/>
          </a:bodyPr>
          <a:lstStyle/>
          <a:p>
            <a:pPr algn="just"/>
            <a:r>
              <a:rPr lang="en-US" sz="3200">
                <a:solidFill>
                  <a:schemeClr val="accent1"/>
                </a:solidFill>
                <a:latin typeface="UTM Avo" panose="02040603050506020204" pitchFamily="18" charset="0"/>
                <a:cs typeface="Times New Roman" panose="02020603050405020304" pitchFamily="18" charset="0"/>
              </a:rPr>
              <a:t>- “Một hôm, đi dạo qua dòng suối</a:t>
            </a:r>
          </a:p>
          <a:p>
            <a:pPr algn="just"/>
            <a:r>
              <a:rPr lang="en-US" sz="3200">
                <a:solidFill>
                  <a:schemeClr val="accent1"/>
                </a:solidFill>
                <a:latin typeface="UTM Avo" panose="02040603050506020204" pitchFamily="18" charset="0"/>
                <a:cs typeface="Times New Roman" panose="02020603050405020304" pitchFamily="18" charset="0"/>
              </a:rPr>
              <a:t>Biết Tuốt nhảy qua con cá chuối.”</a:t>
            </a:r>
            <a:endParaRPr lang="en-US" sz="3200" dirty="0">
              <a:solidFill>
                <a:schemeClr val="accent1"/>
              </a:solidFill>
              <a:latin typeface="UTM Avo" panose="02040603050506020204" pitchFamily="18" charset="0"/>
              <a:cs typeface="Times New Roman" panose="02020603050405020304" pitchFamily="18" charset="0"/>
            </a:endParaRPr>
          </a:p>
        </p:txBody>
      </p:sp>
      <p:pic>
        <p:nvPicPr>
          <p:cNvPr id="10" name="Picture 9"/>
          <p:cNvPicPr>
            <a:picLocks noChangeAspect="1"/>
          </p:cNvPicPr>
          <p:nvPr/>
        </p:nvPicPr>
        <p:blipFill rotWithShape="1">
          <a:blip r:embed="rId3"/>
          <a:srcRect l="62605" t="35863" r="20996" b="31399"/>
          <a:stretch/>
        </p:blipFill>
        <p:spPr>
          <a:xfrm>
            <a:off x="471053" y="2416197"/>
            <a:ext cx="4834845" cy="3882335"/>
          </a:xfrm>
          <a:prstGeom prst="rect">
            <a:avLst/>
          </a:prstGeom>
        </p:spPr>
      </p:pic>
      <p:grpSp>
        <p:nvGrpSpPr>
          <p:cNvPr id="11" name="Group 10"/>
          <p:cNvGrpSpPr/>
          <p:nvPr/>
        </p:nvGrpSpPr>
        <p:grpSpPr>
          <a:xfrm>
            <a:off x="174172" y="2396837"/>
            <a:ext cx="4715880" cy="4125884"/>
            <a:chOff x="2873827" y="783771"/>
            <a:chExt cx="6154059" cy="4949372"/>
          </a:xfrm>
        </p:grpSpPr>
        <p:pic>
          <p:nvPicPr>
            <p:cNvPr id="12" name="Picture 11"/>
            <p:cNvPicPr>
              <a:picLocks noChangeAspect="1"/>
            </p:cNvPicPr>
            <p:nvPr/>
          </p:nvPicPr>
          <p:blipFill rotWithShape="1">
            <a:blip r:embed="rId4"/>
            <a:srcRect l="55466" t="21379" r="22000" b="10962"/>
            <a:stretch/>
          </p:blipFill>
          <p:spPr>
            <a:xfrm>
              <a:off x="6095999" y="783771"/>
              <a:ext cx="2931887" cy="4949372"/>
            </a:xfrm>
            <a:prstGeom prst="rect">
              <a:avLst/>
            </a:prstGeom>
          </p:spPr>
        </p:pic>
        <p:pic>
          <p:nvPicPr>
            <p:cNvPr id="13" name="Picture 12"/>
            <p:cNvPicPr>
              <a:picLocks noChangeAspect="1"/>
            </p:cNvPicPr>
            <p:nvPr/>
          </p:nvPicPr>
          <p:blipFill rotWithShape="1">
            <a:blip r:embed="rId4"/>
            <a:srcRect l="30255" t="50546" r="44980" b="11160"/>
            <a:stretch/>
          </p:blipFill>
          <p:spPr>
            <a:xfrm>
              <a:off x="2873827" y="2931886"/>
              <a:ext cx="3222172" cy="2801257"/>
            </a:xfrm>
            <a:prstGeom prst="rect">
              <a:avLst/>
            </a:prstGeom>
          </p:spPr>
        </p:pic>
      </p:grpSp>
    </p:spTree>
    <p:extLst>
      <p:ext uri="{BB962C8B-B14F-4D97-AF65-F5344CB8AC3E}">
        <p14:creationId xmlns:p14="http://schemas.microsoft.com/office/powerpoint/2010/main" val="31785002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orizontal Scroll 1">
            <a:extLst>
              <a:ext uri="{FF2B5EF4-FFF2-40B4-BE49-F238E27FC236}">
                <a16:creationId xmlns:a16="http://schemas.microsoft.com/office/drawing/2014/main" id="{9A9C446F-B5E7-4FF1-8789-832DA9EEDC10}"/>
              </a:ext>
            </a:extLst>
          </p:cNvPr>
          <p:cNvSpPr/>
          <p:nvPr/>
        </p:nvSpPr>
        <p:spPr>
          <a:xfrm>
            <a:off x="1032165" y="304798"/>
            <a:ext cx="9857508" cy="1745673"/>
          </a:xfrm>
          <a:prstGeom prst="horizontalScroll">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lvl="0" algn="ctr">
              <a:defRPr/>
            </a:pPr>
            <a:r>
              <a:rPr kumimoji="0" lang="en-US" sz="2800" i="0" u="none" strike="noStrike" kern="0" cap="none" spc="0" normalizeH="0" baseline="0" noProof="0" dirty="0" err="1">
                <a:ln>
                  <a:noFill/>
                </a:ln>
                <a:solidFill>
                  <a:prstClr val="black"/>
                </a:solidFill>
                <a:effectLst/>
                <a:uLnTx/>
                <a:uFillTx/>
                <a:latin typeface="UTM Avo" panose="02040603050506020204" pitchFamily="18" charset="0"/>
                <a:cs typeface="Times New Roman" pitchFamily="18" charset="0"/>
              </a:rPr>
              <a:t>Đọc</a:t>
            </a:r>
            <a:r>
              <a:rPr kumimoji="0" lang="en-US" sz="2800" i="0" u="none" strike="noStrike" kern="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en-US" sz="2800" i="0" u="none" strike="noStrike" kern="0" cap="none" spc="0" normalizeH="0" baseline="0" noProof="0" dirty="0" err="1">
                <a:ln>
                  <a:noFill/>
                </a:ln>
                <a:solidFill>
                  <a:prstClr val="black"/>
                </a:solidFill>
                <a:effectLst/>
                <a:uLnTx/>
                <a:uFillTx/>
                <a:latin typeface="UTM Avo" panose="02040603050506020204" pitchFamily="18" charset="0"/>
                <a:cs typeface="Times New Roman" pitchFamily="18" charset="0"/>
              </a:rPr>
              <a:t>bài</a:t>
            </a:r>
            <a:r>
              <a:rPr kumimoji="0" lang="en-US" sz="2800" i="0" u="none" strike="noStrike" kern="0" cap="none" spc="0" normalizeH="0" baseline="0" noProof="0">
                <a:ln>
                  <a:noFill/>
                </a:ln>
                <a:solidFill>
                  <a:prstClr val="black"/>
                </a:solidFill>
                <a:effectLst/>
                <a:uLnTx/>
                <a:uFillTx/>
                <a:latin typeface="UTM Avo" panose="02040603050506020204" pitchFamily="18" charset="0"/>
                <a:cs typeface="Times New Roman" pitchFamily="18" charset="0"/>
              </a:rPr>
              <a:t>: </a:t>
            </a:r>
            <a:r>
              <a:rPr lang="en-US" sz="3600">
                <a:solidFill>
                  <a:srgbClr val="FF0000"/>
                </a:solidFill>
                <a:latin typeface="UTM Avo" panose="02040603050506020204" pitchFamily="18" charset="0"/>
                <a:cs typeface="Times New Roman" pitchFamily="18" charset="0"/>
              </a:rPr>
              <a:t>“Ngày hôm qua đâu rồi?”</a:t>
            </a:r>
            <a:r>
              <a:rPr lang="en-US" sz="4400">
                <a:solidFill>
                  <a:srgbClr val="FF0000"/>
                </a:solidFill>
                <a:latin typeface="UTM Avo" panose="02040603050506020204" pitchFamily="18" charset="0"/>
                <a:cs typeface="Times New Roman" pitchFamily="18" charset="0"/>
              </a:rPr>
              <a:t> </a:t>
            </a:r>
            <a:r>
              <a:rPr lang="en-US" sz="2800">
                <a:solidFill>
                  <a:schemeClr val="bg2"/>
                </a:solidFill>
                <a:latin typeface="UTM Avo" panose="02040603050506020204" pitchFamily="18" charset="0"/>
                <a:cs typeface="Times New Roman" pitchFamily="18" charset="0"/>
              </a:rPr>
              <a:t>(trang 15)</a:t>
            </a:r>
            <a:endParaRPr kumimoji="0" lang="en-US" sz="4400" i="0" u="none" strike="noStrike" kern="0" cap="none" spc="0" normalizeH="0" baseline="0" noProof="0" dirty="0">
              <a:ln>
                <a:noFill/>
              </a:ln>
              <a:solidFill>
                <a:schemeClr val="bg2"/>
              </a:solidFill>
              <a:effectLst/>
              <a:uLnTx/>
              <a:uFillTx/>
              <a:latin typeface="UTM Avo" panose="02040603050506020204" pitchFamily="18" charset="0"/>
              <a:cs typeface="Times New Roman" pitchFamily="18" charset="0"/>
            </a:endParaRPr>
          </a:p>
        </p:txBody>
      </p:sp>
      <p:sp>
        <p:nvSpPr>
          <p:cNvPr id="7" name="TextBox 6">
            <a:extLst>
              <a:ext uri="{FF2B5EF4-FFF2-40B4-BE49-F238E27FC236}">
                <a16:creationId xmlns:a16="http://schemas.microsoft.com/office/drawing/2014/main" id="{631FA4A0-AEFD-476B-B980-70A3AEAB202E}"/>
              </a:ext>
            </a:extLst>
          </p:cNvPr>
          <p:cNvSpPr txBox="1"/>
          <p:nvPr/>
        </p:nvSpPr>
        <p:spPr>
          <a:xfrm>
            <a:off x="5832764" y="2050471"/>
            <a:ext cx="6137563" cy="1200329"/>
          </a:xfrm>
          <a:prstGeom prst="rect">
            <a:avLst/>
          </a:prstGeom>
          <a:solidFill>
            <a:schemeClr val="accent4">
              <a:lumMod val="60000"/>
              <a:lumOff val="40000"/>
            </a:schemeClr>
          </a:solidFill>
        </p:spPr>
        <p:txBody>
          <a:bodyPr wrap="square" rtlCol="0">
            <a:spAutoFit/>
          </a:bodyPr>
          <a:lstStyle/>
          <a:p>
            <a:pPr algn="ctr"/>
            <a:r>
              <a:rPr lang="en-US" sz="3600" dirty="0" err="1">
                <a:latin typeface="UTM Avo" panose="02040603050506020204" pitchFamily="18" charset="0"/>
                <a:cs typeface="Times New Roman" pitchFamily="18" charset="0"/>
              </a:rPr>
              <a:t>Trả</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lời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câu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hỏi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sau</a:t>
            </a:r>
            <a:r>
              <a:rPr lang="en-US" sz="3600" dirty="0">
                <a:latin typeface="UTM Avo" panose="02040603050506020204" pitchFamily="18" charset="0"/>
                <a:cs typeface="Times New Roman" pitchFamily="18" charset="0"/>
              </a:rPr>
              <a:t>:</a:t>
            </a:r>
          </a:p>
          <a:p>
            <a:pPr algn="ctr"/>
            <a:r>
              <a:rPr lang="en-US" sz="3600">
                <a:solidFill>
                  <a:schemeClr val="accent1"/>
                </a:solidFill>
                <a:latin typeface="UTM Avo" panose="02040603050506020204" pitchFamily="18" charset="0"/>
                <a:cs typeface="Times New Roman" panose="02020603050405020304" pitchFamily="18" charset="0"/>
              </a:rPr>
              <a:t>- Bạn nhỏ hỏi bố điều gì?</a:t>
            </a:r>
            <a:endParaRPr lang="en-US" sz="3600" dirty="0">
              <a:solidFill>
                <a:schemeClr val="accent1"/>
              </a:solidFill>
              <a:latin typeface="UTM Avo" panose="0204060305050602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630392D-68EF-4BAA-8990-DFD985245B13}"/>
              </a:ext>
            </a:extLst>
          </p:cNvPr>
          <p:cNvSpPr txBox="1"/>
          <p:nvPr/>
        </p:nvSpPr>
        <p:spPr>
          <a:xfrm>
            <a:off x="5832764" y="4020424"/>
            <a:ext cx="6137563" cy="1200329"/>
          </a:xfrm>
          <a:prstGeom prst="rect">
            <a:avLst/>
          </a:prstGeom>
          <a:solidFill>
            <a:schemeClr val="accent4">
              <a:lumMod val="60000"/>
              <a:lumOff val="40000"/>
            </a:schemeClr>
          </a:solidFill>
        </p:spPr>
        <p:txBody>
          <a:bodyPr wrap="square" rtlCol="0">
            <a:spAutoFit/>
          </a:bodyPr>
          <a:lstStyle/>
          <a:p>
            <a:pPr algn="ctr"/>
            <a:r>
              <a:rPr lang="en-US" sz="3600" dirty="0">
                <a:solidFill>
                  <a:schemeClr val="accent1"/>
                </a:solidFill>
                <a:latin typeface="UTM Avo" panose="02040603050506020204" pitchFamily="18" charset="0"/>
                <a:cs typeface="Times New Roman" panose="02020603050405020304" pitchFamily="18" charset="0"/>
              </a:rPr>
              <a:t>- </a:t>
            </a:r>
            <a:r>
              <a:rPr lang="en-US" sz="3600" dirty="0" err="1">
                <a:solidFill>
                  <a:schemeClr val="accent1"/>
                </a:solidFill>
                <a:latin typeface="UTM Avo" panose="02040603050506020204" pitchFamily="18" charset="0"/>
                <a:cs typeface="Times New Roman" panose="02020603050405020304" pitchFamily="18" charset="0"/>
              </a:rPr>
              <a:t>Bạn</a:t>
            </a:r>
            <a:r>
              <a:rPr lang="en-US" sz="3600" dirty="0">
                <a:solidFill>
                  <a:schemeClr val="accent1"/>
                </a:solidFill>
                <a:latin typeface="UTM Avo" panose="02040603050506020204" pitchFamily="18" charset="0"/>
                <a:cs typeface="Times New Roman" panose="02020603050405020304" pitchFamily="18" charset="0"/>
              </a:rPr>
              <a:t> </a:t>
            </a:r>
            <a:r>
              <a:rPr lang="en-US" sz="3600" dirty="0" err="1">
                <a:solidFill>
                  <a:schemeClr val="accent1"/>
                </a:solidFill>
                <a:latin typeface="UTM Avo" panose="02040603050506020204" pitchFamily="18" charset="0"/>
                <a:cs typeface="Times New Roman" panose="02020603050405020304" pitchFamily="18" charset="0"/>
              </a:rPr>
              <a:t>nhỏ</a:t>
            </a:r>
            <a:r>
              <a:rPr lang="en-US" sz="3600" dirty="0">
                <a:solidFill>
                  <a:schemeClr val="accent1"/>
                </a:solidFill>
                <a:latin typeface="UTM Avo" panose="02040603050506020204" pitchFamily="18" charset="0"/>
                <a:cs typeface="Times New Roman" panose="02020603050405020304" pitchFamily="18" charset="0"/>
              </a:rPr>
              <a:t> </a:t>
            </a:r>
            <a:r>
              <a:rPr lang="en-US" sz="3600" dirty="0" err="1">
                <a:solidFill>
                  <a:schemeClr val="accent1"/>
                </a:solidFill>
                <a:latin typeface="UTM Avo" panose="02040603050506020204" pitchFamily="18" charset="0"/>
                <a:cs typeface="Times New Roman" panose="02020603050405020304" pitchFamily="18" charset="0"/>
              </a:rPr>
              <a:t>hỏi</a:t>
            </a:r>
            <a:r>
              <a:rPr lang="en-US" sz="3600" dirty="0">
                <a:solidFill>
                  <a:schemeClr val="accent1"/>
                </a:solidFill>
                <a:latin typeface="UTM Avo" panose="02040603050506020204" pitchFamily="18" charset="0"/>
                <a:cs typeface="Times New Roman" panose="02020603050405020304" pitchFamily="18" charset="0"/>
              </a:rPr>
              <a:t> </a:t>
            </a:r>
            <a:r>
              <a:rPr lang="en-US" sz="3600" dirty="0" err="1">
                <a:solidFill>
                  <a:schemeClr val="accent1"/>
                </a:solidFill>
                <a:latin typeface="UTM Avo" panose="02040603050506020204" pitchFamily="18" charset="0"/>
                <a:cs typeface="Times New Roman" panose="02020603050405020304" pitchFamily="18" charset="0"/>
              </a:rPr>
              <a:t>bố</a:t>
            </a:r>
            <a:r>
              <a:rPr lang="en-US" sz="3600" dirty="0">
                <a:solidFill>
                  <a:schemeClr val="accent1"/>
                </a:solidFill>
                <a:latin typeface="UTM Avo" panose="02040603050506020204" pitchFamily="18" charset="0"/>
                <a:cs typeface="Times New Roman" panose="02020603050405020304" pitchFamily="18" charset="0"/>
              </a:rPr>
              <a:t>: </a:t>
            </a:r>
            <a:r>
              <a:rPr lang="en-US" sz="3600" dirty="0" err="1">
                <a:solidFill>
                  <a:schemeClr val="accent1"/>
                </a:solidFill>
                <a:latin typeface="UTM Avo" panose="02040603050506020204" pitchFamily="18" charset="0"/>
                <a:cs typeface="Times New Roman" panose="02020603050405020304" pitchFamily="18" charset="0"/>
              </a:rPr>
              <a:t>Ngày</a:t>
            </a:r>
            <a:r>
              <a:rPr lang="en-US" sz="3600" dirty="0">
                <a:solidFill>
                  <a:schemeClr val="accent1"/>
                </a:solidFill>
                <a:latin typeface="UTM Avo" panose="02040603050506020204" pitchFamily="18" charset="0"/>
                <a:cs typeface="Times New Roman" panose="02020603050405020304" pitchFamily="18" charset="0"/>
              </a:rPr>
              <a:t> </a:t>
            </a:r>
            <a:r>
              <a:rPr lang="en-US" sz="3600" dirty="0" err="1">
                <a:solidFill>
                  <a:schemeClr val="accent1"/>
                </a:solidFill>
                <a:latin typeface="UTM Avo" panose="02040603050506020204" pitchFamily="18" charset="0"/>
                <a:cs typeface="Times New Roman" panose="02020603050405020304" pitchFamily="18" charset="0"/>
              </a:rPr>
              <a:t>hôm</a:t>
            </a:r>
            <a:r>
              <a:rPr lang="en-US" sz="3600" dirty="0">
                <a:solidFill>
                  <a:schemeClr val="accent1"/>
                </a:solidFill>
                <a:latin typeface="UTM Avo" panose="02040603050506020204" pitchFamily="18" charset="0"/>
                <a:cs typeface="Times New Roman" panose="02020603050405020304" pitchFamily="18" charset="0"/>
              </a:rPr>
              <a:t> qua </a:t>
            </a:r>
            <a:r>
              <a:rPr lang="en-US" sz="3600" dirty="0" err="1">
                <a:solidFill>
                  <a:schemeClr val="accent1"/>
                </a:solidFill>
                <a:latin typeface="UTM Avo" panose="02040603050506020204" pitchFamily="18" charset="0"/>
                <a:cs typeface="Times New Roman" panose="02020603050405020304" pitchFamily="18" charset="0"/>
              </a:rPr>
              <a:t>đâu</a:t>
            </a:r>
            <a:r>
              <a:rPr lang="en-US" sz="3600" dirty="0">
                <a:solidFill>
                  <a:schemeClr val="accent1"/>
                </a:solidFill>
                <a:latin typeface="UTM Avo" panose="02040603050506020204" pitchFamily="18" charset="0"/>
                <a:cs typeface="Times New Roman" panose="02020603050405020304" pitchFamily="18" charset="0"/>
              </a:rPr>
              <a:t> </a:t>
            </a:r>
            <a:r>
              <a:rPr lang="en-US" sz="3600" dirty="0" err="1">
                <a:solidFill>
                  <a:schemeClr val="accent1"/>
                </a:solidFill>
                <a:latin typeface="UTM Avo" panose="02040603050506020204" pitchFamily="18" charset="0"/>
                <a:cs typeface="Times New Roman" panose="02020603050405020304" pitchFamily="18" charset="0"/>
              </a:rPr>
              <a:t>rồi</a:t>
            </a:r>
            <a:r>
              <a:rPr lang="en-US" sz="3600" dirty="0">
                <a:solidFill>
                  <a:schemeClr val="accent1"/>
                </a:solidFill>
                <a:latin typeface="UTM Avo" panose="02040603050506020204" pitchFamily="18" charset="0"/>
                <a:cs typeface="Times New Roman" panose="02020603050405020304" pitchFamily="18" charset="0"/>
              </a:rPr>
              <a:t>?</a:t>
            </a:r>
          </a:p>
        </p:txBody>
      </p:sp>
      <p:sp>
        <p:nvSpPr>
          <p:cNvPr id="9" name="Action Button: Home 2">
            <a:hlinkClick r:id="rId2" action="ppaction://hlinksldjump" highlightClick="1"/>
            <a:extLst>
              <a:ext uri="{FF2B5EF4-FFF2-40B4-BE49-F238E27FC236}">
                <a16:creationId xmlns:a16="http://schemas.microsoft.com/office/drawing/2014/main" id="{6FD052CA-F624-455C-81B1-623D9313ED23}"/>
              </a:ext>
            </a:extLst>
          </p:cNvPr>
          <p:cNvSpPr/>
          <p:nvPr/>
        </p:nvSpPr>
        <p:spPr>
          <a:xfrm>
            <a:off x="10127673" y="5867402"/>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93" y="2050471"/>
            <a:ext cx="4240069" cy="437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881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648</TotalTime>
  <Words>884</Words>
  <Application>Microsoft Office PowerPoint</Application>
  <PresentationFormat>Widescreen</PresentationFormat>
  <Paragraphs>91</Paragraphs>
  <Slides>19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等线</vt:lpstr>
      <vt:lpstr>Arial</vt:lpstr>
      <vt:lpstr>Calibri</vt:lpstr>
      <vt:lpstr>Times New Roman</vt:lpstr>
      <vt:lpstr>UTM Avo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Hoc10 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LAM HAI AN</dc:creator>
  <cp:lastModifiedBy>Administrator</cp:lastModifiedBy>
  <cp:revision>30</cp:revision>
  <dcterms:created xsi:type="dcterms:W3CDTF">2021-11-09T13:51:41Z</dcterms:created>
  <dcterms:modified xsi:type="dcterms:W3CDTF">2022-08-25T02:17:06Z</dcterms:modified>
</cp:coreProperties>
</file>