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8" r:id="rId2"/>
    <p:sldId id="306" r:id="rId3"/>
    <p:sldId id="261" r:id="rId4"/>
    <p:sldId id="307" r:id="rId5"/>
    <p:sldId id="324" r:id="rId6"/>
    <p:sldId id="309" r:id="rId7"/>
    <p:sldId id="349" r:id="rId8"/>
    <p:sldId id="370" r:id="rId9"/>
    <p:sldId id="348" r:id="rId10"/>
    <p:sldId id="365" r:id="rId11"/>
    <p:sldId id="366" r:id="rId12"/>
    <p:sldId id="367" r:id="rId13"/>
    <p:sldId id="364" r:id="rId14"/>
    <p:sldId id="368" r:id="rId15"/>
    <p:sldId id="369" r:id="rId16"/>
    <p:sldId id="350" r:id="rId17"/>
    <p:sldId id="353" r:id="rId18"/>
    <p:sldId id="371" r:id="rId19"/>
    <p:sldId id="301" r:id="rId20"/>
    <p:sldId id="372" r:id="rId21"/>
    <p:sldId id="373" r:id="rId22"/>
    <p:sldId id="374" r:id="rId23"/>
    <p:sldId id="375" r:id="rId24"/>
    <p:sldId id="376" r:id="rId25"/>
    <p:sldId id="32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994DA8-378E-42BA-A277-2047FD413F94}"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2195C-58DC-4335-AE13-DCA8B97D8C1C}" type="slidenum">
              <a:rPr lang="en-US" smtClean="0"/>
              <a:t>‹#›</a:t>
            </a:fld>
            <a:endParaRPr lang="en-US"/>
          </a:p>
        </p:txBody>
      </p:sp>
    </p:spTree>
    <p:extLst>
      <p:ext uri="{BB962C8B-B14F-4D97-AF65-F5344CB8AC3E}">
        <p14:creationId xmlns:p14="http://schemas.microsoft.com/office/powerpoint/2010/main" val="3301399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916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4457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89895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9283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45529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6251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49740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915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2799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9324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320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4537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97271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7123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51705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51086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3526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2024/10/18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529693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2024/10/18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18249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845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5"/>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1CF4557C-DB17-0F4B-E74B-D21655ADE1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96825" y="0"/>
            <a:ext cx="1510544" cy="1510544"/>
          </a:xfrm>
          <a:prstGeom prst="rect">
            <a:avLst/>
          </a:prstGeom>
        </p:spPr>
      </p:pic>
    </p:spTree>
    <p:extLst>
      <p:ext uri="{BB962C8B-B14F-4D97-AF65-F5344CB8AC3E}">
        <p14:creationId xmlns:p14="http://schemas.microsoft.com/office/powerpoint/2010/main" val="489018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48.png"/><Relationship Id="rId5" Type="http://schemas.openxmlformats.org/officeDocument/2006/relationships/image" Target="../media/image5.pn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audio" Target="NULL"/><Relationship Id="rId4" Type="http://schemas.openxmlformats.org/officeDocument/2006/relationships/audio" Target="../media/audio2.wav"/><Relationship Id="rId9" Type="http://schemas.openxmlformats.org/officeDocument/2006/relationships/audio"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pic>
        <p:nvPicPr>
          <p:cNvPr id="26" name="图片 25"/>
          <p:cNvPicPr>
            <a:picLocks noChangeAspect="1"/>
          </p:cNvPicPr>
          <p:nvPr/>
        </p:nvPicPr>
        <p:blipFill>
          <a:blip r:embed="rId5" cstate="screen"/>
          <a:stretch>
            <a:fillRect/>
          </a:stretch>
        </p:blipFill>
        <p:spPr>
          <a:xfrm>
            <a:off x="481136" y="2012950"/>
            <a:ext cx="692237" cy="1520824"/>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1095375" y="595630"/>
            <a:ext cx="10344150" cy="5417544"/>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6"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7" cstate="screen"/>
          <a:stretch>
            <a:fillRect/>
          </a:stretch>
        </p:blipFill>
        <p:spPr>
          <a:xfrm>
            <a:off x="7318762" y="-320674"/>
            <a:ext cx="4873238" cy="2896898"/>
          </a:xfrm>
          <a:prstGeom prst="rect">
            <a:avLst/>
          </a:prstGeom>
        </p:spPr>
      </p:pic>
      <p:pic>
        <p:nvPicPr>
          <p:cNvPr id="14" name="图片 13"/>
          <p:cNvPicPr>
            <a:picLocks noChangeAspect="1"/>
          </p:cNvPicPr>
          <p:nvPr/>
        </p:nvPicPr>
        <p:blipFill>
          <a:blip r:embed="rId8"/>
          <a:stretch>
            <a:fillRect/>
          </a:stretch>
        </p:blipFill>
        <p:spPr>
          <a:xfrm>
            <a:off x="5948767" y="489110"/>
            <a:ext cx="838200" cy="1323975"/>
          </a:xfrm>
          <a:prstGeom prst="rect">
            <a:avLst/>
          </a:prstGeom>
        </p:spPr>
      </p:pic>
      <p:pic>
        <p:nvPicPr>
          <p:cNvPr id="16" name="图片 15"/>
          <p:cNvPicPr>
            <a:picLocks noChangeAspect="1"/>
          </p:cNvPicPr>
          <p:nvPr/>
        </p:nvPicPr>
        <p:blipFill>
          <a:blip r:embed="rId9"/>
          <a:stretch>
            <a:fillRect/>
          </a:stretch>
        </p:blipFill>
        <p:spPr>
          <a:xfrm>
            <a:off x="5205569" y="895509"/>
            <a:ext cx="419100" cy="657225"/>
          </a:xfrm>
          <a:prstGeom prst="rect">
            <a:avLst/>
          </a:prstGeom>
        </p:spPr>
      </p:pic>
      <p:sp>
        <p:nvSpPr>
          <p:cNvPr id="67" name="Google Shape;487;p33">
            <a:extLst>
              <a:ext uri="{FF2B5EF4-FFF2-40B4-BE49-F238E27FC236}">
                <a16:creationId xmlns:a16="http://schemas.microsoft.com/office/drawing/2014/main" id="{9D912825-53A5-4207-BED0-5FADF4F0A656}"/>
              </a:ext>
            </a:extLst>
          </p:cNvPr>
          <p:cNvSpPr txBox="1">
            <a:spLocks/>
          </p:cNvSpPr>
          <p:nvPr/>
        </p:nvSpPr>
        <p:spPr>
          <a:xfrm>
            <a:off x="955347" y="155939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Bubblegum Sans"/>
              </a:rPr>
              <a:t>Thứ</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ubblegum Sans"/>
              </a:rPr>
              <a:t> …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Bubblegum Sans"/>
              </a:rPr>
              <a:t>ngày</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ubblegum Sans"/>
              </a:rPr>
              <a:t> …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Bubblegum Sans"/>
              </a:rPr>
              <a:t>tháng</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ubblegum Sans"/>
              </a:rPr>
              <a:t> …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Bubblegum Sans"/>
              </a:rPr>
              <a:t>năm</a:t>
            </a:r>
            <a:r>
              <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Bubblegum Sans"/>
              </a:rPr>
              <a:t> …..</a:t>
            </a:r>
          </a:p>
        </p:txBody>
      </p:sp>
      <p:pic>
        <p:nvPicPr>
          <p:cNvPr id="68" name="Picture 67">
            <a:extLst>
              <a:ext uri="{FF2B5EF4-FFF2-40B4-BE49-F238E27FC236}">
                <a16:creationId xmlns:a16="http://schemas.microsoft.com/office/drawing/2014/main" id="{393D34D0-A0FB-4CFE-88D3-61DF2D62B01E}"/>
              </a:ext>
            </a:extLst>
          </p:cNvPr>
          <p:cNvPicPr>
            <a:picLocks noChangeAspect="1"/>
          </p:cNvPicPr>
          <p:nvPr/>
        </p:nvPicPr>
        <p:blipFill>
          <a:blip r:embed="rId10">
            <a:duotone>
              <a:prstClr val="black"/>
              <a:schemeClr val="accent2">
                <a:tint val="45000"/>
                <a:satMod val="400000"/>
              </a:schemeClr>
            </a:duotone>
          </a:blip>
          <a:stretch>
            <a:fillRect/>
          </a:stretch>
        </p:blipFill>
        <p:spPr>
          <a:xfrm>
            <a:off x="4708295" y="2146705"/>
            <a:ext cx="2834886" cy="829128"/>
          </a:xfrm>
          <a:prstGeom prst="rect">
            <a:avLst/>
          </a:prstGeom>
        </p:spPr>
      </p:pic>
      <p:pic>
        <p:nvPicPr>
          <p:cNvPr id="9" name="Picture 8" descr="A cartoon of a person in a wheelchair with a group of people&#10;&#10;Description automatically generated">
            <a:extLst>
              <a:ext uri="{FF2B5EF4-FFF2-40B4-BE49-F238E27FC236}">
                <a16:creationId xmlns:a16="http://schemas.microsoft.com/office/drawing/2014/main" id="{B6254206-EA07-ED2A-3D5E-4973133CD9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9075" y="3552824"/>
            <a:ext cx="3648075" cy="3648075"/>
          </a:xfrm>
          <a:prstGeom prst="rect">
            <a:avLst/>
          </a:prstGeom>
        </p:spPr>
      </p:pic>
      <p:pic>
        <p:nvPicPr>
          <p:cNvPr id="11" name="Picture 10" descr="Cartoon a cartoon of a person giving money to another person&#10;&#10;Description automatically generated">
            <a:extLst>
              <a:ext uri="{FF2B5EF4-FFF2-40B4-BE49-F238E27FC236}">
                <a16:creationId xmlns:a16="http://schemas.microsoft.com/office/drawing/2014/main" id="{D40358E4-C20D-6601-19AB-C5E300AD5E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72500" y="4267537"/>
            <a:ext cx="3486149" cy="2590463"/>
          </a:xfrm>
          <a:prstGeom prst="rect">
            <a:avLst/>
          </a:prstGeom>
        </p:spPr>
      </p:pic>
      <p:pic>
        <p:nvPicPr>
          <p:cNvPr id="7" name="Picture 6">
            <a:extLst>
              <a:ext uri="{FF2B5EF4-FFF2-40B4-BE49-F238E27FC236}">
                <a16:creationId xmlns:a16="http://schemas.microsoft.com/office/drawing/2014/main" id="{5AE42F31-FACB-B653-381E-0C9E85F5D623}"/>
              </a:ext>
            </a:extLst>
          </p:cNvPr>
          <p:cNvPicPr>
            <a:picLocks noChangeAspect="1"/>
          </p:cNvPicPr>
          <p:nvPr/>
        </p:nvPicPr>
        <p:blipFill>
          <a:blip r:embed="rId13"/>
          <a:stretch>
            <a:fillRect/>
          </a:stretch>
        </p:blipFill>
        <p:spPr>
          <a:xfrm>
            <a:off x="2455605" y="2827665"/>
            <a:ext cx="7395089" cy="26885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wipe(down)">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604000" y="1863086"/>
            <a:ext cx="493141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nữ đã vượt qua được việc hỏng xe giữa đường khi nhờ bạn đi cùng đường sửa giúp</a:t>
            </a:r>
            <a:r>
              <a:rPr lang="en-US" sz="3600" dirty="0">
                <a:solidFill>
                  <a:srgbClr val="000000"/>
                </a:solidFill>
                <a:latin typeface="Calibri" panose="020F0502020204030204" pitchFamily="34" charset="0"/>
                <a:cs typeface="Calibri" panose="020F0502020204030204" pitchFamily="34" charset="0"/>
                <a:sym typeface="+mn-lt"/>
              </a:rPr>
              <a:t>.</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mn-lt"/>
            </a:endParaRPr>
          </a:p>
        </p:txBody>
      </p:sp>
      <p:pic>
        <p:nvPicPr>
          <p:cNvPr id="3" name="Picture 2">
            <a:extLst>
              <a:ext uri="{FF2B5EF4-FFF2-40B4-BE49-F238E27FC236}">
                <a16:creationId xmlns:a16="http://schemas.microsoft.com/office/drawing/2014/main" id="{EE26E3B9-6491-76A9-0F39-ED6B232721E6}"/>
              </a:ext>
            </a:extLst>
          </p:cNvPr>
          <p:cNvPicPr>
            <a:picLocks noChangeAspect="1"/>
          </p:cNvPicPr>
          <p:nvPr/>
        </p:nvPicPr>
        <p:blipFill>
          <a:blip r:embed="rId3"/>
          <a:stretch>
            <a:fillRect/>
          </a:stretch>
        </p:blipFill>
        <p:spPr>
          <a:xfrm>
            <a:off x="1136650" y="1555114"/>
            <a:ext cx="4803824" cy="3656965"/>
          </a:xfrm>
          <a:prstGeom prst="rect">
            <a:avLst/>
          </a:prstGeom>
        </p:spPr>
      </p:pic>
    </p:spTree>
    <p:extLst>
      <p:ext uri="{BB962C8B-B14F-4D97-AF65-F5344CB8AC3E}">
        <p14:creationId xmlns:p14="http://schemas.microsoft.com/office/powerpoint/2010/main" val="4119970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177280" y="1863086"/>
            <a:ext cx="535813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nữ khi không thể sử dụng chiếc cuốc của mình do bị gãy thì bạn đã chọn cách khác đó là cùng tham gia trồng cây với các bạn</a:t>
            </a:r>
            <a:r>
              <a:rPr lang="en-US" sz="3600" dirty="0">
                <a:solidFill>
                  <a:srgbClr val="000000"/>
                </a:solidFill>
                <a:latin typeface="Calibri" panose="020F0502020204030204" pitchFamily="34" charset="0"/>
                <a:cs typeface="Calibri" panose="020F0502020204030204" pitchFamily="34" charset="0"/>
                <a:sym typeface="+mn-lt"/>
              </a:rPr>
              <a:t>.</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mn-lt"/>
            </a:endParaRPr>
          </a:p>
        </p:txBody>
      </p:sp>
      <p:pic>
        <p:nvPicPr>
          <p:cNvPr id="4" name="Picture 3">
            <a:extLst>
              <a:ext uri="{FF2B5EF4-FFF2-40B4-BE49-F238E27FC236}">
                <a16:creationId xmlns:a16="http://schemas.microsoft.com/office/drawing/2014/main" id="{5DAC9982-4D68-4F35-1504-3AB8B2A7681D}"/>
              </a:ext>
            </a:extLst>
          </p:cNvPr>
          <p:cNvPicPr>
            <a:picLocks noChangeAspect="1"/>
          </p:cNvPicPr>
          <p:nvPr/>
        </p:nvPicPr>
        <p:blipFill>
          <a:blip r:embed="rId3"/>
          <a:stretch>
            <a:fillRect/>
          </a:stretch>
        </p:blipFill>
        <p:spPr>
          <a:xfrm>
            <a:off x="964882" y="1967230"/>
            <a:ext cx="4935659" cy="3112770"/>
          </a:xfrm>
          <a:prstGeom prst="rect">
            <a:avLst/>
          </a:prstGeom>
        </p:spPr>
      </p:pic>
    </p:spTree>
    <p:extLst>
      <p:ext uri="{BB962C8B-B14F-4D97-AF65-F5344CB8AC3E}">
        <p14:creationId xmlns:p14="http://schemas.microsoft.com/office/powerpoint/2010/main" val="72970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箭头: 五边形 5">
            <a:extLst>
              <a:ext uri="{FF2B5EF4-FFF2-40B4-BE49-F238E27FC236}">
                <a16:creationId xmlns:a16="http://schemas.microsoft.com/office/drawing/2014/main" id="{391BE48D-49DD-8E47-369D-A7261C410447}"/>
              </a:ext>
            </a:extLst>
          </p:cNvPr>
          <p:cNvSpPr/>
          <p:nvPr/>
        </p:nvSpPr>
        <p:spPr bwMode="auto">
          <a:xfrm>
            <a:off x="6177280" y="1863086"/>
            <a:ext cx="5358130" cy="3806193"/>
          </a:xfrm>
          <a:prstGeom prst="homePlate">
            <a:avLst/>
          </a:prstGeom>
          <a:solidFill>
            <a:schemeClr val="accent6">
              <a:lumMod val="20000"/>
              <a:lumOff val="80000"/>
            </a:schemeClr>
          </a:solidFill>
          <a:ln w="19050">
            <a:noFill/>
            <a:round/>
          </a:ln>
        </p:spPr>
        <p:txBody>
          <a:bodyPr anchor="ctr"/>
          <a:lstStyle/>
          <a:p>
            <a:pPr lvl="0" algn="just">
              <a:defRPr/>
            </a:pPr>
            <a:r>
              <a:rPr lang="vi-VN" sz="3600" dirty="0">
                <a:solidFill>
                  <a:srgbClr val="000000"/>
                </a:solidFill>
                <a:latin typeface="Calibri" panose="020F0502020204030204" pitchFamily="34" charset="0"/>
                <a:cs typeface="Calibri" panose="020F0502020204030204" pitchFamily="34" charset="0"/>
                <a:sym typeface="+mn-lt"/>
              </a:rPr>
              <a:t>Bạn nam cảm thấy buồn ngủ khi đang học bài và bạn chọn cách sẽ đi rửa mặt để vượt qua cơn buồn ngủ đó.</a:t>
            </a:r>
            <a:endParaRPr kumimoji="0"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mn-lt"/>
            </a:endParaRPr>
          </a:p>
        </p:txBody>
      </p:sp>
      <p:pic>
        <p:nvPicPr>
          <p:cNvPr id="3" name="Picture 2">
            <a:extLst>
              <a:ext uri="{FF2B5EF4-FFF2-40B4-BE49-F238E27FC236}">
                <a16:creationId xmlns:a16="http://schemas.microsoft.com/office/drawing/2014/main" id="{EE8207D3-2255-E544-A7AB-15B5051C6057}"/>
              </a:ext>
            </a:extLst>
          </p:cNvPr>
          <p:cNvPicPr>
            <a:picLocks noChangeAspect="1"/>
          </p:cNvPicPr>
          <p:nvPr/>
        </p:nvPicPr>
        <p:blipFill>
          <a:blip r:embed="rId3"/>
          <a:stretch>
            <a:fillRect/>
          </a:stretch>
        </p:blipFill>
        <p:spPr>
          <a:xfrm>
            <a:off x="1112519" y="1841817"/>
            <a:ext cx="4725649" cy="3024823"/>
          </a:xfrm>
          <a:prstGeom prst="rect">
            <a:avLst/>
          </a:prstGeom>
        </p:spPr>
      </p:pic>
    </p:spTree>
    <p:extLst>
      <p:ext uri="{BB962C8B-B14F-4D97-AF65-F5344CB8AC3E}">
        <p14:creationId xmlns:p14="http://schemas.microsoft.com/office/powerpoint/2010/main" val="245592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2284096" y="73025"/>
            <a:ext cx="7845424" cy="77025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ysClr val="windowText" lastClr="000000"/>
                </a:solidFill>
                <a:latin typeface="Calibri" panose="020F0502020204030204" pitchFamily="34" charset="0"/>
                <a:cs typeface="Calibri" panose="020F0502020204030204" pitchFamily="34" charset="0"/>
              </a:rPr>
              <a:t>2. </a:t>
            </a:r>
            <a:r>
              <a:rPr lang="vi-VN" sz="4000" b="1" dirty="0">
                <a:solidFill>
                  <a:sysClr val="windowText" lastClr="000000"/>
                </a:solidFill>
                <a:latin typeface="Calibri" panose="020F0502020204030204" pitchFamily="34" charset="0"/>
                <a:cs typeface="Calibri" panose="020F0502020204030204" pitchFamily="34" charset="0"/>
              </a:rPr>
              <a:t>Đọc câu chuyện và trả lời câu hỏi</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0D9BBE2-1180-FC43-1D7F-96E83D37090F}"/>
              </a:ext>
            </a:extLst>
          </p:cNvPr>
          <p:cNvPicPr>
            <a:picLocks noChangeAspect="1"/>
          </p:cNvPicPr>
          <p:nvPr/>
        </p:nvPicPr>
        <p:blipFill>
          <a:blip r:embed="rId3"/>
          <a:stretch>
            <a:fillRect/>
          </a:stretch>
        </p:blipFill>
        <p:spPr>
          <a:xfrm>
            <a:off x="1995804" y="1042670"/>
            <a:ext cx="8335635" cy="4768850"/>
          </a:xfrm>
          <a:prstGeom prst="rect">
            <a:avLst/>
          </a:prstGeom>
        </p:spPr>
      </p:pic>
    </p:spTree>
    <p:extLst>
      <p:ext uri="{BB962C8B-B14F-4D97-AF65-F5344CB8AC3E}">
        <p14:creationId xmlns:p14="http://schemas.microsoft.com/office/powerpoint/2010/main" val="2739796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7D04F978-E65A-2DAD-9BED-5407BFB403C4}"/>
              </a:ext>
            </a:extLst>
          </p:cNvPr>
          <p:cNvPicPr>
            <a:picLocks noChangeAspect="1"/>
          </p:cNvPicPr>
          <p:nvPr/>
        </p:nvPicPr>
        <p:blipFill>
          <a:blip r:embed="rId3"/>
          <a:stretch>
            <a:fillRect/>
          </a:stretch>
        </p:blipFill>
        <p:spPr>
          <a:xfrm>
            <a:off x="1996440" y="518160"/>
            <a:ext cx="8077200" cy="5943600"/>
          </a:xfrm>
          <a:prstGeom prst="rect">
            <a:avLst/>
          </a:prstGeom>
        </p:spPr>
      </p:pic>
    </p:spTree>
    <p:extLst>
      <p:ext uri="{BB962C8B-B14F-4D97-AF65-F5344CB8AC3E}">
        <p14:creationId xmlns:p14="http://schemas.microsoft.com/office/powerpoint/2010/main" val="183241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7" name="Picture 56">
            <a:extLst>
              <a:ext uri="{FF2B5EF4-FFF2-40B4-BE49-F238E27FC236}">
                <a16:creationId xmlns:a16="http://schemas.microsoft.com/office/drawing/2014/main" id="{144B8B3D-94F5-464B-865E-BD66F985EA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57" b="100000" l="0" r="100000"/>
                    </a14:imgEffect>
                  </a14:imgLayer>
                </a14:imgProps>
              </a:ext>
            </a:extLst>
          </a:blip>
          <a:stretch>
            <a:fillRect/>
          </a:stretch>
        </p:blipFill>
        <p:spPr>
          <a:xfrm>
            <a:off x="143803" y="3658516"/>
            <a:ext cx="5357903" cy="3067400"/>
          </a:xfrm>
          <a:prstGeom prst="rect">
            <a:avLst/>
          </a:prstGeom>
        </p:spPr>
      </p:pic>
      <p:pic>
        <p:nvPicPr>
          <p:cNvPr id="58" name="Picture 11">
            <a:extLst>
              <a:ext uri="{FF2B5EF4-FFF2-40B4-BE49-F238E27FC236}">
                <a16:creationId xmlns:a16="http://schemas.microsoft.com/office/drawing/2014/main" id="{82422DE3-AB8D-4212-9D12-89BC510A3E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5187" y="2094104"/>
            <a:ext cx="2596642" cy="2187671"/>
          </a:xfrm>
          <a:prstGeom prst="rect">
            <a:avLst/>
          </a:prstGeom>
        </p:spPr>
      </p:pic>
      <p:sp>
        <p:nvSpPr>
          <p:cNvPr id="59" name="TextBox 58">
            <a:extLst>
              <a:ext uri="{FF2B5EF4-FFF2-40B4-BE49-F238E27FC236}">
                <a16:creationId xmlns:a16="http://schemas.microsoft.com/office/drawing/2014/main" id="{B1576273-0CAB-460D-BF9E-F0CD62074F43}"/>
              </a:ext>
            </a:extLst>
          </p:cNvPr>
          <p:cNvSpPr txBox="1"/>
          <p:nvPr/>
        </p:nvSpPr>
        <p:spPr>
          <a:xfrm>
            <a:off x="541320" y="2688958"/>
            <a:ext cx="2992890" cy="100303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libri"/>
                <a:ea typeface="+mn-ea"/>
                <a:cs typeface="+mn-cs"/>
              </a:rPr>
              <a:t>NHÓM 4</a:t>
            </a:r>
          </a:p>
        </p:txBody>
      </p:sp>
      <p:pic>
        <p:nvPicPr>
          <p:cNvPr id="65" name="图片 3">
            <a:extLst>
              <a:ext uri="{FF2B5EF4-FFF2-40B4-BE49-F238E27FC236}">
                <a16:creationId xmlns:a16="http://schemas.microsoft.com/office/drawing/2014/main" id="{6E26669C-C1A0-4E5E-A89F-E20C7C58C7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7674" y="857250"/>
            <a:ext cx="6953251" cy="1774190"/>
          </a:xfrm>
          <a:prstGeom prst="rect">
            <a:avLst/>
          </a:prstGeom>
        </p:spPr>
      </p:pic>
      <p:sp>
        <p:nvSpPr>
          <p:cNvPr id="67" name="TextBox 66">
            <a:extLst>
              <a:ext uri="{FF2B5EF4-FFF2-40B4-BE49-F238E27FC236}">
                <a16:creationId xmlns:a16="http://schemas.microsoft.com/office/drawing/2014/main" id="{0EF1E6C6-9B4D-4269-9B41-5FF2080C68D0}"/>
              </a:ext>
            </a:extLst>
          </p:cNvPr>
          <p:cNvSpPr txBox="1"/>
          <p:nvPr/>
        </p:nvSpPr>
        <p:spPr>
          <a:xfrm>
            <a:off x="4429126" y="1030624"/>
            <a:ext cx="6705600" cy="1569660"/>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 Anh Nic Vu-gic và thầy giáo Nguyễn Ngọc Ký đã vượt qua những khó khăn của bản thân như thế nào?</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图片 3">
            <a:extLst>
              <a:ext uri="{FF2B5EF4-FFF2-40B4-BE49-F238E27FC236}">
                <a16:creationId xmlns:a16="http://schemas.microsoft.com/office/drawing/2014/main" id="{AAC44AD5-80D3-AB6C-9DD7-0A2466B03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3434" y="2990850"/>
            <a:ext cx="6953251" cy="1489710"/>
          </a:xfrm>
          <a:prstGeom prst="rect">
            <a:avLst/>
          </a:prstGeom>
        </p:spPr>
      </p:pic>
      <p:sp>
        <p:nvSpPr>
          <p:cNvPr id="3" name="TextBox 2">
            <a:extLst>
              <a:ext uri="{FF2B5EF4-FFF2-40B4-BE49-F238E27FC236}">
                <a16:creationId xmlns:a16="http://schemas.microsoft.com/office/drawing/2014/main" id="{4874A5A0-D4CA-BB43-72C0-356311BC91C0}"/>
              </a:ext>
            </a:extLst>
          </p:cNvPr>
          <p:cNvSpPr txBox="1"/>
          <p:nvPr/>
        </p:nvSpPr>
        <p:spPr>
          <a:xfrm>
            <a:off x="4794886" y="3164224"/>
            <a:ext cx="6705600" cy="1077218"/>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b. Nêu suy nghĩ của em về những tấm gương vượt khó kể trên.</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47970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14" presetClass="entr" presetSubtype="1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randombar(horizontal)">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83403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Speech Bubble: Rectangle with Corners Rounded 2">
            <a:extLst>
              <a:ext uri="{FF2B5EF4-FFF2-40B4-BE49-F238E27FC236}">
                <a16:creationId xmlns:a16="http://schemas.microsoft.com/office/drawing/2014/main" id="{8C01EA27-280D-3551-77AE-E9F8647D7910}"/>
              </a:ext>
            </a:extLst>
          </p:cNvPr>
          <p:cNvSpPr/>
          <p:nvPr/>
        </p:nvSpPr>
        <p:spPr>
          <a:xfrm>
            <a:off x="3762375" y="518160"/>
            <a:ext cx="7467600" cy="3241040"/>
          </a:xfrm>
          <a:prstGeom prst="wedgeRoundRectCallout">
            <a:avLst>
              <a:gd name="adj1" fmla="val -54905"/>
              <a:gd name="adj2" fmla="val 47724"/>
              <a:gd name="adj3" fmla="val 16667"/>
            </a:avLst>
          </a:prstGeom>
          <a:solidFill>
            <a:schemeClr val="accent6">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Anh Níc Vu-gic tuy không có tứ chi mà chỉ có một bàn chân với hai ngón chân nhỏ nhưng anh đã vượt qua khó khăn bằng cách đã chấp nhận chung sống với những thiếu sót trên cơ thể mình, anh học cách dùng chân và một cái cán để viết chữ, đánh bàn phím máy vi tính, tự sinh hoạt cá nhân, chăm sóc bản thân.</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F901556-D6B4-2266-7C69-7EA21150F09A}"/>
              </a:ext>
            </a:extLst>
          </p:cNvPr>
          <p:cNvPicPr>
            <a:picLocks noChangeAspect="1"/>
          </p:cNvPicPr>
          <p:nvPr/>
        </p:nvPicPr>
        <p:blipFill>
          <a:blip r:embed="rId3"/>
          <a:stretch>
            <a:fillRect/>
          </a:stretch>
        </p:blipFill>
        <p:spPr>
          <a:xfrm>
            <a:off x="834707" y="3785870"/>
            <a:ext cx="4162425" cy="2476500"/>
          </a:xfrm>
          <a:prstGeom prst="rect">
            <a:avLst/>
          </a:prstGeom>
        </p:spPr>
      </p:pic>
    </p:spTree>
    <p:extLst>
      <p:ext uri="{BB962C8B-B14F-4D97-AF65-F5344CB8AC3E}">
        <p14:creationId xmlns:p14="http://schemas.microsoft.com/office/powerpoint/2010/main" val="316319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Speech Bubble: Rectangle with Corners Rounded 2">
            <a:extLst>
              <a:ext uri="{FF2B5EF4-FFF2-40B4-BE49-F238E27FC236}">
                <a16:creationId xmlns:a16="http://schemas.microsoft.com/office/drawing/2014/main" id="{8C01EA27-280D-3551-77AE-E9F8647D7910}"/>
              </a:ext>
            </a:extLst>
          </p:cNvPr>
          <p:cNvSpPr/>
          <p:nvPr/>
        </p:nvSpPr>
        <p:spPr>
          <a:xfrm>
            <a:off x="3762375" y="518160"/>
            <a:ext cx="7467600" cy="3241040"/>
          </a:xfrm>
          <a:prstGeom prst="wedgeRoundRectCallout">
            <a:avLst>
              <a:gd name="adj1" fmla="val -54905"/>
              <a:gd name="adj2" fmla="val 47724"/>
              <a:gd name="adj3" fmla="val 16667"/>
            </a:avLst>
          </a:prstGeom>
          <a:solidFill>
            <a:schemeClr val="accent6">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Thầy giáo Nguyễn Ngọc Ký đã kiên trì tập luyện bằng chân qua nhiều năm tháng, chịu đựng sự đau đớn để vượt qua khó khăn khi bị liệt cả hai bàn tay từ nhỏ.</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C4107EA-6293-CAA7-756E-148CA8DA1AF9}"/>
              </a:ext>
            </a:extLst>
          </p:cNvPr>
          <p:cNvPicPr>
            <a:picLocks noChangeAspect="1"/>
          </p:cNvPicPr>
          <p:nvPr/>
        </p:nvPicPr>
        <p:blipFill>
          <a:blip r:embed="rId3"/>
          <a:stretch>
            <a:fillRect/>
          </a:stretch>
        </p:blipFill>
        <p:spPr>
          <a:xfrm>
            <a:off x="950595" y="3764597"/>
            <a:ext cx="4133850" cy="2295525"/>
          </a:xfrm>
          <a:prstGeom prst="rect">
            <a:avLst/>
          </a:prstGeom>
        </p:spPr>
      </p:pic>
    </p:spTree>
    <p:extLst>
      <p:ext uri="{BB962C8B-B14F-4D97-AF65-F5344CB8AC3E}">
        <p14:creationId xmlns:p14="http://schemas.microsoft.com/office/powerpoint/2010/main" val="4032558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548005" y="383223"/>
            <a:ext cx="11095990" cy="6091555"/>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5"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6" cstate="screen"/>
          <a:stretch>
            <a:fillRect/>
          </a:stretch>
        </p:blipFill>
        <p:spPr>
          <a:xfrm>
            <a:off x="7318762" y="-320674"/>
            <a:ext cx="4873238" cy="2896898"/>
          </a:xfrm>
          <a:prstGeom prst="rect">
            <a:avLst/>
          </a:prstGeom>
        </p:spPr>
      </p:pic>
      <p:pic>
        <p:nvPicPr>
          <p:cNvPr id="50" name="图片 49"/>
          <p:cNvPicPr>
            <a:picLocks noChangeAspect="1"/>
          </p:cNvPicPr>
          <p:nvPr/>
        </p:nvPicPr>
        <p:blipFill>
          <a:blip r:embed="rId7" cstate="screen"/>
          <a:stretch>
            <a:fillRect/>
          </a:stretch>
        </p:blipFill>
        <p:spPr>
          <a:xfrm>
            <a:off x="1021521" y="4634865"/>
            <a:ext cx="692237" cy="1520824"/>
          </a:xfrm>
          <a:prstGeom prst="rect">
            <a:avLst/>
          </a:prstGeom>
        </p:spPr>
      </p:pic>
      <p:pic>
        <p:nvPicPr>
          <p:cNvPr id="51" name="图片 50"/>
          <p:cNvPicPr>
            <a:picLocks noChangeAspect="1"/>
          </p:cNvPicPr>
          <p:nvPr/>
        </p:nvPicPr>
        <p:blipFill>
          <a:blip r:embed="rId8" cstate="screen"/>
          <a:stretch>
            <a:fillRect/>
          </a:stretch>
        </p:blipFill>
        <p:spPr>
          <a:xfrm>
            <a:off x="-85424" y="2996088"/>
            <a:ext cx="633413" cy="1785939"/>
          </a:xfrm>
          <a:prstGeom prst="rect">
            <a:avLst/>
          </a:prstGeom>
        </p:spPr>
      </p:pic>
      <p:pic>
        <p:nvPicPr>
          <p:cNvPr id="52" name="图片 51"/>
          <p:cNvPicPr>
            <a:picLocks noChangeAspect="1"/>
          </p:cNvPicPr>
          <p:nvPr/>
        </p:nvPicPr>
        <p:blipFill>
          <a:blip r:embed="rId9"/>
          <a:stretch>
            <a:fillRect/>
          </a:stretch>
        </p:blipFill>
        <p:spPr>
          <a:xfrm>
            <a:off x="10307407" y="4342925"/>
            <a:ext cx="838200" cy="1323975"/>
          </a:xfrm>
          <a:prstGeom prst="rect">
            <a:avLst/>
          </a:prstGeom>
        </p:spPr>
      </p:pic>
      <p:pic>
        <p:nvPicPr>
          <p:cNvPr id="53" name="图片 52"/>
          <p:cNvPicPr>
            <a:picLocks noChangeAspect="1"/>
          </p:cNvPicPr>
          <p:nvPr/>
        </p:nvPicPr>
        <p:blipFill>
          <a:blip r:embed="rId10"/>
          <a:stretch>
            <a:fillRect/>
          </a:stretch>
        </p:blipFill>
        <p:spPr>
          <a:xfrm>
            <a:off x="9564209" y="4749324"/>
            <a:ext cx="419100" cy="657225"/>
          </a:xfrm>
          <a:prstGeom prst="rect">
            <a:avLst/>
          </a:prstGeom>
        </p:spPr>
      </p:pic>
      <p:sp>
        <p:nvSpPr>
          <p:cNvPr id="6" name="TextBox 5">
            <a:extLst>
              <a:ext uri="{FF2B5EF4-FFF2-40B4-BE49-F238E27FC236}">
                <a16:creationId xmlns:a16="http://schemas.microsoft.com/office/drawing/2014/main" id="{910EFB74-5FCD-453D-9374-130CAD9843B1}"/>
              </a:ext>
            </a:extLst>
          </p:cNvPr>
          <p:cNvSpPr txBox="1"/>
          <p:nvPr/>
        </p:nvSpPr>
        <p:spPr>
          <a:xfrm>
            <a:off x="1661160" y="1633220"/>
            <a:ext cx="9172575" cy="3539430"/>
          </a:xfrm>
          <a:prstGeom prst="rect">
            <a:avLst/>
          </a:prstGeom>
          <a:noFill/>
        </p:spPr>
        <p:txBody>
          <a:bodyPr wrap="square" rtlCol="0">
            <a:spAutoFit/>
          </a:bodyPr>
          <a:lstStyle/>
          <a:p>
            <a:pPr lvl="0" algn="just"/>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Những tấm gương vượt khó kể trên đã để lại những bài học lớn lao về sự kiên trì, nhẫn nại, đặc biệt là biết nhận ra những khó khăn, biết đặt ra những biện pháp cụ thể, phù hợp để giúp bản thân vượt qua khó khăn. Những tấm gương trên cho thấy, chỉ cần tìm ra biện pháp phù hợp thì khó khăn nào cũng sẽ vượt qua được.</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0-#ppt_w/2"/>
                                          </p:val>
                                        </p:tav>
                                        <p:tav tm="100000">
                                          <p:val>
                                            <p:strVal val="#ppt_x"/>
                                          </p:val>
                                        </p:tav>
                                      </p:tavLst>
                                    </p:anim>
                                    <p:anim calcmode="lin" valueType="num">
                                      <p:cBhvr additive="base">
                                        <p:cTn id="24" dur="500" fill="hold"/>
                                        <p:tgtEl>
                                          <p:spTgt spid="50"/>
                                        </p:tgtEl>
                                        <p:attrNameLst>
                                          <p:attrName>ppt_y</p:attrName>
                                        </p:attrNameLst>
                                      </p:cBhvr>
                                      <p:tavLst>
                                        <p:tav tm="0">
                                          <p:val>
                                            <p:strVal val="#ppt_y"/>
                                          </p:val>
                                        </p:tav>
                                        <p:tav tm="100000">
                                          <p:val>
                                            <p:strVal val="#ppt_y"/>
                                          </p:val>
                                        </p:tav>
                                      </p:tavLst>
                                    </p:anim>
                                  </p:childTnLst>
                                </p:cTn>
                              </p:par>
                              <p:par>
                                <p:cTn id="25" presetID="12" presetClass="entr" presetSubtype="4"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p:tgtEl>
                                          <p:spTgt spid="51"/>
                                        </p:tgtEl>
                                        <p:attrNameLst>
                                          <p:attrName>ppt_y</p:attrName>
                                        </p:attrNameLst>
                                      </p:cBhvr>
                                      <p:tavLst>
                                        <p:tav tm="0">
                                          <p:val>
                                            <p:strVal val="#ppt_y+#ppt_h*1.125000"/>
                                          </p:val>
                                        </p:tav>
                                        <p:tav tm="100000">
                                          <p:val>
                                            <p:strVal val="#ppt_y"/>
                                          </p:val>
                                        </p:tav>
                                      </p:tavLst>
                                    </p:anim>
                                    <p:animEffect transition="in" filter="wipe(up)">
                                      <p:cBhvr>
                                        <p:cTn id="28" dur="500"/>
                                        <p:tgtEl>
                                          <p:spTgt spid="51"/>
                                        </p:tgtEl>
                                      </p:cBhvr>
                                    </p:animEffect>
                                  </p:childTnLst>
                                </p:cTn>
                              </p:par>
                              <p:par>
                                <p:cTn id="29" presetID="2" presetClass="entr" presetSubtype="8"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additive="base">
                                        <p:cTn id="31" dur="500" fill="hold"/>
                                        <p:tgtEl>
                                          <p:spTgt spid="53"/>
                                        </p:tgtEl>
                                        <p:attrNameLst>
                                          <p:attrName>ppt_x</p:attrName>
                                        </p:attrNameLst>
                                      </p:cBhvr>
                                      <p:tavLst>
                                        <p:tav tm="0">
                                          <p:val>
                                            <p:strVal val="0-#ppt_w/2"/>
                                          </p:val>
                                        </p:tav>
                                        <p:tav tm="100000">
                                          <p:val>
                                            <p:strVal val="#ppt_x"/>
                                          </p:val>
                                        </p:tav>
                                      </p:tavLst>
                                    </p:anim>
                                    <p:anim calcmode="lin" valueType="num">
                                      <p:cBhvr additive="base">
                                        <p:cTn id="32"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500"/>
                                        <p:tgtEl>
                                          <p:spTgt spid="52"/>
                                        </p:tgtEl>
                                        <p:attrNameLst>
                                          <p:attrName>ppt_y</p:attrName>
                                        </p:attrNameLst>
                                      </p:cBhvr>
                                      <p:tavLst>
                                        <p:tav tm="0">
                                          <p:val>
                                            <p:strVal val="#ppt_y+#ppt_h*1.125000"/>
                                          </p:val>
                                        </p:tav>
                                        <p:tav tm="100000">
                                          <p:val>
                                            <p:strVal val="#ppt_y"/>
                                          </p:val>
                                        </p:tav>
                                      </p:tavLst>
                                    </p:anim>
                                    <p:animEffect transition="in" filter="wipe(up)">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4" name="Picture 3">
            <a:extLst>
              <a:ext uri="{FF2B5EF4-FFF2-40B4-BE49-F238E27FC236}">
                <a16:creationId xmlns:a16="http://schemas.microsoft.com/office/drawing/2014/main" id="{B61B40E2-A2B0-46A3-A8FB-E00ECB4C64C0}"/>
              </a:ext>
            </a:extLst>
          </p:cNvPr>
          <p:cNvPicPr>
            <a:picLocks noChangeAspect="1"/>
          </p:cNvPicPr>
          <p:nvPr/>
        </p:nvPicPr>
        <p:blipFill>
          <a:blip r:embed="rId4"/>
          <a:stretch>
            <a:fillRect/>
          </a:stretch>
        </p:blipFill>
        <p:spPr>
          <a:xfrm>
            <a:off x="3528601" y="2151823"/>
            <a:ext cx="5096698" cy="14875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5" name="Picture 4">
            <a:extLst>
              <a:ext uri="{FF2B5EF4-FFF2-40B4-BE49-F238E27FC236}">
                <a16:creationId xmlns:a16="http://schemas.microsoft.com/office/drawing/2014/main" id="{D48BFA85-23EA-7231-20EE-2D235DDE601E}"/>
              </a:ext>
            </a:extLst>
          </p:cNvPr>
          <p:cNvPicPr>
            <a:picLocks noChangeAspect="1"/>
          </p:cNvPicPr>
          <p:nvPr/>
        </p:nvPicPr>
        <p:blipFill>
          <a:blip r:embed="rId4"/>
          <a:stretch>
            <a:fillRect/>
          </a:stretch>
        </p:blipFill>
        <p:spPr>
          <a:xfrm>
            <a:off x="2846566" y="2079650"/>
            <a:ext cx="6133108" cy="2353260"/>
          </a:xfrm>
          <a:prstGeom prst="rect">
            <a:avLst/>
          </a:prstGeom>
        </p:spPr>
      </p:pic>
    </p:spTree>
    <p:extLst>
      <p:ext uri="{BB962C8B-B14F-4D97-AF65-F5344CB8AC3E}">
        <p14:creationId xmlns:p14="http://schemas.microsoft.com/office/powerpoint/2010/main" val="2583099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2133600" y="73025"/>
            <a:ext cx="7995920" cy="105473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ysClr val="windowText" lastClr="000000"/>
                </a:solidFill>
                <a:latin typeface="Calibri" panose="020F0502020204030204" pitchFamily="34" charset="0"/>
                <a:cs typeface="Calibri" panose="020F0502020204030204" pitchFamily="34" charset="0"/>
              </a:rPr>
              <a:t>1. </a:t>
            </a:r>
            <a:r>
              <a:rPr lang="vi-VN" sz="3600" b="1" dirty="0">
                <a:solidFill>
                  <a:sysClr val="windowText" lastClr="000000"/>
                </a:solidFill>
                <a:latin typeface="Calibri" panose="020F0502020204030204" pitchFamily="34" charset="0"/>
                <a:cs typeface="Calibri" panose="020F0502020204030204" pitchFamily="34" charset="0"/>
              </a:rPr>
              <a:t>Em đồng tình với cách vượt qua khó khăn của bạn nào dưới đây? Vì sao?</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8E98ED9-7E95-D3B1-958A-C4BF2B3A7C0C}"/>
              </a:ext>
            </a:extLst>
          </p:cNvPr>
          <p:cNvPicPr>
            <a:picLocks noChangeAspect="1"/>
          </p:cNvPicPr>
          <p:nvPr/>
        </p:nvPicPr>
        <p:blipFill>
          <a:blip r:embed="rId3"/>
          <a:stretch>
            <a:fillRect/>
          </a:stretch>
        </p:blipFill>
        <p:spPr>
          <a:xfrm>
            <a:off x="1730692" y="1468437"/>
            <a:ext cx="8791575" cy="4429125"/>
          </a:xfrm>
          <a:prstGeom prst="rect">
            <a:avLst/>
          </a:prstGeom>
        </p:spPr>
      </p:pic>
    </p:spTree>
    <p:extLst>
      <p:ext uri="{BB962C8B-B14F-4D97-AF65-F5344CB8AC3E}">
        <p14:creationId xmlns:p14="http://schemas.microsoft.com/office/powerpoint/2010/main" val="1153860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4CED80-3684-E1FC-B346-11AA23BE0D4D}"/>
              </a:ext>
            </a:extLst>
          </p:cNvPr>
          <p:cNvGrpSpPr/>
          <p:nvPr/>
        </p:nvGrpSpPr>
        <p:grpSpPr>
          <a:xfrm>
            <a:off x="3747135" y="266700"/>
            <a:ext cx="4120516" cy="1190625"/>
            <a:chOff x="3747135" y="266700"/>
            <a:chExt cx="4120516" cy="1190625"/>
          </a:xfrm>
        </p:grpSpPr>
        <p:pic>
          <p:nvPicPr>
            <p:cNvPr id="3" name="图片 3">
              <a:extLst>
                <a:ext uri="{FF2B5EF4-FFF2-40B4-BE49-F238E27FC236}">
                  <a16:creationId xmlns:a16="http://schemas.microsoft.com/office/drawing/2014/main" id="{81E675B0-7CBE-A729-63E6-F2E740F4AE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7135" y="266700"/>
              <a:ext cx="4120516" cy="1190625"/>
            </a:xfrm>
            <a:prstGeom prst="rect">
              <a:avLst/>
            </a:prstGeom>
          </p:spPr>
        </p:pic>
        <p:sp>
          <p:nvSpPr>
            <p:cNvPr id="4" name="TextBox 3">
              <a:extLst>
                <a:ext uri="{FF2B5EF4-FFF2-40B4-BE49-F238E27FC236}">
                  <a16:creationId xmlns:a16="http://schemas.microsoft.com/office/drawing/2014/main" id="{6E0EFAD7-F32A-8A8D-FD99-3C6D1E926710}"/>
                </a:ext>
              </a:extLst>
            </p:cNvPr>
            <p:cNvSpPr txBox="1"/>
            <p:nvPr/>
          </p:nvSpPr>
          <p:spPr>
            <a:xfrm>
              <a:off x="4257675" y="476250"/>
              <a:ext cx="3295650" cy="769441"/>
            </a:xfrm>
            <a:prstGeom prst="rect">
              <a:avLst/>
            </a:prstGeom>
            <a:noFill/>
          </p:spPr>
          <p:txBody>
            <a:bodyPr wrap="square" rtlCol="0">
              <a:spAutoFit/>
            </a:bodyPr>
            <a:lstStyle/>
            <a:p>
              <a:r>
                <a:rPr lang="en-US" sz="4400" dirty="0" err="1">
                  <a:solidFill>
                    <a:srgbClr val="FF0000"/>
                  </a:solidFill>
                </a:rPr>
                <a:t>Đồng</a:t>
              </a:r>
              <a:r>
                <a:rPr lang="en-US" sz="4400" dirty="0">
                  <a:solidFill>
                    <a:srgbClr val="FF0000"/>
                  </a:solidFill>
                </a:rPr>
                <a:t> </a:t>
              </a:r>
              <a:r>
                <a:rPr lang="en-US" sz="4400" dirty="0" err="1">
                  <a:solidFill>
                    <a:srgbClr val="FF0000"/>
                  </a:solidFill>
                </a:rPr>
                <a:t>tình</a:t>
              </a:r>
              <a:r>
                <a:rPr lang="en-US" sz="4400" dirty="0">
                  <a:solidFill>
                    <a:srgbClr val="FF0000"/>
                  </a:solidFill>
                </a:rPr>
                <a:t> </a:t>
              </a:r>
              <a:r>
                <a:rPr lang="en-US" sz="4400" dirty="0" err="1">
                  <a:solidFill>
                    <a:srgbClr val="FF0000"/>
                  </a:solidFill>
                </a:rPr>
                <a:t>với</a:t>
              </a:r>
              <a:endParaRPr lang="en-US" sz="4400" dirty="0">
                <a:solidFill>
                  <a:srgbClr val="FF0000"/>
                </a:solidFill>
              </a:endParaRPr>
            </a:p>
          </p:txBody>
        </p:sp>
      </p:grpSp>
      <p:pic>
        <p:nvPicPr>
          <p:cNvPr id="7" name="Picture 6">
            <a:extLst>
              <a:ext uri="{FF2B5EF4-FFF2-40B4-BE49-F238E27FC236}">
                <a16:creationId xmlns:a16="http://schemas.microsoft.com/office/drawing/2014/main" id="{54EBF9B3-0D83-EE3B-A799-2F761C7D2887}"/>
              </a:ext>
            </a:extLst>
          </p:cNvPr>
          <p:cNvPicPr>
            <a:picLocks noChangeAspect="1"/>
          </p:cNvPicPr>
          <p:nvPr/>
        </p:nvPicPr>
        <p:blipFill>
          <a:blip r:embed="rId3"/>
          <a:stretch>
            <a:fillRect/>
          </a:stretch>
        </p:blipFill>
        <p:spPr>
          <a:xfrm>
            <a:off x="542924" y="2028824"/>
            <a:ext cx="5491101" cy="18383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6D3482C6-F1FA-7070-CD88-84858239959F}"/>
              </a:ext>
            </a:extLst>
          </p:cNvPr>
          <p:cNvPicPr>
            <a:picLocks noChangeAspect="1"/>
          </p:cNvPicPr>
          <p:nvPr/>
        </p:nvPicPr>
        <p:blipFill>
          <a:blip r:embed="rId4"/>
          <a:stretch>
            <a:fillRect/>
          </a:stretch>
        </p:blipFill>
        <p:spPr>
          <a:xfrm>
            <a:off x="6848475" y="2066925"/>
            <a:ext cx="5200650" cy="1733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7B105DFC-9307-14B8-B4D5-3D13FB4F4E6C}"/>
              </a:ext>
            </a:extLst>
          </p:cNvPr>
          <p:cNvPicPr>
            <a:picLocks noChangeAspect="1"/>
          </p:cNvPicPr>
          <p:nvPr/>
        </p:nvPicPr>
        <p:blipFill>
          <a:blip r:embed="rId5"/>
          <a:stretch>
            <a:fillRect/>
          </a:stretch>
        </p:blipFill>
        <p:spPr>
          <a:xfrm>
            <a:off x="657224" y="4491037"/>
            <a:ext cx="5200833" cy="1814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58BE3F04-3599-85A0-A4D8-F61AE2D867DF}"/>
              </a:ext>
            </a:extLst>
          </p:cNvPr>
          <p:cNvPicPr>
            <a:picLocks noChangeAspect="1"/>
          </p:cNvPicPr>
          <p:nvPr/>
        </p:nvPicPr>
        <p:blipFill>
          <a:blip r:embed="rId6"/>
          <a:stretch>
            <a:fillRect/>
          </a:stretch>
        </p:blipFill>
        <p:spPr>
          <a:xfrm>
            <a:off x="6991349" y="4310062"/>
            <a:ext cx="5096921" cy="1747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02888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1876425" y="73025"/>
            <a:ext cx="8448675" cy="105473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ysClr val="windowText" lastClr="000000"/>
                </a:solidFill>
                <a:latin typeface="Calibri" panose="020F0502020204030204" pitchFamily="34" charset="0"/>
                <a:cs typeface="Calibri" panose="020F0502020204030204" pitchFamily="34" charset="0"/>
              </a:rPr>
              <a:t>2. </a:t>
            </a:r>
            <a:r>
              <a:rPr lang="vi-VN" sz="3600" b="1" dirty="0">
                <a:solidFill>
                  <a:sysClr val="windowText" lastClr="000000"/>
                </a:solidFill>
                <a:latin typeface="Calibri" panose="020F0502020204030204" pitchFamily="34" charset="0"/>
                <a:cs typeface="Calibri" panose="020F0502020204030204" pitchFamily="34" charset="0"/>
              </a:rPr>
              <a:t>Sắp xếp các bước sau đây để giải quyết các khó khăn trong học tập và cuộc sống</a:t>
            </a:r>
            <a:endParaRPr kumimoji="0" lang="en-US" sz="36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B70180D-8268-F327-0B27-1FE1BADC3AC2}"/>
              </a:ext>
            </a:extLst>
          </p:cNvPr>
          <p:cNvPicPr>
            <a:picLocks noChangeAspect="1"/>
          </p:cNvPicPr>
          <p:nvPr/>
        </p:nvPicPr>
        <p:blipFill>
          <a:blip r:embed="rId3"/>
          <a:stretch>
            <a:fillRect/>
          </a:stretch>
        </p:blipFill>
        <p:spPr>
          <a:xfrm>
            <a:off x="1771650" y="1233487"/>
            <a:ext cx="8667750" cy="4733925"/>
          </a:xfrm>
          <a:prstGeom prst="rect">
            <a:avLst/>
          </a:prstGeom>
        </p:spPr>
      </p:pic>
    </p:spTree>
    <p:extLst>
      <p:ext uri="{BB962C8B-B14F-4D97-AF65-F5344CB8AC3E}">
        <p14:creationId xmlns:p14="http://schemas.microsoft.com/office/powerpoint/2010/main" val="3885490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1">
            <a:extLst>
              <a:ext uri="{FF2B5EF4-FFF2-40B4-BE49-F238E27FC236}">
                <a16:creationId xmlns:a16="http://schemas.microsoft.com/office/drawing/2014/main" id="{B57B0F98-39D1-8967-58D4-10048AE73060}"/>
              </a:ext>
            </a:extLst>
          </p:cNvPr>
          <p:cNvGrpSpPr/>
          <p:nvPr/>
        </p:nvGrpSpPr>
        <p:grpSpPr>
          <a:xfrm>
            <a:off x="2628900" y="219075"/>
            <a:ext cx="7115176" cy="1190625"/>
            <a:chOff x="3747135" y="266700"/>
            <a:chExt cx="4120516" cy="1190625"/>
          </a:xfrm>
        </p:grpSpPr>
        <p:pic>
          <p:nvPicPr>
            <p:cNvPr id="3" name="图片 3">
              <a:extLst>
                <a:ext uri="{FF2B5EF4-FFF2-40B4-BE49-F238E27FC236}">
                  <a16:creationId xmlns:a16="http://schemas.microsoft.com/office/drawing/2014/main" id="{E4012100-23BC-37AB-AE17-2E973B04DB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7135" y="266700"/>
              <a:ext cx="4120516" cy="1190625"/>
            </a:xfrm>
            <a:prstGeom prst="rect">
              <a:avLst/>
            </a:prstGeom>
          </p:spPr>
        </p:pic>
        <p:sp>
          <p:nvSpPr>
            <p:cNvPr id="5" name="TextBox 4">
              <a:extLst>
                <a:ext uri="{FF2B5EF4-FFF2-40B4-BE49-F238E27FC236}">
                  <a16:creationId xmlns:a16="http://schemas.microsoft.com/office/drawing/2014/main" id="{2DFE9101-5823-21DB-F7B6-568C7239023D}"/>
                </a:ext>
              </a:extLst>
            </p:cNvPr>
            <p:cNvSpPr txBox="1"/>
            <p:nvPr/>
          </p:nvSpPr>
          <p:spPr>
            <a:xfrm>
              <a:off x="4060020" y="371475"/>
              <a:ext cx="3514518" cy="954107"/>
            </a:xfrm>
            <a:prstGeom prst="rect">
              <a:avLst/>
            </a:prstGeom>
            <a:noFill/>
          </p:spPr>
          <p:txBody>
            <a:bodyPr wrap="square" rtlCol="0">
              <a:spAutoFit/>
            </a:bodyPr>
            <a:lstStyle/>
            <a:p>
              <a:pPr algn="ctr"/>
              <a:r>
                <a:rPr lang="en-US" sz="2800" b="1" dirty="0">
                  <a:solidFill>
                    <a:srgbClr val="FF0000"/>
                  </a:solidFill>
                  <a:latin typeface="Calibri" panose="020F0502020204030204" pitchFamily="34" charset="0"/>
                  <a:cs typeface="Calibri" panose="020F0502020204030204" pitchFamily="34" charset="0"/>
                </a:rPr>
                <a:t>C</a:t>
              </a:r>
              <a:r>
                <a:rPr lang="vi-VN" sz="2800" b="1" dirty="0">
                  <a:solidFill>
                    <a:srgbClr val="FF0000"/>
                  </a:solidFill>
                  <a:latin typeface="Calibri" panose="020F0502020204030204" pitchFamily="34" charset="0"/>
                  <a:cs typeface="Calibri" panose="020F0502020204030204" pitchFamily="34" charset="0"/>
                </a:rPr>
                <a:t>ác bước sau đây để giải quyết các khó khăn trong học tập và cuộc sống</a:t>
              </a:r>
              <a:endParaRPr lang="en-US" sz="2800" dirty="0">
                <a:solidFill>
                  <a:srgbClr val="FF0000"/>
                </a:solidFill>
              </a:endParaRPr>
            </a:p>
          </p:txBody>
        </p:sp>
      </p:grpSp>
      <p:pic>
        <p:nvPicPr>
          <p:cNvPr id="7" name="Picture 6">
            <a:extLst>
              <a:ext uri="{FF2B5EF4-FFF2-40B4-BE49-F238E27FC236}">
                <a16:creationId xmlns:a16="http://schemas.microsoft.com/office/drawing/2014/main" id="{B2982700-E22B-A120-D8D9-AAF7DFA2C883}"/>
              </a:ext>
            </a:extLst>
          </p:cNvPr>
          <p:cNvPicPr>
            <a:picLocks noChangeAspect="1"/>
          </p:cNvPicPr>
          <p:nvPr/>
        </p:nvPicPr>
        <p:blipFill>
          <a:blip r:embed="rId4"/>
          <a:stretch>
            <a:fillRect/>
          </a:stretch>
        </p:blipFill>
        <p:spPr>
          <a:xfrm>
            <a:off x="2814637" y="2305050"/>
            <a:ext cx="6753225" cy="952500"/>
          </a:xfrm>
          <a:prstGeom prst="rect">
            <a:avLst/>
          </a:prstGeom>
        </p:spPr>
      </p:pic>
      <p:pic>
        <p:nvPicPr>
          <p:cNvPr id="9" name="Picture 8">
            <a:extLst>
              <a:ext uri="{FF2B5EF4-FFF2-40B4-BE49-F238E27FC236}">
                <a16:creationId xmlns:a16="http://schemas.microsoft.com/office/drawing/2014/main" id="{A908EFC7-4349-8EB7-9592-123D858F9BE5}"/>
              </a:ext>
            </a:extLst>
          </p:cNvPr>
          <p:cNvPicPr>
            <a:picLocks noChangeAspect="1"/>
          </p:cNvPicPr>
          <p:nvPr/>
        </p:nvPicPr>
        <p:blipFill>
          <a:blip r:embed="rId5"/>
          <a:stretch>
            <a:fillRect/>
          </a:stretch>
        </p:blipFill>
        <p:spPr>
          <a:xfrm>
            <a:off x="2881312" y="1362075"/>
            <a:ext cx="6772275" cy="933450"/>
          </a:xfrm>
          <a:prstGeom prst="rect">
            <a:avLst/>
          </a:prstGeom>
        </p:spPr>
      </p:pic>
      <p:pic>
        <p:nvPicPr>
          <p:cNvPr id="15" name="Picture 14">
            <a:extLst>
              <a:ext uri="{FF2B5EF4-FFF2-40B4-BE49-F238E27FC236}">
                <a16:creationId xmlns:a16="http://schemas.microsoft.com/office/drawing/2014/main" id="{A7E6AD6E-4715-BCE7-B8CC-086DAF94DE65}"/>
              </a:ext>
            </a:extLst>
          </p:cNvPr>
          <p:cNvPicPr>
            <a:picLocks noChangeAspect="1"/>
          </p:cNvPicPr>
          <p:nvPr/>
        </p:nvPicPr>
        <p:blipFill>
          <a:blip r:embed="rId6"/>
          <a:stretch>
            <a:fillRect/>
          </a:stretch>
        </p:blipFill>
        <p:spPr>
          <a:xfrm>
            <a:off x="2671762" y="4343400"/>
            <a:ext cx="6791325" cy="933450"/>
          </a:xfrm>
          <a:prstGeom prst="rect">
            <a:avLst/>
          </a:prstGeom>
        </p:spPr>
      </p:pic>
      <p:pic>
        <p:nvPicPr>
          <p:cNvPr id="17" name="Picture 16">
            <a:extLst>
              <a:ext uri="{FF2B5EF4-FFF2-40B4-BE49-F238E27FC236}">
                <a16:creationId xmlns:a16="http://schemas.microsoft.com/office/drawing/2014/main" id="{C4329E24-C8C4-0EE1-A072-3A26CFE6F7FF}"/>
              </a:ext>
            </a:extLst>
          </p:cNvPr>
          <p:cNvPicPr>
            <a:picLocks noChangeAspect="1"/>
          </p:cNvPicPr>
          <p:nvPr/>
        </p:nvPicPr>
        <p:blipFill>
          <a:blip r:embed="rId7"/>
          <a:stretch>
            <a:fillRect/>
          </a:stretch>
        </p:blipFill>
        <p:spPr>
          <a:xfrm>
            <a:off x="2786062" y="3395662"/>
            <a:ext cx="6734175" cy="942975"/>
          </a:xfrm>
          <a:prstGeom prst="rect">
            <a:avLst/>
          </a:prstGeom>
        </p:spPr>
      </p:pic>
      <p:pic>
        <p:nvPicPr>
          <p:cNvPr id="19" name="Picture 18">
            <a:extLst>
              <a:ext uri="{FF2B5EF4-FFF2-40B4-BE49-F238E27FC236}">
                <a16:creationId xmlns:a16="http://schemas.microsoft.com/office/drawing/2014/main" id="{EAA732DE-357E-3B0C-6D7F-0209AA033D6D}"/>
              </a:ext>
            </a:extLst>
          </p:cNvPr>
          <p:cNvPicPr>
            <a:picLocks noChangeAspect="1"/>
          </p:cNvPicPr>
          <p:nvPr/>
        </p:nvPicPr>
        <p:blipFill>
          <a:blip r:embed="rId8"/>
          <a:stretch>
            <a:fillRect/>
          </a:stretch>
        </p:blipFill>
        <p:spPr>
          <a:xfrm>
            <a:off x="2652712" y="5272087"/>
            <a:ext cx="6715125" cy="923925"/>
          </a:xfrm>
          <a:prstGeom prst="rect">
            <a:avLst/>
          </a:prstGeom>
        </p:spPr>
      </p:pic>
    </p:spTree>
    <p:extLst>
      <p:ext uri="{BB962C8B-B14F-4D97-AF65-F5344CB8AC3E}">
        <p14:creationId xmlns:p14="http://schemas.microsoft.com/office/powerpoint/2010/main" val="67868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screen"/>
          <a:stretch>
            <a:fillRect/>
          </a:stretch>
        </p:blipFill>
        <p:spPr>
          <a:xfrm>
            <a:off x="0" y="0"/>
            <a:ext cx="12192000" cy="6858000"/>
          </a:xfrm>
          <a:prstGeom prst="rect">
            <a:avLst/>
          </a:prstGeom>
        </p:spPr>
      </p:pic>
      <p:pic>
        <p:nvPicPr>
          <p:cNvPr id="5" name="图片 4"/>
          <p:cNvPicPr>
            <a:picLocks noChangeAspect="1"/>
          </p:cNvPicPr>
          <p:nvPr/>
        </p:nvPicPr>
        <p:blipFill>
          <a:blip r:embed="rId4" cstate="screen"/>
          <a:stretch>
            <a:fillRect/>
          </a:stretch>
        </p:blipFill>
        <p:spPr>
          <a:xfrm>
            <a:off x="69215" y="0"/>
            <a:ext cx="12053621" cy="6858000"/>
          </a:xfrm>
          <a:prstGeom prst="rect">
            <a:avLst/>
          </a:prstGeom>
        </p:spPr>
      </p:pic>
      <p:pic>
        <p:nvPicPr>
          <p:cNvPr id="26" name="图片 25"/>
          <p:cNvPicPr>
            <a:picLocks noChangeAspect="1"/>
          </p:cNvPicPr>
          <p:nvPr/>
        </p:nvPicPr>
        <p:blipFill>
          <a:blip r:embed="rId5" cstate="screen"/>
          <a:stretch>
            <a:fillRect/>
          </a:stretch>
        </p:blipFill>
        <p:spPr>
          <a:xfrm>
            <a:off x="481136" y="2012950"/>
            <a:ext cx="692237" cy="1520824"/>
          </a:xfrm>
          <a:prstGeom prst="rect">
            <a:avLst/>
          </a:prstGeom>
        </p:spPr>
      </p:pic>
      <p:grpSp>
        <p:nvGrpSpPr>
          <p:cNvPr id="43" name="组合 42"/>
          <p:cNvGrpSpPr/>
          <p:nvPr/>
        </p:nvGrpSpPr>
        <p:grpSpPr>
          <a:xfrm>
            <a:off x="2228491" y="1499114"/>
            <a:ext cx="5447439" cy="1909673"/>
            <a:chOff x="2419609" y="1576016"/>
            <a:chExt cx="5447439" cy="1909673"/>
          </a:xfrm>
        </p:grpSpPr>
        <p:sp>
          <p:nvSpPr>
            <p:cNvPr id="39" name="文本框 38"/>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40" name="文本框 39"/>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41" name="文本框 40"/>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42" name="文本框 41"/>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862" name="Google Shape;862;p35"/>
          <p:cNvGrpSpPr/>
          <p:nvPr/>
        </p:nvGrpSpPr>
        <p:grpSpPr>
          <a:xfrm>
            <a:off x="1772285" y="595630"/>
            <a:ext cx="8794115" cy="4827905"/>
            <a:chOff x="6530374" y="1560189"/>
            <a:chExt cx="1045566" cy="505315"/>
          </a:xfrm>
        </p:grpSpPr>
        <p:sp>
          <p:nvSpPr>
            <p:cNvPr id="863" name="Google Shape;863;p35"/>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Google Shape;864;p35"/>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Google Shape;865;p35"/>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Google Shape;866;p35"/>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Google Shape;867;p35"/>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Google Shape;868;p35"/>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Google Shape;869;p35"/>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Google Shape;870;p35"/>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Google Shape;871;p35"/>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Google Shape;872;p35"/>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Google Shape;873;p35"/>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Google Shape;874;p35"/>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Google Shape;875;p35"/>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Google Shape;876;p35"/>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Google Shape;877;p35"/>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Google Shape;878;p35"/>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Google Shape;879;p35"/>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Google Shape;880;p35"/>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Google Shape;881;p35"/>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Google Shape;882;p35"/>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Google Shape;883;p35"/>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Google Shape;884;p35"/>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Google Shape;885;p35"/>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Google Shape;886;p35"/>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Google Shape;887;p35"/>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Google Shape;888;p35"/>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Google Shape;889;p35"/>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Google Shape;890;p35"/>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Google Shape;891;p35"/>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Google Shape;892;p35"/>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Google Shape;893;p35"/>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Google Shape;894;p35"/>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Google Shape;895;p35"/>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Google Shape;896;p35"/>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Google Shape;897;p35"/>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Google Shape;898;p35"/>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Google Shape;899;p35"/>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Google Shape;900;p35"/>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Google Shape;901;p35"/>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Google Shape;902;p35"/>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Google Shape;903;p35"/>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Google Shape;904;p35"/>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Google Shape;905;p35"/>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Google Shape;906;p35"/>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Google Shape;907;p35"/>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Google Shape;908;p35"/>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p:cNvPicPr>
            <a:picLocks noChangeAspect="1"/>
          </p:cNvPicPr>
          <p:nvPr/>
        </p:nvPicPr>
        <p:blipFill>
          <a:blip r:embed="rId6" cstate="screen"/>
          <a:stretch>
            <a:fillRect/>
          </a:stretch>
        </p:blipFill>
        <p:spPr>
          <a:xfrm>
            <a:off x="1" y="-177164"/>
            <a:ext cx="4419600" cy="2610517"/>
          </a:xfrm>
          <a:prstGeom prst="rect">
            <a:avLst/>
          </a:prstGeom>
        </p:spPr>
      </p:pic>
      <p:pic>
        <p:nvPicPr>
          <p:cNvPr id="4" name="图片 3"/>
          <p:cNvPicPr>
            <a:picLocks noChangeAspect="1"/>
          </p:cNvPicPr>
          <p:nvPr/>
        </p:nvPicPr>
        <p:blipFill>
          <a:blip r:embed="rId7" cstate="screen"/>
          <a:stretch>
            <a:fillRect/>
          </a:stretch>
        </p:blipFill>
        <p:spPr>
          <a:xfrm>
            <a:off x="7318762" y="-320674"/>
            <a:ext cx="4873238" cy="2896898"/>
          </a:xfrm>
          <a:prstGeom prst="rect">
            <a:avLst/>
          </a:prstGeom>
        </p:spPr>
      </p:pic>
      <p:pic>
        <p:nvPicPr>
          <p:cNvPr id="14" name="图片 13"/>
          <p:cNvPicPr>
            <a:picLocks noChangeAspect="1"/>
          </p:cNvPicPr>
          <p:nvPr/>
        </p:nvPicPr>
        <p:blipFill>
          <a:blip r:embed="rId8"/>
          <a:stretch>
            <a:fillRect/>
          </a:stretch>
        </p:blipFill>
        <p:spPr>
          <a:xfrm>
            <a:off x="5948767" y="489110"/>
            <a:ext cx="838200" cy="1323975"/>
          </a:xfrm>
          <a:prstGeom prst="rect">
            <a:avLst/>
          </a:prstGeom>
        </p:spPr>
      </p:pic>
      <p:pic>
        <p:nvPicPr>
          <p:cNvPr id="16" name="图片 15"/>
          <p:cNvPicPr>
            <a:picLocks noChangeAspect="1"/>
          </p:cNvPicPr>
          <p:nvPr/>
        </p:nvPicPr>
        <p:blipFill>
          <a:blip r:embed="rId9"/>
          <a:stretch>
            <a:fillRect/>
          </a:stretch>
        </p:blipFill>
        <p:spPr>
          <a:xfrm>
            <a:off x="5205569" y="895509"/>
            <a:ext cx="419100" cy="657225"/>
          </a:xfrm>
          <a:prstGeom prst="rect">
            <a:avLst/>
          </a:prstGeom>
        </p:spPr>
      </p:pic>
      <p:pic>
        <p:nvPicPr>
          <p:cNvPr id="18" name="图片 17"/>
          <p:cNvPicPr>
            <a:picLocks noChangeAspect="1"/>
          </p:cNvPicPr>
          <p:nvPr/>
        </p:nvPicPr>
        <p:blipFill>
          <a:blip r:embed="rId10" cstate="screen"/>
          <a:stretch>
            <a:fillRect/>
          </a:stretch>
        </p:blipFill>
        <p:spPr>
          <a:xfrm>
            <a:off x="2490771" y="2876073"/>
            <a:ext cx="633413" cy="1785939"/>
          </a:xfrm>
          <a:prstGeom prst="rect">
            <a:avLst/>
          </a:prstGeom>
        </p:spPr>
      </p:pic>
      <p:pic>
        <p:nvPicPr>
          <p:cNvPr id="34" name="图片 33" descr="E:\PPT\PPT\外\8月7号学校介绍PPT模板\—Pngtree—cartoon school_4426439.png—Pngtree—cartoon school_4426439"/>
          <p:cNvPicPr>
            <a:picLocks noChangeAspect="1"/>
          </p:cNvPicPr>
          <p:nvPr/>
        </p:nvPicPr>
        <p:blipFill rotWithShape="1">
          <a:blip r:embed="rId11"/>
          <a:srcRect/>
          <a:stretch>
            <a:fillRect/>
          </a:stretch>
        </p:blipFill>
        <p:spPr>
          <a:xfrm>
            <a:off x="6597899" y="2126035"/>
            <a:ext cx="6015355" cy="6016625"/>
          </a:xfrm>
          <a:prstGeom prst="rect">
            <a:avLst/>
          </a:prstGeom>
        </p:spPr>
      </p:pic>
      <p:pic>
        <p:nvPicPr>
          <p:cNvPr id="8" name="图片 7" descr="—Pngtree—school season back school bag_5759236"/>
          <p:cNvPicPr>
            <a:picLocks noChangeAspect="1"/>
          </p:cNvPicPr>
          <p:nvPr/>
        </p:nvPicPr>
        <p:blipFill>
          <a:blip r:embed="rId12"/>
          <a:srcRect t="23306" b="17787"/>
          <a:stretch>
            <a:fillRect/>
          </a:stretch>
        </p:blipFill>
        <p:spPr>
          <a:xfrm>
            <a:off x="-444500" y="3293745"/>
            <a:ext cx="6858000" cy="4039870"/>
          </a:xfrm>
          <a:prstGeom prst="rect">
            <a:avLst/>
          </a:prstGeom>
        </p:spPr>
      </p:pic>
      <p:pic>
        <p:nvPicPr>
          <p:cNvPr id="67" name="Picture 66">
            <a:extLst>
              <a:ext uri="{FF2B5EF4-FFF2-40B4-BE49-F238E27FC236}">
                <a16:creationId xmlns:a16="http://schemas.microsoft.com/office/drawing/2014/main" id="{10D391E8-A8FF-43F9-971C-0DCD086AF3AA}"/>
              </a:ext>
            </a:extLst>
          </p:cNvPr>
          <p:cNvPicPr>
            <a:picLocks noChangeAspect="1"/>
          </p:cNvPicPr>
          <p:nvPr/>
        </p:nvPicPr>
        <p:blipFill>
          <a:blip r:embed="rId13"/>
          <a:stretch>
            <a:fillRect/>
          </a:stretch>
        </p:blipFill>
        <p:spPr>
          <a:xfrm>
            <a:off x="3183122" y="1639715"/>
            <a:ext cx="5761219" cy="33591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Effect transition="in" filter="fade">
                                      <p:cBhvr>
                                        <p:cTn id="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图片 9"/>
          <p:cNvPicPr>
            <a:picLocks noChangeAspect="1"/>
          </p:cNvPicPr>
          <p:nvPr>
            <p:custDataLst>
              <p:tags r:id="rId1"/>
            </p:custDataLst>
          </p:nvPr>
        </p:nvPicPr>
        <p:blipFill>
          <a:blip r:embed="rId4"/>
          <a:stretch>
            <a:fillRect/>
          </a:stretch>
        </p:blipFill>
        <p:spPr>
          <a:xfrm>
            <a:off x="3286124" y="3724275"/>
            <a:ext cx="6198637" cy="2314240"/>
          </a:xfrm>
          <a:prstGeom prst="rect">
            <a:avLst/>
          </a:prstGeom>
        </p:spPr>
      </p:pic>
      <p:sp>
        <p:nvSpPr>
          <p:cNvPr id="60" name="Text Box 56">
            <a:extLst>
              <a:ext uri="{FF2B5EF4-FFF2-40B4-BE49-F238E27FC236}">
                <a16:creationId xmlns:a16="http://schemas.microsoft.com/office/drawing/2014/main" id="{7C7C88DF-30F7-45C8-A8A2-292D3CC0C734}"/>
              </a:ext>
            </a:extLst>
          </p:cNvPr>
          <p:cNvSpPr txBox="1">
            <a:spLocks noChangeArrowheads="1"/>
          </p:cNvSpPr>
          <p:nvPr/>
        </p:nvSpPr>
        <p:spPr bwMode="auto">
          <a:xfrm>
            <a:off x="1026067" y="1671212"/>
            <a:ext cx="10229603" cy="1938992"/>
          </a:xfrm>
          <a:prstGeom prst="rect">
            <a:avLst/>
          </a:prstGeom>
          <a:solidFill>
            <a:srgbClr val="FFFF00"/>
          </a:solid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4000" b="1" dirty="0">
                <a:solidFill>
                  <a:srgbClr val="002060"/>
                </a:solidFill>
                <a:latin typeface="Cambria" panose="02040503050406030204" pitchFamily="18" charset="0"/>
                <a:ea typeface="Cambria" panose="02040503050406030204" pitchFamily="18" charset="0"/>
              </a:rPr>
              <a:t>Chia sẻ về một số cách mà em đã thực hiện để vượt qua những khó khăn của bản thân trong học tập và cuộc sống</a:t>
            </a:r>
            <a:endPar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0">
                                            <p:bg/>
                                          </p:spTgt>
                                        </p:tgtEl>
                                        <p:attrNameLst>
                                          <p:attrName>style.visibility</p:attrName>
                                        </p:attrNameLst>
                                      </p:cBhvr>
                                      <p:to>
                                        <p:strVal val="visible"/>
                                      </p:to>
                                    </p:set>
                                    <p:anim calcmode="lin" valueType="num">
                                      <p:cBhvr>
                                        <p:cTn id="15" dur="1000" fill="hold"/>
                                        <p:tgtEl>
                                          <p:spTgt spid="60">
                                            <p:bg/>
                                          </p:spTgt>
                                        </p:tgtEl>
                                        <p:attrNameLst>
                                          <p:attrName>ppt_w</p:attrName>
                                        </p:attrNameLst>
                                      </p:cBhvr>
                                      <p:tavLst>
                                        <p:tav tm="0">
                                          <p:val>
                                            <p:fltVal val="0"/>
                                          </p:val>
                                        </p:tav>
                                        <p:tav tm="100000">
                                          <p:val>
                                            <p:strVal val="#ppt_w"/>
                                          </p:val>
                                        </p:tav>
                                      </p:tavLst>
                                    </p:anim>
                                    <p:anim calcmode="lin" valueType="num">
                                      <p:cBhvr>
                                        <p:cTn id="16" dur="1000" fill="hold"/>
                                        <p:tgtEl>
                                          <p:spTgt spid="60">
                                            <p:bg/>
                                          </p:spTgt>
                                        </p:tgtEl>
                                        <p:attrNameLst>
                                          <p:attrName>ppt_h</p:attrName>
                                        </p:attrNameLst>
                                      </p:cBhvr>
                                      <p:tavLst>
                                        <p:tav tm="0">
                                          <p:val>
                                            <p:fltVal val="0"/>
                                          </p:val>
                                        </p:tav>
                                        <p:tav tm="100000">
                                          <p:val>
                                            <p:strVal val="#ppt_h"/>
                                          </p:val>
                                        </p:tav>
                                      </p:tavLst>
                                    </p:anim>
                                    <p:animEffect transition="in" filter="fade">
                                      <p:cBhvr>
                                        <p:cTn id="17" dur="1000"/>
                                        <p:tgtEl>
                                          <p:spTgt spid="60">
                                            <p:bg/>
                                          </p:spTgt>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0">
                                            <p:txEl>
                                              <p:pRg st="0" end="0"/>
                                            </p:txEl>
                                          </p:spTgt>
                                        </p:tgtEl>
                                        <p:attrNameLst>
                                          <p:attrName>style.visibility</p:attrName>
                                        </p:attrNameLst>
                                      </p:cBhvr>
                                      <p:to>
                                        <p:strVal val="visible"/>
                                      </p:to>
                                    </p:set>
                                    <p:anim calcmode="lin" valueType="num">
                                      <p:cBhvr>
                                        <p:cTn id="20" dur="1000" fill="hold"/>
                                        <p:tgtEl>
                                          <p:spTgt spid="60">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60">
                                            <p:txEl>
                                              <p:pRg st="0" end="0"/>
                                            </p:txEl>
                                          </p:spTgt>
                                        </p:tgtEl>
                                        <p:attrNameLst>
                                          <p:attrName>ppt_h</p:attrName>
                                        </p:attrNameLst>
                                      </p:cBhvr>
                                      <p:tavLst>
                                        <p:tav tm="0">
                                          <p:val>
                                            <p:fltVal val="0"/>
                                          </p:val>
                                        </p:tav>
                                        <p:tav tm="100000">
                                          <p:val>
                                            <p:strVal val="#ppt_h"/>
                                          </p:val>
                                        </p:tav>
                                      </p:tavLst>
                                    </p:anim>
                                    <p:animEffect transition="in" filter="fade">
                                      <p:cBhvr>
                                        <p:cTn id="22" dur="10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uiExpan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 Box 56">
            <a:extLst>
              <a:ext uri="{FF2B5EF4-FFF2-40B4-BE49-F238E27FC236}">
                <a16:creationId xmlns:a16="http://schemas.microsoft.com/office/drawing/2014/main" id="{66EA5C7B-B7BB-F172-BAD7-7AFB68222B78}"/>
              </a:ext>
            </a:extLst>
          </p:cNvPr>
          <p:cNvSpPr txBox="1">
            <a:spLocks noChangeArrowheads="1"/>
          </p:cNvSpPr>
          <p:nvPr/>
        </p:nvSpPr>
        <p:spPr bwMode="auto">
          <a:xfrm>
            <a:off x="994952" y="1772177"/>
            <a:ext cx="10229603" cy="2800767"/>
          </a:xfrm>
          <a:prstGeom prst="rect">
            <a:avLst/>
          </a:prstGeom>
          <a:solidFill>
            <a:schemeClr val="accent6">
              <a:lumMod val="40000"/>
              <a:lumOff val="60000"/>
            </a:schemeClr>
          </a:solidFill>
          <a:ln>
            <a:headEnd/>
            <a:tailEnd/>
          </a:ln>
        </p:spPr>
        <p:style>
          <a:lnRef idx="3">
            <a:schemeClr val="lt1"/>
          </a:lnRef>
          <a:fillRef idx="1">
            <a:schemeClr val="accent3"/>
          </a:fillRef>
          <a:effectRef idx="1">
            <a:schemeClr val="accent3"/>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Một số cách mà em thực hiện để vượt qua khó khăn:</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Không bao giờ bỏ cuộc khi gặp khó khăn</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Dám đối mặt và giải quyết những vấn đề đang xảy ra</a:t>
            </a:r>
          </a:p>
          <a:p>
            <a:pPr lvl="0" algn="just">
              <a:spcBef>
                <a:spcPct val="50000"/>
              </a:spcBef>
              <a:buNone/>
            </a:pPr>
            <a:r>
              <a:rPr lang="vi-VN" altLang="en-US" b="1" dirty="0">
                <a:solidFill>
                  <a:srgbClr val="002060"/>
                </a:solidFill>
                <a:latin typeface="Cambria" panose="02040503050406030204" pitchFamily="18" charset="0"/>
                <a:ea typeface="Cambria" panose="02040503050406030204" pitchFamily="18" charset="0"/>
              </a:rPr>
              <a:t>+ Luôn cố gắng phấn đấu tiến về phía trước</a:t>
            </a:r>
            <a:endParaRPr kumimoji="0" lang="en-US" altLang="en-US"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Effect transition="in" filter="fade">
                                      <p:cBhvr>
                                        <p:cTn id="9" dur="10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1000"/>
                                        <p:tgtEl>
                                          <p:spTgt spid="3">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1000"/>
                                        <p:tgtEl>
                                          <p:spTgt spid="3">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4" dur="1000"/>
                                        <p:tgtEl>
                                          <p:spTgt spid="3">
                                            <p:txEl>
                                              <p:pRg st="2" end="2"/>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图片 2" descr="E:\PPT\PPT\外\8月7号学校介绍PPT模板\图片1.png图片1"/>
          <p:cNvPicPr>
            <a:picLocks noChangeAspect="1"/>
          </p:cNvPicPr>
          <p:nvPr/>
        </p:nvPicPr>
        <p:blipFill rotWithShape="1">
          <a:blip r:embed="rId3"/>
          <a:srcRect/>
          <a:stretch>
            <a:fillRect/>
          </a:stretch>
        </p:blipFill>
        <p:spPr>
          <a:xfrm>
            <a:off x="2379980" y="1287145"/>
            <a:ext cx="7354570" cy="4199255"/>
          </a:xfrm>
          <a:prstGeom prst="rect">
            <a:avLst/>
          </a:prstGeom>
        </p:spPr>
      </p:pic>
      <p:pic>
        <p:nvPicPr>
          <p:cNvPr id="5" name="Picture 4">
            <a:extLst>
              <a:ext uri="{FF2B5EF4-FFF2-40B4-BE49-F238E27FC236}">
                <a16:creationId xmlns:a16="http://schemas.microsoft.com/office/drawing/2014/main" id="{986D4B45-56B6-31B8-C6A0-771031CE53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6256" y="2103120"/>
            <a:ext cx="5251861" cy="1785266"/>
          </a:xfrm>
          <a:prstGeom prst="rect">
            <a:avLst/>
          </a:prstGeom>
        </p:spPr>
      </p:pic>
    </p:spTree>
    <p:extLst>
      <p:ext uri="{BB962C8B-B14F-4D97-AF65-F5344CB8AC3E}">
        <p14:creationId xmlns:p14="http://schemas.microsoft.com/office/powerpoint/2010/main" val="3072440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 name="Rectangle: Rounded Corners 60">
            <a:extLst>
              <a:ext uri="{FF2B5EF4-FFF2-40B4-BE49-F238E27FC236}">
                <a16:creationId xmlns:a16="http://schemas.microsoft.com/office/drawing/2014/main" id="{CA2A92A3-D01A-46EE-88CD-B6328CDF46F4}"/>
              </a:ext>
            </a:extLst>
          </p:cNvPr>
          <p:cNvSpPr/>
          <p:nvPr/>
        </p:nvSpPr>
        <p:spPr>
          <a:xfrm>
            <a:off x="485776" y="123825"/>
            <a:ext cx="11049000" cy="733425"/>
          </a:xfrm>
          <a:prstGeom prst="roundRect">
            <a:avLst/>
          </a:prstGeom>
          <a:solidFill>
            <a:srgbClr val="FFFF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ysClr val="windowText" lastClr="000000"/>
                </a:solidFill>
                <a:latin typeface="Calibri" panose="020F0502020204030204" pitchFamily="34" charset="0"/>
                <a:cs typeface="Calibri" panose="020F0502020204030204" pitchFamily="34" charset="0"/>
              </a:rPr>
              <a:t>1. Quan </a:t>
            </a:r>
            <a:r>
              <a:rPr lang="en-US" sz="4000" b="1" dirty="0" err="1">
                <a:solidFill>
                  <a:sysClr val="windowText" lastClr="000000"/>
                </a:solidFill>
                <a:latin typeface="Calibri" panose="020F0502020204030204" pitchFamily="34" charset="0"/>
                <a:cs typeface="Calibri" panose="020F0502020204030204" pitchFamily="34" charset="0"/>
              </a:rPr>
              <a:t>sát</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tranh</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và</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trả</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lời</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câu</a:t>
            </a:r>
            <a:r>
              <a:rPr lang="en-US" sz="4000" b="1" dirty="0">
                <a:solidFill>
                  <a:sysClr val="windowText" lastClr="000000"/>
                </a:solidFill>
                <a:latin typeface="Calibri" panose="020F050202020403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cs typeface="Calibri" panose="020F0502020204030204" pitchFamily="34" charset="0"/>
              </a:rPr>
              <a:t>hỏi</a:t>
            </a:r>
            <a:r>
              <a:rPr lang="en-US" sz="4000" b="1" dirty="0">
                <a:solidFill>
                  <a:sysClr val="windowText" lastClr="00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FE108294-F7B2-F050-4495-7C8BA54F441B}"/>
              </a:ext>
            </a:extLst>
          </p:cNvPr>
          <p:cNvPicPr>
            <a:picLocks noChangeAspect="1"/>
          </p:cNvPicPr>
          <p:nvPr/>
        </p:nvPicPr>
        <p:blipFill>
          <a:blip r:embed="rId3"/>
          <a:stretch>
            <a:fillRect/>
          </a:stretch>
        </p:blipFill>
        <p:spPr>
          <a:xfrm>
            <a:off x="2104820" y="1047280"/>
            <a:ext cx="7657240" cy="49869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7" name="Picture 56">
            <a:extLst>
              <a:ext uri="{FF2B5EF4-FFF2-40B4-BE49-F238E27FC236}">
                <a16:creationId xmlns:a16="http://schemas.microsoft.com/office/drawing/2014/main" id="{144B8B3D-94F5-464B-865E-BD66F985EA8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57" b="100000" l="0" r="100000"/>
                    </a14:imgEffect>
                  </a14:imgLayer>
                </a14:imgProps>
              </a:ext>
            </a:extLst>
          </a:blip>
          <a:stretch>
            <a:fillRect/>
          </a:stretch>
        </p:blipFill>
        <p:spPr>
          <a:xfrm>
            <a:off x="143803" y="3658516"/>
            <a:ext cx="5357903" cy="3067400"/>
          </a:xfrm>
          <a:prstGeom prst="rect">
            <a:avLst/>
          </a:prstGeom>
        </p:spPr>
      </p:pic>
      <p:pic>
        <p:nvPicPr>
          <p:cNvPr id="58" name="Picture 11">
            <a:extLst>
              <a:ext uri="{FF2B5EF4-FFF2-40B4-BE49-F238E27FC236}">
                <a16:creationId xmlns:a16="http://schemas.microsoft.com/office/drawing/2014/main" id="{82422DE3-AB8D-4212-9D12-89BC510A3E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5187" y="2094104"/>
            <a:ext cx="2596642" cy="2187671"/>
          </a:xfrm>
          <a:prstGeom prst="rect">
            <a:avLst/>
          </a:prstGeom>
        </p:spPr>
      </p:pic>
      <p:sp>
        <p:nvSpPr>
          <p:cNvPr id="59" name="TextBox 58">
            <a:extLst>
              <a:ext uri="{FF2B5EF4-FFF2-40B4-BE49-F238E27FC236}">
                <a16:creationId xmlns:a16="http://schemas.microsoft.com/office/drawing/2014/main" id="{B1576273-0CAB-460D-BF9E-F0CD62074F43}"/>
              </a:ext>
            </a:extLst>
          </p:cNvPr>
          <p:cNvSpPr txBox="1"/>
          <p:nvPr/>
        </p:nvSpPr>
        <p:spPr>
          <a:xfrm>
            <a:off x="541320" y="2688958"/>
            <a:ext cx="2992890" cy="1003031"/>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glow rad="63500">
                    <a:srgbClr val="ED7D31">
                      <a:satMod val="175000"/>
                      <a:alpha val="40000"/>
                    </a:srgbClr>
                  </a:glow>
                </a:effectLst>
                <a:uLnTx/>
                <a:uFillTx/>
                <a:latin typeface="Calibri"/>
                <a:ea typeface="+mn-ea"/>
                <a:cs typeface="+mn-cs"/>
              </a:rPr>
              <a:t>NHÓM 4</a:t>
            </a:r>
          </a:p>
        </p:txBody>
      </p:sp>
      <p:pic>
        <p:nvPicPr>
          <p:cNvPr id="65" name="图片 3">
            <a:extLst>
              <a:ext uri="{FF2B5EF4-FFF2-40B4-BE49-F238E27FC236}">
                <a16:creationId xmlns:a16="http://schemas.microsoft.com/office/drawing/2014/main" id="{6E26669C-C1A0-4E5E-A89F-E20C7C58C7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7674" y="572770"/>
            <a:ext cx="6953251" cy="2276476"/>
          </a:xfrm>
          <a:prstGeom prst="rect">
            <a:avLst/>
          </a:prstGeom>
        </p:spPr>
      </p:pic>
      <p:sp>
        <p:nvSpPr>
          <p:cNvPr id="67" name="TextBox 66">
            <a:extLst>
              <a:ext uri="{FF2B5EF4-FFF2-40B4-BE49-F238E27FC236}">
                <a16:creationId xmlns:a16="http://schemas.microsoft.com/office/drawing/2014/main" id="{0EF1E6C6-9B4D-4269-9B41-5FF2080C68D0}"/>
              </a:ext>
            </a:extLst>
          </p:cNvPr>
          <p:cNvSpPr txBox="1"/>
          <p:nvPr/>
        </p:nvSpPr>
        <p:spPr>
          <a:xfrm>
            <a:off x="4429126" y="746144"/>
            <a:ext cx="6705600" cy="1754326"/>
          </a:xfrm>
          <a:prstGeom prst="rect">
            <a:avLst/>
          </a:prstGeom>
          <a:noFill/>
        </p:spPr>
        <p:txBody>
          <a:bodyPr wrap="square">
            <a:spAutoFit/>
          </a:bodyPr>
          <a:lstStyle/>
          <a:p>
            <a:pPr lvl="0" algn="just" defTabSz="457200">
              <a:defRPr/>
            </a:pPr>
            <a:r>
              <a:rPr lang="vi-VN" sz="36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 Các bạn trong tranh trên đã biết vượt qua khó khăn trong học tập và cuộc sống như thế nào</a:t>
            </a:r>
            <a:r>
              <a:rPr lang="en-US" sz="36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2" name="图片 3">
            <a:extLst>
              <a:ext uri="{FF2B5EF4-FFF2-40B4-BE49-F238E27FC236}">
                <a16:creationId xmlns:a16="http://schemas.microsoft.com/office/drawing/2014/main" id="{AAC44AD5-80D3-AB6C-9DD7-0A2466B03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3434" y="2990850"/>
            <a:ext cx="6953251" cy="1845310"/>
          </a:xfrm>
          <a:prstGeom prst="rect">
            <a:avLst/>
          </a:prstGeom>
        </p:spPr>
      </p:pic>
      <p:sp>
        <p:nvSpPr>
          <p:cNvPr id="3" name="TextBox 2">
            <a:extLst>
              <a:ext uri="{FF2B5EF4-FFF2-40B4-BE49-F238E27FC236}">
                <a16:creationId xmlns:a16="http://schemas.microsoft.com/office/drawing/2014/main" id="{4874A5A0-D4CA-BB43-72C0-356311BC91C0}"/>
              </a:ext>
            </a:extLst>
          </p:cNvPr>
          <p:cNvSpPr txBox="1"/>
          <p:nvPr/>
        </p:nvSpPr>
        <p:spPr>
          <a:xfrm>
            <a:off x="4794886" y="3164224"/>
            <a:ext cx="6705600" cy="1569660"/>
          </a:xfrm>
          <a:prstGeom prst="rect">
            <a:avLst/>
          </a:prstGeom>
          <a:noFill/>
        </p:spPr>
        <p:txBody>
          <a:bodyPr wrap="square">
            <a:spAutoFit/>
          </a:bodyPr>
          <a:lstStyle/>
          <a:p>
            <a:pPr lvl="0" algn="just" defTabSz="457200">
              <a:defRPr/>
            </a:pPr>
            <a:r>
              <a:rPr lang="vi-VN" sz="3200" b="1" dirty="0">
                <a:solidFill>
                  <a:srgbClr val="FF0066"/>
                </a:solidFill>
                <a:latin typeface="Calibri" panose="020F0502020204030204" pitchFamily="34" charset="0"/>
                <a:ea typeface="Times New Roman" panose="02020603050405020304" pitchFamily="18" charset="0"/>
                <a:cs typeface="Calibri" panose="020F0502020204030204" pitchFamily="34" charset="0"/>
              </a:rPr>
              <a:t>b. Em hãy kể thêm một số khó khăn trong học tập hoặc cuộc sống và cách vượt qua khó khăn đó.</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715270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14" presetClass="entr" presetSubtype="1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randombar(horizontal)">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14" presetClass="entr" presetSubtype="1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1" y="85725"/>
            <a:ext cx="12115800" cy="6772275"/>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2" name="Picture 61">
            <a:extLst>
              <a:ext uri="{FF2B5EF4-FFF2-40B4-BE49-F238E27FC236}">
                <a16:creationId xmlns:a16="http://schemas.microsoft.com/office/drawing/2014/main" id="{D66C0B0D-9687-40EA-92BB-A26B7A9EEDD6}"/>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63" name="Picture 62" descr="A picture containing text, toy&#10;&#10;Description automatically generated">
            <a:extLst>
              <a:ext uri="{FF2B5EF4-FFF2-40B4-BE49-F238E27FC236}">
                <a16:creationId xmlns:a16="http://schemas.microsoft.com/office/drawing/2014/main" id="{A90E4EB0-C7A3-4544-8C11-8AE61A9ACF4A}"/>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655690" y="791067"/>
            <a:ext cx="10880604" cy="6066932"/>
          </a:xfrm>
          <a:prstGeom prst="rect">
            <a:avLst/>
          </a:prstGeom>
        </p:spPr>
      </p:pic>
      <p:pic>
        <p:nvPicPr>
          <p:cNvPr id="64" name="Picture 63" descr="Shape&#10;&#10;Description automatically generated">
            <a:extLst>
              <a:ext uri="{FF2B5EF4-FFF2-40B4-BE49-F238E27FC236}">
                <a16:creationId xmlns:a16="http://schemas.microsoft.com/office/drawing/2014/main" id="{6427A462-51F5-4D1B-A5CC-FE2D6EC6212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65" name="Picture 64" descr="Shape&#10;&#10;Description automatically generated">
            <a:extLst>
              <a:ext uri="{FF2B5EF4-FFF2-40B4-BE49-F238E27FC236}">
                <a16:creationId xmlns:a16="http://schemas.microsoft.com/office/drawing/2014/main" id="{1082CCB3-6BF9-4A25-A374-0A47AE5DED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66" name="TextBox 65">
            <a:extLst>
              <a:ext uri="{FF2B5EF4-FFF2-40B4-BE49-F238E27FC236}">
                <a16:creationId xmlns:a16="http://schemas.microsoft.com/office/drawing/2014/main" id="{9F0E0DCA-6351-403C-87E0-EFA3B62B6E86}"/>
              </a:ext>
            </a:extLst>
          </p:cNvPr>
          <p:cNvSpPr txBox="1"/>
          <p:nvPr/>
        </p:nvSpPr>
        <p:spPr>
          <a:xfrm>
            <a:off x="655690" y="2347574"/>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sp>
        <p:nvSpPr>
          <p:cNvPr id="67" name="TextBox 66">
            <a:extLst>
              <a:ext uri="{FF2B5EF4-FFF2-40B4-BE49-F238E27FC236}">
                <a16:creationId xmlns:a16="http://schemas.microsoft.com/office/drawing/2014/main" id="{A2941048-85C1-4564-B382-101801DD8DB0}"/>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a:ea typeface="+mn-ea"/>
              <a:cs typeface="Calibri" panose="020F0502020204030204" pitchFamily="34" charset="0"/>
            </a:endParaRPr>
          </a:p>
        </p:txBody>
      </p:sp>
      <p:pic>
        <p:nvPicPr>
          <p:cNvPr id="68" name="Picture 67">
            <a:extLst>
              <a:ext uri="{FF2B5EF4-FFF2-40B4-BE49-F238E27FC236}">
                <a16:creationId xmlns:a16="http://schemas.microsoft.com/office/drawing/2014/main" id="{F257F791-6961-4FB7-B62A-5F07C8F5923C}"/>
              </a:ext>
            </a:extLst>
          </p:cNvPr>
          <p:cNvPicPr>
            <a:picLocks noChangeAspect="1"/>
          </p:cNvPicPr>
          <p:nvPr/>
        </p:nvPicPr>
        <p:blipFill>
          <a:blip r:embed="rId8"/>
          <a:stretch>
            <a:fillRect/>
          </a:stretch>
        </p:blipFill>
        <p:spPr>
          <a:xfrm>
            <a:off x="3460131" y="222277"/>
            <a:ext cx="5023539" cy="1249788"/>
          </a:xfrm>
          <a:prstGeom prst="rect">
            <a:avLst/>
          </a:prstGeom>
        </p:spPr>
      </p:pic>
    </p:spTree>
    <p:extLst>
      <p:ext uri="{BB962C8B-B14F-4D97-AF65-F5344CB8AC3E}">
        <p14:creationId xmlns:p14="http://schemas.microsoft.com/office/powerpoint/2010/main" val="3122423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14:bounceEnd="60000">
                                          <p:cBhvr additive="base">
                                            <p:cTn id="10" dur="75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4"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 presetClass="entr" presetSubtype="4"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 calcmode="lin" valueType="num">
                                          <p:cBhvr additive="base">
                                            <p:cTn id="10" dur="750" fill="hold"/>
                                            <p:tgtEl>
                                              <p:spTgt spid="63"/>
                                            </p:tgtEl>
                                            <p:attrNameLst>
                                              <p:attrName>ppt_x</p:attrName>
                                            </p:attrNameLst>
                                          </p:cBhvr>
                                          <p:tavLst>
                                            <p:tav tm="0">
                                              <p:val>
                                                <p:strVal val="#ppt_x"/>
                                              </p:val>
                                            </p:tav>
                                            <p:tav tm="100000">
                                              <p:val>
                                                <p:strVal val="#ppt_x"/>
                                              </p:val>
                                            </p:tav>
                                          </p:tavLst>
                                        </p:anim>
                                        <p:anim calcmode="lin" valueType="num">
                                          <p:cBhvr additive="base">
                                            <p:cTn id="11"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9"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down)">
                                          <p:cBhvr>
                                            <p:cTn id="16" dur="500"/>
                                            <p:tgtEl>
                                              <p:spTgt spid="65"/>
                                            </p:tgtEl>
                                          </p:cBhvr>
                                        </p:animEffect>
                                      </p:childTnLst>
                                      <p:subTnLst>
                                        <p:audio>
                                          <p:cMediaNode>
                                            <p:cTn display="0" masterRel="sameClick">
                                              <p:stCondLst>
                                                <p:cond evt="begin" delay="0">
                                                  <p:tn val="14"/>
                                                </p:cond>
                                              </p:stCondLst>
                                              <p:endCondLst>
                                                <p:cond evt="onStopAudio" delay="0">
                                                  <p:tgtEl>
                                                    <p:sldTgt/>
                                                  </p:tgtEl>
                                                </p:cond>
                                              </p:endCondLst>
                                            </p:cTn>
                                            <p:tgtEl>
                                              <p:sndTgt r:embed="rId10" name="uỷn.wav"/>
                                            </p:tgtEl>
                                          </p:cMediaNode>
                                        </p:audio>
                                      </p:subTnLst>
                                    </p:cTn>
                                  </p:par>
                                  <p:par>
                                    <p:cTn id="17" presetID="16" presetClass="entr" presetSubtype="37" fill="hold" grpId="0" nodeType="withEffect">
                                      <p:stCondLst>
                                        <p:cond delay="250"/>
                                      </p:stCondLst>
                                      <p:childTnLst>
                                        <p:set>
                                          <p:cBhvr>
                                            <p:cTn id="18" dur="1" fill="hold">
                                              <p:stCondLst>
                                                <p:cond delay="0"/>
                                              </p:stCondLst>
                                            </p:cTn>
                                            <p:tgtEl>
                                              <p:spTgt spid="66"/>
                                            </p:tgtEl>
                                            <p:attrNameLst>
                                              <p:attrName>style.visibility</p:attrName>
                                            </p:attrNameLst>
                                          </p:cBhvr>
                                          <p:to>
                                            <p:strVal val="visible"/>
                                          </p:to>
                                        </p:set>
                                        <p:animEffect transition="in" filter="barn(outVertical)">
                                          <p:cBhvr>
                                            <p:cTn id="19" dur="500"/>
                                            <p:tgtEl>
                                              <p:spTgt spid="6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subTnLst>
                                        <p:audio>
                                          <p:cMediaNode>
                                            <p:cTn display="0" masterRel="sameClick">
                                              <p:stCondLst>
                                                <p:cond evt="begin" delay="0">
                                                  <p:tn val="22"/>
                                                </p:cond>
                                              </p:stCondLst>
                                              <p:endCondLst>
                                                <p:cond evt="onStopAudio" delay="0">
                                                  <p:tgtEl>
                                                    <p:sldTgt/>
                                                  </p:tgtEl>
                                                </p:cond>
                                              </p:endCondLst>
                                            </p:cTn>
                                            <p:tgtEl>
                                              <p:sndTgt r:embed="rId10" name="uỷn.wav"/>
                                            </p:tgtEl>
                                          </p:cMediaNode>
                                        </p:audio>
                                      </p:subTnLst>
                                    </p:cTn>
                                  </p:par>
                                  <p:par>
                                    <p:cTn id="25" presetID="16" presetClass="entr" presetSubtype="37" fill="hold" grpId="0" nodeType="withEffect">
                                      <p:stCondLst>
                                        <p:cond delay="250"/>
                                      </p:stCondLst>
                                      <p:childTnLst>
                                        <p:set>
                                          <p:cBhvr>
                                            <p:cTn id="26" dur="1" fill="hold">
                                              <p:stCondLst>
                                                <p:cond delay="0"/>
                                              </p:stCondLst>
                                            </p:cTn>
                                            <p:tgtEl>
                                              <p:spTgt spid="67"/>
                                            </p:tgtEl>
                                            <p:attrNameLst>
                                              <p:attrName>style.visibility</p:attrName>
                                            </p:attrNameLst>
                                          </p:cBhvr>
                                          <p:to>
                                            <p:strVal val="visible"/>
                                          </p:to>
                                        </p:set>
                                        <p:animEffect transition="in" filter="barn(out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10" name="Google Shape;3210;p71"/>
          <p:cNvGrpSpPr/>
          <p:nvPr/>
        </p:nvGrpSpPr>
        <p:grpSpPr>
          <a:xfrm>
            <a:off x="260033" y="283210"/>
            <a:ext cx="11671935" cy="6291580"/>
            <a:chOff x="4065234" y="4204912"/>
            <a:chExt cx="971065" cy="616383"/>
          </a:xfrm>
        </p:grpSpPr>
        <p:sp>
          <p:nvSpPr>
            <p:cNvPr id="3211" name="Google Shape;3211;p71"/>
            <p:cNvSpPr/>
            <p:nvPr/>
          </p:nvSpPr>
          <p:spPr>
            <a:xfrm>
              <a:off x="4065234" y="4204912"/>
              <a:ext cx="971065" cy="616383"/>
            </a:xfrm>
            <a:custGeom>
              <a:avLst/>
              <a:gdLst/>
              <a:ahLst/>
              <a:cxnLst/>
              <a:rect l="l" t="t" r="r" b="b"/>
              <a:pathLst>
                <a:path w="52271" h="33179" extrusionOk="0">
                  <a:moveTo>
                    <a:pt x="1568" y="488"/>
                  </a:moveTo>
                  <a:cubicBezTo>
                    <a:pt x="5404" y="655"/>
                    <a:pt x="9257" y="689"/>
                    <a:pt x="13114" y="689"/>
                  </a:cubicBezTo>
                  <a:cubicBezTo>
                    <a:pt x="15685" y="689"/>
                    <a:pt x="18258" y="674"/>
                    <a:pt x="20829" y="674"/>
                  </a:cubicBezTo>
                  <a:cubicBezTo>
                    <a:pt x="22115" y="674"/>
                    <a:pt x="23400" y="677"/>
                    <a:pt x="24684" y="689"/>
                  </a:cubicBezTo>
                  <a:cubicBezTo>
                    <a:pt x="32357" y="755"/>
                    <a:pt x="40029" y="855"/>
                    <a:pt x="47701" y="955"/>
                  </a:cubicBezTo>
                  <a:cubicBezTo>
                    <a:pt x="47734" y="989"/>
                    <a:pt x="47768" y="1055"/>
                    <a:pt x="47868" y="1055"/>
                  </a:cubicBezTo>
                  <a:cubicBezTo>
                    <a:pt x="48218" y="1055"/>
                    <a:pt x="48585" y="1064"/>
                    <a:pt x="48956" y="1064"/>
                  </a:cubicBezTo>
                  <a:cubicBezTo>
                    <a:pt x="49327" y="1064"/>
                    <a:pt x="49702" y="1055"/>
                    <a:pt x="50069" y="1022"/>
                  </a:cubicBezTo>
                  <a:cubicBezTo>
                    <a:pt x="50094" y="1071"/>
                    <a:pt x="50154" y="1102"/>
                    <a:pt x="50224" y="1102"/>
                  </a:cubicBezTo>
                  <a:cubicBezTo>
                    <a:pt x="50249" y="1102"/>
                    <a:pt x="50276" y="1098"/>
                    <a:pt x="50303" y="1089"/>
                  </a:cubicBezTo>
                  <a:cubicBezTo>
                    <a:pt x="50331" y="1081"/>
                    <a:pt x="50358" y="1077"/>
                    <a:pt x="50384" y="1077"/>
                  </a:cubicBezTo>
                  <a:cubicBezTo>
                    <a:pt x="51227" y="1077"/>
                    <a:pt x="51070" y="5139"/>
                    <a:pt x="51070" y="5592"/>
                  </a:cubicBezTo>
                  <a:cubicBezTo>
                    <a:pt x="51103" y="6793"/>
                    <a:pt x="51103" y="7994"/>
                    <a:pt x="51137" y="9195"/>
                  </a:cubicBezTo>
                  <a:lnTo>
                    <a:pt x="51237" y="17200"/>
                  </a:lnTo>
                  <a:cubicBezTo>
                    <a:pt x="51303" y="19769"/>
                    <a:pt x="51337" y="22337"/>
                    <a:pt x="51370" y="24939"/>
                  </a:cubicBezTo>
                  <a:cubicBezTo>
                    <a:pt x="51403" y="26207"/>
                    <a:pt x="51403" y="27508"/>
                    <a:pt x="51437" y="28809"/>
                  </a:cubicBezTo>
                  <a:cubicBezTo>
                    <a:pt x="51470" y="29909"/>
                    <a:pt x="51737" y="31577"/>
                    <a:pt x="50903" y="32511"/>
                  </a:cubicBezTo>
                  <a:cubicBezTo>
                    <a:pt x="50870" y="32511"/>
                    <a:pt x="50836" y="32478"/>
                    <a:pt x="50770" y="32478"/>
                  </a:cubicBezTo>
                  <a:cubicBezTo>
                    <a:pt x="49142" y="32471"/>
                    <a:pt x="47514" y="32469"/>
                    <a:pt x="45886" y="32469"/>
                  </a:cubicBezTo>
                  <a:cubicBezTo>
                    <a:pt x="39375" y="32469"/>
                    <a:pt x="32864" y="32511"/>
                    <a:pt x="26352" y="32511"/>
                  </a:cubicBezTo>
                  <a:cubicBezTo>
                    <a:pt x="22349" y="32511"/>
                    <a:pt x="18380" y="32545"/>
                    <a:pt x="14410" y="32545"/>
                  </a:cubicBezTo>
                  <a:cubicBezTo>
                    <a:pt x="12309" y="32545"/>
                    <a:pt x="10241" y="32545"/>
                    <a:pt x="8173" y="32578"/>
                  </a:cubicBezTo>
                  <a:cubicBezTo>
                    <a:pt x="7787" y="32578"/>
                    <a:pt x="6151" y="32689"/>
                    <a:pt x="4612" y="32689"/>
                  </a:cubicBezTo>
                  <a:cubicBezTo>
                    <a:pt x="3352" y="32689"/>
                    <a:pt x="2158" y="32615"/>
                    <a:pt x="1768" y="32345"/>
                  </a:cubicBezTo>
                  <a:cubicBezTo>
                    <a:pt x="1768" y="32278"/>
                    <a:pt x="1768" y="32244"/>
                    <a:pt x="1768" y="32211"/>
                  </a:cubicBezTo>
                  <a:cubicBezTo>
                    <a:pt x="1301" y="30944"/>
                    <a:pt x="1501" y="29409"/>
                    <a:pt x="1468" y="28108"/>
                  </a:cubicBezTo>
                  <a:cubicBezTo>
                    <a:pt x="1468" y="26907"/>
                    <a:pt x="1434" y="25706"/>
                    <a:pt x="1434" y="24472"/>
                  </a:cubicBezTo>
                  <a:cubicBezTo>
                    <a:pt x="1401" y="21804"/>
                    <a:pt x="1368" y="19135"/>
                    <a:pt x="1334" y="16467"/>
                  </a:cubicBezTo>
                  <a:cubicBezTo>
                    <a:pt x="1301" y="13865"/>
                    <a:pt x="1268" y="11296"/>
                    <a:pt x="1234" y="8694"/>
                  </a:cubicBezTo>
                  <a:cubicBezTo>
                    <a:pt x="1201" y="7393"/>
                    <a:pt x="1201" y="6126"/>
                    <a:pt x="1168" y="4825"/>
                  </a:cubicBezTo>
                  <a:cubicBezTo>
                    <a:pt x="1168" y="4191"/>
                    <a:pt x="734" y="789"/>
                    <a:pt x="1468" y="555"/>
                  </a:cubicBezTo>
                  <a:cubicBezTo>
                    <a:pt x="1501" y="555"/>
                    <a:pt x="1535" y="522"/>
                    <a:pt x="1568" y="488"/>
                  </a:cubicBezTo>
                  <a:close/>
                  <a:moveTo>
                    <a:pt x="9378" y="0"/>
                  </a:moveTo>
                  <a:cubicBezTo>
                    <a:pt x="6704" y="0"/>
                    <a:pt x="4032" y="40"/>
                    <a:pt x="1368" y="155"/>
                  </a:cubicBezTo>
                  <a:cubicBezTo>
                    <a:pt x="1301" y="155"/>
                    <a:pt x="1268" y="188"/>
                    <a:pt x="1234" y="222"/>
                  </a:cubicBezTo>
                  <a:cubicBezTo>
                    <a:pt x="0" y="288"/>
                    <a:pt x="601" y="4425"/>
                    <a:pt x="601" y="5092"/>
                  </a:cubicBezTo>
                  <a:lnTo>
                    <a:pt x="734" y="14665"/>
                  </a:lnTo>
                  <a:lnTo>
                    <a:pt x="834" y="23972"/>
                  </a:lnTo>
                  <a:cubicBezTo>
                    <a:pt x="867" y="25606"/>
                    <a:pt x="901" y="27241"/>
                    <a:pt x="901" y="28875"/>
                  </a:cubicBezTo>
                  <a:cubicBezTo>
                    <a:pt x="934" y="30043"/>
                    <a:pt x="767" y="31244"/>
                    <a:pt x="1234" y="32345"/>
                  </a:cubicBezTo>
                  <a:cubicBezTo>
                    <a:pt x="1284" y="33064"/>
                    <a:pt x="2127" y="33156"/>
                    <a:pt x="2844" y="33156"/>
                  </a:cubicBezTo>
                  <a:cubicBezTo>
                    <a:pt x="3091" y="33156"/>
                    <a:pt x="3323" y="33145"/>
                    <a:pt x="3503" y="33145"/>
                  </a:cubicBezTo>
                  <a:cubicBezTo>
                    <a:pt x="5738" y="33178"/>
                    <a:pt x="7972" y="33178"/>
                    <a:pt x="10241" y="33178"/>
                  </a:cubicBezTo>
                  <a:cubicBezTo>
                    <a:pt x="14744" y="33145"/>
                    <a:pt x="19247" y="33145"/>
                    <a:pt x="23750" y="33145"/>
                  </a:cubicBezTo>
                  <a:cubicBezTo>
                    <a:pt x="32690" y="33112"/>
                    <a:pt x="41663" y="33145"/>
                    <a:pt x="50603" y="33078"/>
                  </a:cubicBezTo>
                  <a:cubicBezTo>
                    <a:pt x="50650" y="33102"/>
                    <a:pt x="50681" y="33126"/>
                    <a:pt x="50730" y="33126"/>
                  </a:cubicBezTo>
                  <a:cubicBezTo>
                    <a:pt x="50750" y="33126"/>
                    <a:pt x="50774" y="33122"/>
                    <a:pt x="50803" y="33112"/>
                  </a:cubicBezTo>
                  <a:cubicBezTo>
                    <a:pt x="51570" y="32812"/>
                    <a:pt x="51870" y="32211"/>
                    <a:pt x="52004" y="31411"/>
                  </a:cubicBezTo>
                  <a:cubicBezTo>
                    <a:pt x="52271" y="29909"/>
                    <a:pt x="52037" y="28242"/>
                    <a:pt x="52004" y="26741"/>
                  </a:cubicBezTo>
                  <a:cubicBezTo>
                    <a:pt x="51971" y="23205"/>
                    <a:pt x="51904" y="19669"/>
                    <a:pt x="51837" y="16166"/>
                  </a:cubicBezTo>
                  <a:cubicBezTo>
                    <a:pt x="51770" y="12630"/>
                    <a:pt x="51737" y="9128"/>
                    <a:pt x="51670" y="5592"/>
                  </a:cubicBezTo>
                  <a:cubicBezTo>
                    <a:pt x="51670" y="5023"/>
                    <a:pt x="52059" y="444"/>
                    <a:pt x="50683" y="444"/>
                  </a:cubicBezTo>
                  <a:cubicBezTo>
                    <a:pt x="50606" y="444"/>
                    <a:pt x="50524" y="458"/>
                    <a:pt x="50436" y="488"/>
                  </a:cubicBezTo>
                  <a:cubicBezTo>
                    <a:pt x="50248" y="463"/>
                    <a:pt x="50057" y="452"/>
                    <a:pt x="49866" y="452"/>
                  </a:cubicBezTo>
                  <a:cubicBezTo>
                    <a:pt x="49311" y="452"/>
                    <a:pt x="48747" y="539"/>
                    <a:pt x="48201" y="588"/>
                  </a:cubicBezTo>
                  <a:cubicBezTo>
                    <a:pt x="48168" y="522"/>
                    <a:pt x="48068" y="455"/>
                    <a:pt x="47968" y="455"/>
                  </a:cubicBezTo>
                  <a:cubicBezTo>
                    <a:pt x="40195" y="288"/>
                    <a:pt x="32423" y="222"/>
                    <a:pt x="24651" y="188"/>
                  </a:cubicBezTo>
                  <a:cubicBezTo>
                    <a:pt x="19576" y="144"/>
                    <a:pt x="14473" y="0"/>
                    <a:pt x="93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2" name="Google Shape;3212;p71"/>
            <p:cNvSpPr/>
            <p:nvPr/>
          </p:nvSpPr>
          <p:spPr>
            <a:xfrm>
              <a:off x="4078852" y="4213977"/>
              <a:ext cx="947545" cy="598233"/>
            </a:xfrm>
            <a:custGeom>
              <a:avLst/>
              <a:gdLst/>
              <a:ahLst/>
              <a:cxnLst/>
              <a:rect l="l" t="t" r="r" b="b"/>
              <a:pathLst>
                <a:path w="51005" h="32202" extrusionOk="0">
                  <a:moveTo>
                    <a:pt x="13177" y="567"/>
                  </a:moveTo>
                  <a:cubicBezTo>
                    <a:pt x="13277" y="567"/>
                    <a:pt x="13277" y="734"/>
                    <a:pt x="13177" y="734"/>
                  </a:cubicBezTo>
                  <a:cubicBezTo>
                    <a:pt x="12843" y="768"/>
                    <a:pt x="12543" y="768"/>
                    <a:pt x="12210" y="768"/>
                  </a:cubicBezTo>
                  <a:cubicBezTo>
                    <a:pt x="12110" y="734"/>
                    <a:pt x="12110" y="567"/>
                    <a:pt x="12210" y="567"/>
                  </a:cubicBezTo>
                  <a:close/>
                  <a:moveTo>
                    <a:pt x="17980" y="467"/>
                  </a:moveTo>
                  <a:cubicBezTo>
                    <a:pt x="18548" y="467"/>
                    <a:pt x="19148" y="501"/>
                    <a:pt x="19715" y="567"/>
                  </a:cubicBezTo>
                  <a:cubicBezTo>
                    <a:pt x="19807" y="598"/>
                    <a:pt x="19843" y="771"/>
                    <a:pt x="19743" y="771"/>
                  </a:cubicBezTo>
                  <a:cubicBezTo>
                    <a:pt x="19734" y="771"/>
                    <a:pt x="19725" y="770"/>
                    <a:pt x="19715" y="768"/>
                  </a:cubicBezTo>
                  <a:cubicBezTo>
                    <a:pt x="19115" y="768"/>
                    <a:pt x="18548" y="701"/>
                    <a:pt x="17980" y="668"/>
                  </a:cubicBezTo>
                  <a:cubicBezTo>
                    <a:pt x="17880" y="634"/>
                    <a:pt x="17847" y="467"/>
                    <a:pt x="17980" y="467"/>
                  </a:cubicBezTo>
                  <a:close/>
                  <a:moveTo>
                    <a:pt x="7335" y="676"/>
                  </a:moveTo>
                  <a:cubicBezTo>
                    <a:pt x="7531" y="676"/>
                    <a:pt x="7723" y="684"/>
                    <a:pt x="7907" y="701"/>
                  </a:cubicBezTo>
                  <a:cubicBezTo>
                    <a:pt x="8007" y="701"/>
                    <a:pt x="8007" y="834"/>
                    <a:pt x="7907" y="834"/>
                  </a:cubicBezTo>
                  <a:cubicBezTo>
                    <a:pt x="7723" y="851"/>
                    <a:pt x="7531" y="859"/>
                    <a:pt x="7335" y="859"/>
                  </a:cubicBezTo>
                  <a:cubicBezTo>
                    <a:pt x="7139" y="859"/>
                    <a:pt x="6939" y="851"/>
                    <a:pt x="6739" y="834"/>
                  </a:cubicBezTo>
                  <a:cubicBezTo>
                    <a:pt x="6639" y="834"/>
                    <a:pt x="6639" y="701"/>
                    <a:pt x="6739" y="701"/>
                  </a:cubicBezTo>
                  <a:cubicBezTo>
                    <a:pt x="6939" y="684"/>
                    <a:pt x="7139" y="676"/>
                    <a:pt x="7335" y="676"/>
                  </a:cubicBezTo>
                  <a:close/>
                  <a:moveTo>
                    <a:pt x="10012" y="676"/>
                  </a:moveTo>
                  <a:cubicBezTo>
                    <a:pt x="10175" y="676"/>
                    <a:pt x="10342" y="684"/>
                    <a:pt x="10508" y="701"/>
                  </a:cubicBezTo>
                  <a:cubicBezTo>
                    <a:pt x="10575" y="701"/>
                    <a:pt x="10575" y="834"/>
                    <a:pt x="10508" y="834"/>
                  </a:cubicBezTo>
                  <a:cubicBezTo>
                    <a:pt x="10342" y="851"/>
                    <a:pt x="10175" y="859"/>
                    <a:pt x="10012" y="859"/>
                  </a:cubicBezTo>
                  <a:cubicBezTo>
                    <a:pt x="9850" y="859"/>
                    <a:pt x="9691" y="851"/>
                    <a:pt x="9541" y="834"/>
                  </a:cubicBezTo>
                  <a:cubicBezTo>
                    <a:pt x="9441" y="834"/>
                    <a:pt x="9441" y="701"/>
                    <a:pt x="9541" y="701"/>
                  </a:cubicBezTo>
                  <a:cubicBezTo>
                    <a:pt x="9691" y="684"/>
                    <a:pt x="9850" y="676"/>
                    <a:pt x="10012" y="676"/>
                  </a:cubicBezTo>
                  <a:close/>
                  <a:moveTo>
                    <a:pt x="28311" y="654"/>
                  </a:moveTo>
                  <a:cubicBezTo>
                    <a:pt x="28448" y="654"/>
                    <a:pt x="28585" y="658"/>
                    <a:pt x="28721" y="668"/>
                  </a:cubicBezTo>
                  <a:cubicBezTo>
                    <a:pt x="28855" y="668"/>
                    <a:pt x="28855" y="868"/>
                    <a:pt x="28721" y="868"/>
                  </a:cubicBezTo>
                  <a:cubicBezTo>
                    <a:pt x="28585" y="877"/>
                    <a:pt x="28448" y="882"/>
                    <a:pt x="28311" y="882"/>
                  </a:cubicBezTo>
                  <a:cubicBezTo>
                    <a:pt x="27981" y="882"/>
                    <a:pt x="27651" y="858"/>
                    <a:pt x="27320" y="834"/>
                  </a:cubicBezTo>
                  <a:cubicBezTo>
                    <a:pt x="27220" y="834"/>
                    <a:pt x="27220" y="701"/>
                    <a:pt x="27320" y="701"/>
                  </a:cubicBezTo>
                  <a:cubicBezTo>
                    <a:pt x="27651" y="677"/>
                    <a:pt x="27981" y="654"/>
                    <a:pt x="28311" y="654"/>
                  </a:cubicBezTo>
                  <a:close/>
                  <a:moveTo>
                    <a:pt x="22817" y="563"/>
                  </a:moveTo>
                  <a:cubicBezTo>
                    <a:pt x="22922" y="563"/>
                    <a:pt x="22939" y="704"/>
                    <a:pt x="22817" y="734"/>
                  </a:cubicBezTo>
                  <a:cubicBezTo>
                    <a:pt x="22450" y="868"/>
                    <a:pt x="22050" y="901"/>
                    <a:pt x="21616" y="901"/>
                  </a:cubicBezTo>
                  <a:cubicBezTo>
                    <a:pt x="21492" y="870"/>
                    <a:pt x="21484" y="664"/>
                    <a:pt x="21592" y="664"/>
                  </a:cubicBezTo>
                  <a:cubicBezTo>
                    <a:pt x="21599" y="664"/>
                    <a:pt x="21608" y="665"/>
                    <a:pt x="21616" y="668"/>
                  </a:cubicBezTo>
                  <a:cubicBezTo>
                    <a:pt x="22017" y="668"/>
                    <a:pt x="22417" y="601"/>
                    <a:pt x="22784" y="567"/>
                  </a:cubicBezTo>
                  <a:cubicBezTo>
                    <a:pt x="22796" y="564"/>
                    <a:pt x="22807" y="563"/>
                    <a:pt x="22817" y="563"/>
                  </a:cubicBezTo>
                  <a:close/>
                  <a:moveTo>
                    <a:pt x="2068" y="608"/>
                  </a:moveTo>
                  <a:cubicBezTo>
                    <a:pt x="2170" y="608"/>
                    <a:pt x="2271" y="616"/>
                    <a:pt x="2369" y="634"/>
                  </a:cubicBezTo>
                  <a:cubicBezTo>
                    <a:pt x="2536" y="668"/>
                    <a:pt x="2469" y="901"/>
                    <a:pt x="2336" y="901"/>
                  </a:cubicBezTo>
                  <a:cubicBezTo>
                    <a:pt x="2214" y="889"/>
                    <a:pt x="2092" y="881"/>
                    <a:pt x="1968" y="881"/>
                  </a:cubicBezTo>
                  <a:cubicBezTo>
                    <a:pt x="1754" y="881"/>
                    <a:pt x="1535" y="904"/>
                    <a:pt x="1302" y="968"/>
                  </a:cubicBezTo>
                  <a:cubicBezTo>
                    <a:pt x="1292" y="970"/>
                    <a:pt x="1282" y="972"/>
                    <a:pt x="1273" y="972"/>
                  </a:cubicBezTo>
                  <a:cubicBezTo>
                    <a:pt x="1164" y="972"/>
                    <a:pt x="1143" y="798"/>
                    <a:pt x="1235" y="768"/>
                  </a:cubicBezTo>
                  <a:cubicBezTo>
                    <a:pt x="1504" y="670"/>
                    <a:pt x="1790" y="608"/>
                    <a:pt x="2068" y="608"/>
                  </a:cubicBezTo>
                  <a:close/>
                  <a:moveTo>
                    <a:pt x="24809" y="626"/>
                  </a:moveTo>
                  <a:cubicBezTo>
                    <a:pt x="25091" y="626"/>
                    <a:pt x="25374" y="665"/>
                    <a:pt x="25619" y="768"/>
                  </a:cubicBezTo>
                  <a:cubicBezTo>
                    <a:pt x="25742" y="798"/>
                    <a:pt x="25695" y="972"/>
                    <a:pt x="25582" y="972"/>
                  </a:cubicBezTo>
                  <a:cubicBezTo>
                    <a:pt x="25573" y="972"/>
                    <a:pt x="25563" y="970"/>
                    <a:pt x="25553" y="968"/>
                  </a:cubicBezTo>
                  <a:cubicBezTo>
                    <a:pt x="25152" y="901"/>
                    <a:pt x="24752" y="868"/>
                    <a:pt x="24318" y="868"/>
                  </a:cubicBezTo>
                  <a:cubicBezTo>
                    <a:pt x="24185" y="868"/>
                    <a:pt x="24185" y="701"/>
                    <a:pt x="24285" y="668"/>
                  </a:cubicBezTo>
                  <a:cubicBezTo>
                    <a:pt x="24453" y="642"/>
                    <a:pt x="24631" y="626"/>
                    <a:pt x="24809" y="626"/>
                  </a:cubicBezTo>
                  <a:close/>
                  <a:moveTo>
                    <a:pt x="5038" y="768"/>
                  </a:moveTo>
                  <a:cubicBezTo>
                    <a:pt x="5138" y="768"/>
                    <a:pt x="5138" y="968"/>
                    <a:pt x="5038" y="968"/>
                  </a:cubicBezTo>
                  <a:cubicBezTo>
                    <a:pt x="4930" y="978"/>
                    <a:pt x="4823" y="982"/>
                    <a:pt x="4716" y="982"/>
                  </a:cubicBezTo>
                  <a:cubicBezTo>
                    <a:pt x="4459" y="982"/>
                    <a:pt x="4206" y="958"/>
                    <a:pt x="3970" y="934"/>
                  </a:cubicBezTo>
                  <a:cubicBezTo>
                    <a:pt x="3870" y="934"/>
                    <a:pt x="3870" y="801"/>
                    <a:pt x="3970" y="801"/>
                  </a:cubicBezTo>
                  <a:cubicBezTo>
                    <a:pt x="4304" y="801"/>
                    <a:pt x="4671" y="768"/>
                    <a:pt x="5038" y="768"/>
                  </a:cubicBezTo>
                  <a:close/>
                  <a:moveTo>
                    <a:pt x="37661" y="738"/>
                  </a:moveTo>
                  <a:cubicBezTo>
                    <a:pt x="37850" y="738"/>
                    <a:pt x="38039" y="745"/>
                    <a:pt x="38228" y="768"/>
                  </a:cubicBezTo>
                  <a:cubicBezTo>
                    <a:pt x="38362" y="768"/>
                    <a:pt x="38362" y="968"/>
                    <a:pt x="38228" y="968"/>
                  </a:cubicBezTo>
                  <a:cubicBezTo>
                    <a:pt x="37989" y="996"/>
                    <a:pt x="37749" y="1006"/>
                    <a:pt x="37509" y="1006"/>
                  </a:cubicBezTo>
                  <a:cubicBezTo>
                    <a:pt x="37182" y="1006"/>
                    <a:pt x="36854" y="987"/>
                    <a:pt x="36527" y="968"/>
                  </a:cubicBezTo>
                  <a:cubicBezTo>
                    <a:pt x="36394" y="968"/>
                    <a:pt x="36394" y="768"/>
                    <a:pt x="36527" y="768"/>
                  </a:cubicBezTo>
                  <a:cubicBezTo>
                    <a:pt x="36905" y="768"/>
                    <a:pt x="37283" y="738"/>
                    <a:pt x="37661" y="738"/>
                  </a:cubicBezTo>
                  <a:close/>
                  <a:moveTo>
                    <a:pt x="16279" y="868"/>
                  </a:moveTo>
                  <a:cubicBezTo>
                    <a:pt x="16413" y="901"/>
                    <a:pt x="16413" y="1068"/>
                    <a:pt x="16279" y="1101"/>
                  </a:cubicBezTo>
                  <a:lnTo>
                    <a:pt x="15112" y="1101"/>
                  </a:lnTo>
                  <a:cubicBezTo>
                    <a:pt x="14978" y="1101"/>
                    <a:pt x="14978" y="868"/>
                    <a:pt x="15112" y="868"/>
                  </a:cubicBezTo>
                  <a:close/>
                  <a:moveTo>
                    <a:pt x="31281" y="853"/>
                  </a:moveTo>
                  <a:cubicBezTo>
                    <a:pt x="31464" y="853"/>
                    <a:pt x="31646" y="857"/>
                    <a:pt x="31824" y="868"/>
                  </a:cubicBezTo>
                  <a:cubicBezTo>
                    <a:pt x="31957" y="901"/>
                    <a:pt x="31957" y="1068"/>
                    <a:pt x="31824" y="1101"/>
                  </a:cubicBezTo>
                  <a:cubicBezTo>
                    <a:pt x="31646" y="1112"/>
                    <a:pt x="31464" y="1116"/>
                    <a:pt x="31281" y="1116"/>
                  </a:cubicBezTo>
                  <a:cubicBezTo>
                    <a:pt x="30916" y="1116"/>
                    <a:pt x="30545" y="1101"/>
                    <a:pt x="30189" y="1101"/>
                  </a:cubicBezTo>
                  <a:cubicBezTo>
                    <a:pt x="30089" y="1068"/>
                    <a:pt x="30089" y="901"/>
                    <a:pt x="30189" y="868"/>
                  </a:cubicBezTo>
                  <a:cubicBezTo>
                    <a:pt x="30545" y="868"/>
                    <a:pt x="30916" y="853"/>
                    <a:pt x="31281" y="853"/>
                  </a:cubicBezTo>
                  <a:close/>
                  <a:moveTo>
                    <a:pt x="35155" y="897"/>
                  </a:moveTo>
                  <a:cubicBezTo>
                    <a:pt x="35268" y="897"/>
                    <a:pt x="35313" y="1070"/>
                    <a:pt x="35159" y="1101"/>
                  </a:cubicBezTo>
                  <a:cubicBezTo>
                    <a:pt x="34781" y="1190"/>
                    <a:pt x="34403" y="1235"/>
                    <a:pt x="34015" y="1235"/>
                  </a:cubicBezTo>
                  <a:cubicBezTo>
                    <a:pt x="33821" y="1235"/>
                    <a:pt x="33625" y="1224"/>
                    <a:pt x="33425" y="1201"/>
                  </a:cubicBezTo>
                  <a:cubicBezTo>
                    <a:pt x="33258" y="1201"/>
                    <a:pt x="33258" y="968"/>
                    <a:pt x="33425" y="968"/>
                  </a:cubicBezTo>
                  <a:cubicBezTo>
                    <a:pt x="33577" y="977"/>
                    <a:pt x="33729" y="981"/>
                    <a:pt x="33881" y="981"/>
                  </a:cubicBezTo>
                  <a:cubicBezTo>
                    <a:pt x="34296" y="981"/>
                    <a:pt x="34711" y="950"/>
                    <a:pt x="35126" y="901"/>
                  </a:cubicBezTo>
                  <a:cubicBezTo>
                    <a:pt x="35136" y="899"/>
                    <a:pt x="35146" y="897"/>
                    <a:pt x="35155" y="897"/>
                  </a:cubicBezTo>
                  <a:close/>
                  <a:moveTo>
                    <a:pt x="47635" y="953"/>
                  </a:moveTo>
                  <a:cubicBezTo>
                    <a:pt x="47791" y="953"/>
                    <a:pt x="47946" y="957"/>
                    <a:pt x="48102" y="968"/>
                  </a:cubicBezTo>
                  <a:cubicBezTo>
                    <a:pt x="48235" y="968"/>
                    <a:pt x="48235" y="1201"/>
                    <a:pt x="48102" y="1201"/>
                  </a:cubicBezTo>
                  <a:cubicBezTo>
                    <a:pt x="47905" y="1229"/>
                    <a:pt x="47707" y="1240"/>
                    <a:pt x="47510" y="1240"/>
                  </a:cubicBezTo>
                  <a:cubicBezTo>
                    <a:pt x="47240" y="1240"/>
                    <a:pt x="46971" y="1221"/>
                    <a:pt x="46701" y="1201"/>
                  </a:cubicBezTo>
                  <a:cubicBezTo>
                    <a:pt x="46534" y="1201"/>
                    <a:pt x="46534" y="968"/>
                    <a:pt x="46701" y="968"/>
                  </a:cubicBezTo>
                  <a:cubicBezTo>
                    <a:pt x="47012" y="968"/>
                    <a:pt x="47324" y="953"/>
                    <a:pt x="47635" y="953"/>
                  </a:cubicBezTo>
                  <a:close/>
                  <a:moveTo>
                    <a:pt x="43632" y="901"/>
                  </a:moveTo>
                  <a:cubicBezTo>
                    <a:pt x="44132" y="968"/>
                    <a:pt x="44599" y="934"/>
                    <a:pt x="45100" y="968"/>
                  </a:cubicBezTo>
                  <a:cubicBezTo>
                    <a:pt x="45200" y="968"/>
                    <a:pt x="45233" y="1135"/>
                    <a:pt x="45133" y="1168"/>
                  </a:cubicBezTo>
                  <a:cubicBezTo>
                    <a:pt x="44933" y="1221"/>
                    <a:pt x="44717" y="1243"/>
                    <a:pt x="44500" y="1243"/>
                  </a:cubicBezTo>
                  <a:cubicBezTo>
                    <a:pt x="44174" y="1243"/>
                    <a:pt x="43846" y="1195"/>
                    <a:pt x="43565" y="1135"/>
                  </a:cubicBezTo>
                  <a:cubicBezTo>
                    <a:pt x="43399" y="1101"/>
                    <a:pt x="43465" y="901"/>
                    <a:pt x="43632" y="901"/>
                  </a:cubicBezTo>
                  <a:close/>
                  <a:moveTo>
                    <a:pt x="39840" y="1131"/>
                  </a:moveTo>
                  <a:cubicBezTo>
                    <a:pt x="39848" y="1131"/>
                    <a:pt x="39855" y="1132"/>
                    <a:pt x="39863" y="1135"/>
                  </a:cubicBezTo>
                  <a:cubicBezTo>
                    <a:pt x="40430" y="1201"/>
                    <a:pt x="40997" y="1168"/>
                    <a:pt x="41564" y="1201"/>
                  </a:cubicBezTo>
                  <a:cubicBezTo>
                    <a:pt x="41664" y="1201"/>
                    <a:pt x="41697" y="1368"/>
                    <a:pt x="41597" y="1401"/>
                  </a:cubicBezTo>
                  <a:cubicBezTo>
                    <a:pt x="41388" y="1436"/>
                    <a:pt x="41179" y="1451"/>
                    <a:pt x="40971" y="1451"/>
                  </a:cubicBezTo>
                  <a:cubicBezTo>
                    <a:pt x="40582" y="1451"/>
                    <a:pt x="40199" y="1400"/>
                    <a:pt x="39829" y="1335"/>
                  </a:cubicBezTo>
                  <a:cubicBezTo>
                    <a:pt x="39706" y="1304"/>
                    <a:pt x="39754" y="1131"/>
                    <a:pt x="39840" y="1131"/>
                  </a:cubicBezTo>
                  <a:close/>
                  <a:moveTo>
                    <a:pt x="49043" y="1306"/>
                  </a:moveTo>
                  <a:cubicBezTo>
                    <a:pt x="49079" y="1306"/>
                    <a:pt x="49115" y="1325"/>
                    <a:pt x="49136" y="1368"/>
                  </a:cubicBezTo>
                  <a:cubicBezTo>
                    <a:pt x="49370" y="1735"/>
                    <a:pt x="49603" y="2135"/>
                    <a:pt x="49770" y="2536"/>
                  </a:cubicBezTo>
                  <a:cubicBezTo>
                    <a:pt x="49812" y="2641"/>
                    <a:pt x="49721" y="2707"/>
                    <a:pt x="49631" y="2707"/>
                  </a:cubicBezTo>
                  <a:cubicBezTo>
                    <a:pt x="49579" y="2707"/>
                    <a:pt x="49527" y="2685"/>
                    <a:pt x="49503" y="2636"/>
                  </a:cubicBezTo>
                  <a:cubicBezTo>
                    <a:pt x="49269" y="2269"/>
                    <a:pt x="49103" y="1868"/>
                    <a:pt x="48936" y="1501"/>
                  </a:cubicBezTo>
                  <a:cubicBezTo>
                    <a:pt x="48891" y="1389"/>
                    <a:pt x="48968" y="1306"/>
                    <a:pt x="49043" y="1306"/>
                  </a:cubicBezTo>
                  <a:close/>
                  <a:moveTo>
                    <a:pt x="1064" y="2144"/>
                  </a:moveTo>
                  <a:cubicBezTo>
                    <a:pt x="1118" y="2144"/>
                    <a:pt x="1168" y="2185"/>
                    <a:pt x="1168" y="2269"/>
                  </a:cubicBezTo>
                  <a:cubicBezTo>
                    <a:pt x="1235" y="2702"/>
                    <a:pt x="1168" y="3136"/>
                    <a:pt x="1135" y="3570"/>
                  </a:cubicBezTo>
                  <a:cubicBezTo>
                    <a:pt x="1135" y="3620"/>
                    <a:pt x="1102" y="3645"/>
                    <a:pt x="1064" y="3645"/>
                  </a:cubicBezTo>
                  <a:cubicBezTo>
                    <a:pt x="1027" y="3645"/>
                    <a:pt x="985" y="3620"/>
                    <a:pt x="968" y="3570"/>
                  </a:cubicBezTo>
                  <a:cubicBezTo>
                    <a:pt x="935" y="3136"/>
                    <a:pt x="902" y="2702"/>
                    <a:pt x="935" y="2269"/>
                  </a:cubicBezTo>
                  <a:cubicBezTo>
                    <a:pt x="952" y="2185"/>
                    <a:pt x="1010" y="2144"/>
                    <a:pt x="1064" y="2144"/>
                  </a:cubicBezTo>
                  <a:close/>
                  <a:moveTo>
                    <a:pt x="49501" y="4188"/>
                  </a:moveTo>
                  <a:cubicBezTo>
                    <a:pt x="49546" y="4188"/>
                    <a:pt x="49589" y="4214"/>
                    <a:pt x="49603" y="4270"/>
                  </a:cubicBezTo>
                  <a:cubicBezTo>
                    <a:pt x="49736" y="4704"/>
                    <a:pt x="49770" y="5171"/>
                    <a:pt x="49703" y="5604"/>
                  </a:cubicBezTo>
                  <a:cubicBezTo>
                    <a:pt x="49689" y="5663"/>
                    <a:pt x="49642" y="5689"/>
                    <a:pt x="49597" y="5689"/>
                  </a:cubicBezTo>
                  <a:cubicBezTo>
                    <a:pt x="49539" y="5689"/>
                    <a:pt x="49484" y="5646"/>
                    <a:pt x="49503" y="5571"/>
                  </a:cubicBezTo>
                  <a:cubicBezTo>
                    <a:pt x="49503" y="5171"/>
                    <a:pt x="49436" y="4737"/>
                    <a:pt x="49370" y="4337"/>
                  </a:cubicBezTo>
                  <a:cubicBezTo>
                    <a:pt x="49370" y="4240"/>
                    <a:pt x="49437" y="4188"/>
                    <a:pt x="49501" y="4188"/>
                  </a:cubicBezTo>
                  <a:close/>
                  <a:moveTo>
                    <a:pt x="1305" y="4819"/>
                  </a:moveTo>
                  <a:cubicBezTo>
                    <a:pt x="1372" y="4819"/>
                    <a:pt x="1435" y="4862"/>
                    <a:pt x="1435" y="4937"/>
                  </a:cubicBezTo>
                  <a:cubicBezTo>
                    <a:pt x="1369" y="5504"/>
                    <a:pt x="1335" y="6005"/>
                    <a:pt x="1502" y="6538"/>
                  </a:cubicBezTo>
                  <a:cubicBezTo>
                    <a:pt x="1522" y="6619"/>
                    <a:pt x="1481" y="6663"/>
                    <a:pt x="1438" y="6663"/>
                  </a:cubicBezTo>
                  <a:cubicBezTo>
                    <a:pt x="1411" y="6663"/>
                    <a:pt x="1382" y="6645"/>
                    <a:pt x="1369" y="6605"/>
                  </a:cubicBezTo>
                  <a:cubicBezTo>
                    <a:pt x="1135" y="6071"/>
                    <a:pt x="1002" y="5471"/>
                    <a:pt x="1168" y="4904"/>
                  </a:cubicBezTo>
                  <a:cubicBezTo>
                    <a:pt x="1198" y="4845"/>
                    <a:pt x="1253" y="4819"/>
                    <a:pt x="1305" y="4819"/>
                  </a:cubicBezTo>
                  <a:close/>
                  <a:moveTo>
                    <a:pt x="49586" y="7739"/>
                  </a:moveTo>
                  <a:cubicBezTo>
                    <a:pt x="49628" y="7739"/>
                    <a:pt x="49670" y="7773"/>
                    <a:pt x="49670" y="7839"/>
                  </a:cubicBezTo>
                  <a:cubicBezTo>
                    <a:pt x="49736" y="8306"/>
                    <a:pt x="49703" y="8773"/>
                    <a:pt x="49703" y="9240"/>
                  </a:cubicBezTo>
                  <a:cubicBezTo>
                    <a:pt x="49703" y="9307"/>
                    <a:pt x="49653" y="9340"/>
                    <a:pt x="49599" y="9340"/>
                  </a:cubicBezTo>
                  <a:cubicBezTo>
                    <a:pt x="49545" y="9340"/>
                    <a:pt x="49486" y="9307"/>
                    <a:pt x="49470" y="9240"/>
                  </a:cubicBezTo>
                  <a:cubicBezTo>
                    <a:pt x="49470" y="8773"/>
                    <a:pt x="49470" y="8306"/>
                    <a:pt x="49503" y="7839"/>
                  </a:cubicBezTo>
                  <a:cubicBezTo>
                    <a:pt x="49503" y="7773"/>
                    <a:pt x="49545" y="7739"/>
                    <a:pt x="49586" y="7739"/>
                  </a:cubicBezTo>
                  <a:close/>
                  <a:moveTo>
                    <a:pt x="1278" y="8355"/>
                  </a:moveTo>
                  <a:cubicBezTo>
                    <a:pt x="1339" y="8355"/>
                    <a:pt x="1402" y="8398"/>
                    <a:pt x="1402" y="8473"/>
                  </a:cubicBezTo>
                  <a:cubicBezTo>
                    <a:pt x="1402" y="9007"/>
                    <a:pt x="1369" y="9541"/>
                    <a:pt x="1335" y="10074"/>
                  </a:cubicBezTo>
                  <a:cubicBezTo>
                    <a:pt x="1335" y="10158"/>
                    <a:pt x="1285" y="10199"/>
                    <a:pt x="1235" y="10199"/>
                  </a:cubicBezTo>
                  <a:cubicBezTo>
                    <a:pt x="1185" y="10199"/>
                    <a:pt x="1135" y="10158"/>
                    <a:pt x="1135" y="10074"/>
                  </a:cubicBezTo>
                  <a:cubicBezTo>
                    <a:pt x="1068" y="9541"/>
                    <a:pt x="1068" y="8973"/>
                    <a:pt x="1168" y="8440"/>
                  </a:cubicBezTo>
                  <a:cubicBezTo>
                    <a:pt x="1183" y="8381"/>
                    <a:pt x="1230" y="8355"/>
                    <a:pt x="1278" y="8355"/>
                  </a:cubicBezTo>
                  <a:close/>
                  <a:moveTo>
                    <a:pt x="1385" y="11500"/>
                  </a:moveTo>
                  <a:cubicBezTo>
                    <a:pt x="1427" y="11500"/>
                    <a:pt x="1469" y="11525"/>
                    <a:pt x="1469" y="11575"/>
                  </a:cubicBezTo>
                  <a:cubicBezTo>
                    <a:pt x="1569" y="11942"/>
                    <a:pt x="1502" y="12376"/>
                    <a:pt x="1469" y="12776"/>
                  </a:cubicBezTo>
                  <a:cubicBezTo>
                    <a:pt x="1469" y="12826"/>
                    <a:pt x="1427" y="12851"/>
                    <a:pt x="1385" y="12851"/>
                  </a:cubicBezTo>
                  <a:cubicBezTo>
                    <a:pt x="1344" y="12851"/>
                    <a:pt x="1302" y="12826"/>
                    <a:pt x="1302" y="12776"/>
                  </a:cubicBezTo>
                  <a:cubicBezTo>
                    <a:pt x="1269" y="12376"/>
                    <a:pt x="1202" y="11942"/>
                    <a:pt x="1302" y="11575"/>
                  </a:cubicBezTo>
                  <a:cubicBezTo>
                    <a:pt x="1302" y="11525"/>
                    <a:pt x="1344" y="11500"/>
                    <a:pt x="1385" y="11500"/>
                  </a:cubicBezTo>
                  <a:close/>
                  <a:moveTo>
                    <a:pt x="49803" y="11475"/>
                  </a:moveTo>
                  <a:cubicBezTo>
                    <a:pt x="49853" y="11475"/>
                    <a:pt x="49903" y="11509"/>
                    <a:pt x="49903" y="11575"/>
                  </a:cubicBezTo>
                  <a:cubicBezTo>
                    <a:pt x="49937" y="11976"/>
                    <a:pt x="49937" y="12376"/>
                    <a:pt x="49903" y="12776"/>
                  </a:cubicBezTo>
                  <a:cubicBezTo>
                    <a:pt x="49903" y="12843"/>
                    <a:pt x="49853" y="12876"/>
                    <a:pt x="49803" y="12876"/>
                  </a:cubicBezTo>
                  <a:cubicBezTo>
                    <a:pt x="49753" y="12876"/>
                    <a:pt x="49703" y="12843"/>
                    <a:pt x="49703" y="12776"/>
                  </a:cubicBezTo>
                  <a:cubicBezTo>
                    <a:pt x="49670" y="12376"/>
                    <a:pt x="49670" y="11976"/>
                    <a:pt x="49703" y="11575"/>
                  </a:cubicBezTo>
                  <a:cubicBezTo>
                    <a:pt x="49703" y="11509"/>
                    <a:pt x="49753" y="11475"/>
                    <a:pt x="49803" y="11475"/>
                  </a:cubicBezTo>
                  <a:close/>
                  <a:moveTo>
                    <a:pt x="1285" y="14252"/>
                  </a:moveTo>
                  <a:cubicBezTo>
                    <a:pt x="1335" y="14252"/>
                    <a:pt x="1385" y="14294"/>
                    <a:pt x="1402" y="14377"/>
                  </a:cubicBezTo>
                  <a:cubicBezTo>
                    <a:pt x="1469" y="14811"/>
                    <a:pt x="1402" y="15245"/>
                    <a:pt x="1402" y="15645"/>
                  </a:cubicBezTo>
                  <a:cubicBezTo>
                    <a:pt x="1385" y="15728"/>
                    <a:pt x="1327" y="15770"/>
                    <a:pt x="1273" y="15770"/>
                  </a:cubicBezTo>
                  <a:cubicBezTo>
                    <a:pt x="1219" y="15770"/>
                    <a:pt x="1168" y="15728"/>
                    <a:pt x="1168" y="15645"/>
                  </a:cubicBezTo>
                  <a:cubicBezTo>
                    <a:pt x="1135" y="15245"/>
                    <a:pt x="1102" y="14811"/>
                    <a:pt x="1168" y="14377"/>
                  </a:cubicBezTo>
                  <a:cubicBezTo>
                    <a:pt x="1185" y="14294"/>
                    <a:pt x="1235" y="14252"/>
                    <a:pt x="1285" y="14252"/>
                  </a:cubicBezTo>
                  <a:close/>
                  <a:moveTo>
                    <a:pt x="49703" y="15653"/>
                  </a:moveTo>
                  <a:cubicBezTo>
                    <a:pt x="49762" y="15653"/>
                    <a:pt x="49820" y="15695"/>
                    <a:pt x="49837" y="15778"/>
                  </a:cubicBezTo>
                  <a:cubicBezTo>
                    <a:pt x="49837" y="16145"/>
                    <a:pt x="49803" y="16546"/>
                    <a:pt x="49803" y="16946"/>
                  </a:cubicBezTo>
                  <a:cubicBezTo>
                    <a:pt x="49803" y="17013"/>
                    <a:pt x="49753" y="17046"/>
                    <a:pt x="49703" y="17046"/>
                  </a:cubicBezTo>
                  <a:cubicBezTo>
                    <a:pt x="49653" y="17046"/>
                    <a:pt x="49603" y="17013"/>
                    <a:pt x="49603" y="16946"/>
                  </a:cubicBezTo>
                  <a:cubicBezTo>
                    <a:pt x="49603" y="16546"/>
                    <a:pt x="49570" y="16145"/>
                    <a:pt x="49570" y="15778"/>
                  </a:cubicBezTo>
                  <a:cubicBezTo>
                    <a:pt x="49586" y="15695"/>
                    <a:pt x="49645" y="15653"/>
                    <a:pt x="49703" y="15653"/>
                  </a:cubicBezTo>
                  <a:close/>
                  <a:moveTo>
                    <a:pt x="1286" y="17447"/>
                  </a:moveTo>
                  <a:cubicBezTo>
                    <a:pt x="1339" y="17447"/>
                    <a:pt x="1388" y="17476"/>
                    <a:pt x="1402" y="17546"/>
                  </a:cubicBezTo>
                  <a:cubicBezTo>
                    <a:pt x="1535" y="18013"/>
                    <a:pt x="1435" y="18547"/>
                    <a:pt x="1302" y="19014"/>
                  </a:cubicBezTo>
                  <a:cubicBezTo>
                    <a:pt x="1276" y="19065"/>
                    <a:pt x="1236" y="19087"/>
                    <a:pt x="1198" y="19087"/>
                  </a:cubicBezTo>
                  <a:cubicBezTo>
                    <a:pt x="1137" y="19087"/>
                    <a:pt x="1081" y="19030"/>
                    <a:pt x="1102" y="18947"/>
                  </a:cubicBezTo>
                  <a:cubicBezTo>
                    <a:pt x="1168" y="18480"/>
                    <a:pt x="1102" y="18047"/>
                    <a:pt x="1135" y="17580"/>
                  </a:cubicBezTo>
                  <a:cubicBezTo>
                    <a:pt x="1135" y="17502"/>
                    <a:pt x="1214" y="17447"/>
                    <a:pt x="1286" y="17447"/>
                  </a:cubicBezTo>
                  <a:close/>
                  <a:moveTo>
                    <a:pt x="49920" y="19214"/>
                  </a:moveTo>
                  <a:cubicBezTo>
                    <a:pt x="49962" y="19214"/>
                    <a:pt x="50003" y="19248"/>
                    <a:pt x="50003" y="19314"/>
                  </a:cubicBezTo>
                  <a:cubicBezTo>
                    <a:pt x="50037" y="19715"/>
                    <a:pt x="50037" y="20148"/>
                    <a:pt x="50003" y="20582"/>
                  </a:cubicBezTo>
                  <a:cubicBezTo>
                    <a:pt x="50003" y="20649"/>
                    <a:pt x="49953" y="20682"/>
                    <a:pt x="49903" y="20682"/>
                  </a:cubicBezTo>
                  <a:cubicBezTo>
                    <a:pt x="49853" y="20682"/>
                    <a:pt x="49803" y="20649"/>
                    <a:pt x="49803" y="20582"/>
                  </a:cubicBezTo>
                  <a:cubicBezTo>
                    <a:pt x="49803" y="20148"/>
                    <a:pt x="49803" y="19715"/>
                    <a:pt x="49837" y="19314"/>
                  </a:cubicBezTo>
                  <a:cubicBezTo>
                    <a:pt x="49837" y="19248"/>
                    <a:pt x="49878" y="19214"/>
                    <a:pt x="49920" y="19214"/>
                  </a:cubicBezTo>
                  <a:close/>
                  <a:moveTo>
                    <a:pt x="1413" y="20585"/>
                  </a:moveTo>
                  <a:cubicBezTo>
                    <a:pt x="1461" y="20585"/>
                    <a:pt x="1502" y="20603"/>
                    <a:pt x="1502" y="20649"/>
                  </a:cubicBezTo>
                  <a:cubicBezTo>
                    <a:pt x="1569" y="21049"/>
                    <a:pt x="1502" y="21449"/>
                    <a:pt x="1602" y="21849"/>
                  </a:cubicBezTo>
                  <a:cubicBezTo>
                    <a:pt x="1623" y="21932"/>
                    <a:pt x="1541" y="21989"/>
                    <a:pt x="1468" y="21989"/>
                  </a:cubicBezTo>
                  <a:cubicBezTo>
                    <a:pt x="1423" y="21989"/>
                    <a:pt x="1381" y="21967"/>
                    <a:pt x="1369" y="21916"/>
                  </a:cubicBezTo>
                  <a:cubicBezTo>
                    <a:pt x="1235" y="21516"/>
                    <a:pt x="1135" y="21049"/>
                    <a:pt x="1269" y="20649"/>
                  </a:cubicBezTo>
                  <a:cubicBezTo>
                    <a:pt x="1287" y="20612"/>
                    <a:pt x="1355" y="20585"/>
                    <a:pt x="1413" y="20585"/>
                  </a:cubicBezTo>
                  <a:close/>
                  <a:moveTo>
                    <a:pt x="49916" y="22850"/>
                  </a:moveTo>
                  <a:cubicBezTo>
                    <a:pt x="49962" y="22850"/>
                    <a:pt x="50003" y="22883"/>
                    <a:pt x="50003" y="22950"/>
                  </a:cubicBezTo>
                  <a:cubicBezTo>
                    <a:pt x="50037" y="23384"/>
                    <a:pt x="50037" y="23784"/>
                    <a:pt x="50003" y="24218"/>
                  </a:cubicBezTo>
                  <a:cubicBezTo>
                    <a:pt x="50003" y="24284"/>
                    <a:pt x="49962" y="24318"/>
                    <a:pt x="49916" y="24318"/>
                  </a:cubicBezTo>
                  <a:cubicBezTo>
                    <a:pt x="49870" y="24318"/>
                    <a:pt x="49820" y="24284"/>
                    <a:pt x="49803" y="24218"/>
                  </a:cubicBezTo>
                  <a:cubicBezTo>
                    <a:pt x="49770" y="23784"/>
                    <a:pt x="49770" y="23384"/>
                    <a:pt x="49803" y="22950"/>
                  </a:cubicBezTo>
                  <a:cubicBezTo>
                    <a:pt x="49820" y="22883"/>
                    <a:pt x="49870" y="22850"/>
                    <a:pt x="49916" y="22850"/>
                  </a:cubicBezTo>
                  <a:close/>
                  <a:moveTo>
                    <a:pt x="1485" y="23684"/>
                  </a:moveTo>
                  <a:cubicBezTo>
                    <a:pt x="1535" y="23684"/>
                    <a:pt x="1585" y="23717"/>
                    <a:pt x="1602" y="23784"/>
                  </a:cubicBezTo>
                  <a:cubicBezTo>
                    <a:pt x="1702" y="24218"/>
                    <a:pt x="1635" y="24751"/>
                    <a:pt x="1569" y="25185"/>
                  </a:cubicBezTo>
                  <a:cubicBezTo>
                    <a:pt x="1569" y="25252"/>
                    <a:pt x="1527" y="25285"/>
                    <a:pt x="1485" y="25285"/>
                  </a:cubicBezTo>
                  <a:cubicBezTo>
                    <a:pt x="1444" y="25285"/>
                    <a:pt x="1402" y="25252"/>
                    <a:pt x="1402" y="25185"/>
                  </a:cubicBezTo>
                  <a:cubicBezTo>
                    <a:pt x="1369" y="24751"/>
                    <a:pt x="1269" y="24218"/>
                    <a:pt x="1369" y="23784"/>
                  </a:cubicBezTo>
                  <a:cubicBezTo>
                    <a:pt x="1385" y="23717"/>
                    <a:pt x="1435" y="23684"/>
                    <a:pt x="1485" y="23684"/>
                  </a:cubicBezTo>
                  <a:close/>
                  <a:moveTo>
                    <a:pt x="50120" y="25977"/>
                  </a:moveTo>
                  <a:cubicBezTo>
                    <a:pt x="50162" y="25977"/>
                    <a:pt x="50203" y="26002"/>
                    <a:pt x="50203" y="26052"/>
                  </a:cubicBezTo>
                  <a:cubicBezTo>
                    <a:pt x="50237" y="26519"/>
                    <a:pt x="50237" y="26986"/>
                    <a:pt x="50203" y="27453"/>
                  </a:cubicBezTo>
                  <a:cubicBezTo>
                    <a:pt x="50203" y="27503"/>
                    <a:pt x="50170" y="27528"/>
                    <a:pt x="50133" y="27528"/>
                  </a:cubicBezTo>
                  <a:cubicBezTo>
                    <a:pt x="50095" y="27528"/>
                    <a:pt x="50053" y="27503"/>
                    <a:pt x="50037" y="27453"/>
                  </a:cubicBezTo>
                  <a:cubicBezTo>
                    <a:pt x="50037" y="26986"/>
                    <a:pt x="50003" y="26519"/>
                    <a:pt x="50037" y="26052"/>
                  </a:cubicBezTo>
                  <a:cubicBezTo>
                    <a:pt x="50037" y="26002"/>
                    <a:pt x="50078" y="25977"/>
                    <a:pt x="50120" y="25977"/>
                  </a:cubicBezTo>
                  <a:close/>
                  <a:moveTo>
                    <a:pt x="1473" y="27023"/>
                  </a:moveTo>
                  <a:cubicBezTo>
                    <a:pt x="1519" y="27023"/>
                    <a:pt x="1569" y="27050"/>
                    <a:pt x="1569" y="27086"/>
                  </a:cubicBezTo>
                  <a:cubicBezTo>
                    <a:pt x="1669" y="27453"/>
                    <a:pt x="1635" y="27820"/>
                    <a:pt x="1602" y="28187"/>
                  </a:cubicBezTo>
                  <a:cubicBezTo>
                    <a:pt x="1602" y="28254"/>
                    <a:pt x="1560" y="28287"/>
                    <a:pt x="1519" y="28287"/>
                  </a:cubicBezTo>
                  <a:cubicBezTo>
                    <a:pt x="1477" y="28287"/>
                    <a:pt x="1435" y="28254"/>
                    <a:pt x="1435" y="28187"/>
                  </a:cubicBezTo>
                  <a:cubicBezTo>
                    <a:pt x="1369" y="27820"/>
                    <a:pt x="1302" y="27453"/>
                    <a:pt x="1402" y="27086"/>
                  </a:cubicBezTo>
                  <a:cubicBezTo>
                    <a:pt x="1402" y="27041"/>
                    <a:pt x="1436" y="27023"/>
                    <a:pt x="1473" y="27023"/>
                  </a:cubicBezTo>
                  <a:close/>
                  <a:moveTo>
                    <a:pt x="50033" y="28421"/>
                  </a:moveTo>
                  <a:cubicBezTo>
                    <a:pt x="50087" y="28421"/>
                    <a:pt x="50137" y="28454"/>
                    <a:pt x="50137" y="28521"/>
                  </a:cubicBezTo>
                  <a:cubicBezTo>
                    <a:pt x="50170" y="28954"/>
                    <a:pt x="50170" y="29388"/>
                    <a:pt x="50137" y="29788"/>
                  </a:cubicBezTo>
                  <a:cubicBezTo>
                    <a:pt x="50137" y="29872"/>
                    <a:pt x="50087" y="29913"/>
                    <a:pt x="50033" y="29913"/>
                  </a:cubicBezTo>
                  <a:cubicBezTo>
                    <a:pt x="49978" y="29913"/>
                    <a:pt x="49920" y="29872"/>
                    <a:pt x="49903" y="29788"/>
                  </a:cubicBezTo>
                  <a:cubicBezTo>
                    <a:pt x="49870" y="29388"/>
                    <a:pt x="49870" y="28954"/>
                    <a:pt x="49903" y="28521"/>
                  </a:cubicBezTo>
                  <a:cubicBezTo>
                    <a:pt x="49920" y="28454"/>
                    <a:pt x="49978" y="28421"/>
                    <a:pt x="50033" y="28421"/>
                  </a:cubicBezTo>
                  <a:close/>
                  <a:moveTo>
                    <a:pt x="1610" y="29792"/>
                  </a:moveTo>
                  <a:cubicBezTo>
                    <a:pt x="1680" y="29792"/>
                    <a:pt x="1755" y="29856"/>
                    <a:pt x="1736" y="29955"/>
                  </a:cubicBezTo>
                  <a:cubicBezTo>
                    <a:pt x="1669" y="30289"/>
                    <a:pt x="1702" y="30656"/>
                    <a:pt x="1869" y="30956"/>
                  </a:cubicBezTo>
                  <a:cubicBezTo>
                    <a:pt x="1893" y="31028"/>
                    <a:pt x="1830" y="31083"/>
                    <a:pt x="1769" y="31083"/>
                  </a:cubicBezTo>
                  <a:cubicBezTo>
                    <a:pt x="1745" y="31083"/>
                    <a:pt x="1721" y="31075"/>
                    <a:pt x="1702" y="31056"/>
                  </a:cubicBezTo>
                  <a:cubicBezTo>
                    <a:pt x="1469" y="30689"/>
                    <a:pt x="1369" y="30289"/>
                    <a:pt x="1502" y="29888"/>
                  </a:cubicBezTo>
                  <a:cubicBezTo>
                    <a:pt x="1516" y="29821"/>
                    <a:pt x="1562" y="29792"/>
                    <a:pt x="1610" y="29792"/>
                  </a:cubicBezTo>
                  <a:close/>
                  <a:moveTo>
                    <a:pt x="31173" y="31108"/>
                  </a:moveTo>
                  <a:cubicBezTo>
                    <a:pt x="31316" y="31108"/>
                    <a:pt x="31457" y="31112"/>
                    <a:pt x="31590" y="31123"/>
                  </a:cubicBezTo>
                  <a:cubicBezTo>
                    <a:pt x="31690" y="31123"/>
                    <a:pt x="31690" y="31256"/>
                    <a:pt x="31590" y="31256"/>
                  </a:cubicBezTo>
                  <a:cubicBezTo>
                    <a:pt x="31457" y="31267"/>
                    <a:pt x="31316" y="31271"/>
                    <a:pt x="31173" y="31271"/>
                  </a:cubicBezTo>
                  <a:cubicBezTo>
                    <a:pt x="30886" y="31271"/>
                    <a:pt x="30589" y="31256"/>
                    <a:pt x="30323" y="31256"/>
                  </a:cubicBezTo>
                  <a:cubicBezTo>
                    <a:pt x="30223" y="31256"/>
                    <a:pt x="30223" y="31123"/>
                    <a:pt x="30323" y="31123"/>
                  </a:cubicBezTo>
                  <a:cubicBezTo>
                    <a:pt x="30589" y="31123"/>
                    <a:pt x="30886" y="31108"/>
                    <a:pt x="31173" y="31108"/>
                  </a:cubicBezTo>
                  <a:close/>
                  <a:moveTo>
                    <a:pt x="42731" y="30989"/>
                  </a:moveTo>
                  <a:cubicBezTo>
                    <a:pt x="42898" y="30989"/>
                    <a:pt x="42865" y="31189"/>
                    <a:pt x="42731" y="31189"/>
                  </a:cubicBezTo>
                  <a:cubicBezTo>
                    <a:pt x="42064" y="31289"/>
                    <a:pt x="41397" y="31289"/>
                    <a:pt x="40697" y="31323"/>
                  </a:cubicBezTo>
                  <a:cubicBezTo>
                    <a:pt x="40563" y="31323"/>
                    <a:pt x="40563" y="31123"/>
                    <a:pt x="40697" y="31089"/>
                  </a:cubicBezTo>
                  <a:cubicBezTo>
                    <a:pt x="41364" y="31056"/>
                    <a:pt x="42064" y="30989"/>
                    <a:pt x="42731" y="30989"/>
                  </a:cubicBezTo>
                  <a:close/>
                  <a:moveTo>
                    <a:pt x="37062" y="30986"/>
                  </a:moveTo>
                  <a:cubicBezTo>
                    <a:pt x="37072" y="30986"/>
                    <a:pt x="37083" y="30987"/>
                    <a:pt x="37094" y="30989"/>
                  </a:cubicBezTo>
                  <a:cubicBezTo>
                    <a:pt x="37661" y="31089"/>
                    <a:pt x="38195" y="31056"/>
                    <a:pt x="38762" y="31089"/>
                  </a:cubicBezTo>
                  <a:cubicBezTo>
                    <a:pt x="38895" y="31089"/>
                    <a:pt x="38929" y="31289"/>
                    <a:pt x="38795" y="31289"/>
                  </a:cubicBezTo>
                  <a:cubicBezTo>
                    <a:pt x="38606" y="31323"/>
                    <a:pt x="38414" y="31338"/>
                    <a:pt x="38218" y="31338"/>
                  </a:cubicBezTo>
                  <a:cubicBezTo>
                    <a:pt x="37828" y="31338"/>
                    <a:pt x="37428" y="31278"/>
                    <a:pt x="37027" y="31189"/>
                  </a:cubicBezTo>
                  <a:cubicBezTo>
                    <a:pt x="36872" y="31189"/>
                    <a:pt x="36919" y="30986"/>
                    <a:pt x="37062" y="30986"/>
                  </a:cubicBezTo>
                  <a:close/>
                  <a:moveTo>
                    <a:pt x="9691" y="31198"/>
                  </a:moveTo>
                  <a:cubicBezTo>
                    <a:pt x="9916" y="31198"/>
                    <a:pt x="10142" y="31206"/>
                    <a:pt x="10375" y="31223"/>
                  </a:cubicBezTo>
                  <a:cubicBezTo>
                    <a:pt x="10508" y="31223"/>
                    <a:pt x="10508" y="31390"/>
                    <a:pt x="10375" y="31390"/>
                  </a:cubicBezTo>
                  <a:lnTo>
                    <a:pt x="9007" y="31390"/>
                  </a:lnTo>
                  <a:cubicBezTo>
                    <a:pt x="8874" y="31390"/>
                    <a:pt x="8874" y="31223"/>
                    <a:pt x="9007" y="31223"/>
                  </a:cubicBezTo>
                  <a:cubicBezTo>
                    <a:pt x="9241" y="31206"/>
                    <a:pt x="9466" y="31198"/>
                    <a:pt x="9691" y="31198"/>
                  </a:cubicBezTo>
                  <a:close/>
                  <a:moveTo>
                    <a:pt x="46167" y="31056"/>
                  </a:moveTo>
                  <a:cubicBezTo>
                    <a:pt x="46267" y="31056"/>
                    <a:pt x="46301" y="31256"/>
                    <a:pt x="46201" y="31256"/>
                  </a:cubicBezTo>
                  <a:cubicBezTo>
                    <a:pt x="45567" y="31390"/>
                    <a:pt x="44866" y="31390"/>
                    <a:pt x="44233" y="31390"/>
                  </a:cubicBezTo>
                  <a:cubicBezTo>
                    <a:pt x="44099" y="31390"/>
                    <a:pt x="44132" y="31223"/>
                    <a:pt x="44233" y="31189"/>
                  </a:cubicBezTo>
                  <a:cubicBezTo>
                    <a:pt x="44499" y="31156"/>
                    <a:pt x="44800" y="31123"/>
                    <a:pt x="45066" y="31089"/>
                  </a:cubicBezTo>
                  <a:lnTo>
                    <a:pt x="45100" y="31089"/>
                  </a:lnTo>
                  <a:cubicBezTo>
                    <a:pt x="45467" y="31056"/>
                    <a:pt x="45800" y="31056"/>
                    <a:pt x="46167" y="31056"/>
                  </a:cubicBezTo>
                  <a:close/>
                  <a:moveTo>
                    <a:pt x="27743" y="31186"/>
                  </a:moveTo>
                  <a:cubicBezTo>
                    <a:pt x="27830" y="31186"/>
                    <a:pt x="27877" y="31359"/>
                    <a:pt x="27754" y="31390"/>
                  </a:cubicBezTo>
                  <a:cubicBezTo>
                    <a:pt x="27437" y="31453"/>
                    <a:pt x="27120" y="31476"/>
                    <a:pt x="26802" y="31476"/>
                  </a:cubicBezTo>
                  <a:cubicBezTo>
                    <a:pt x="26619" y="31476"/>
                    <a:pt x="26436" y="31468"/>
                    <a:pt x="26253" y="31456"/>
                  </a:cubicBezTo>
                  <a:cubicBezTo>
                    <a:pt x="26120" y="31423"/>
                    <a:pt x="26120" y="31256"/>
                    <a:pt x="26253" y="31256"/>
                  </a:cubicBezTo>
                  <a:cubicBezTo>
                    <a:pt x="26378" y="31265"/>
                    <a:pt x="26506" y="31269"/>
                    <a:pt x="26635" y="31269"/>
                  </a:cubicBezTo>
                  <a:cubicBezTo>
                    <a:pt x="26988" y="31269"/>
                    <a:pt x="27354" y="31238"/>
                    <a:pt x="27721" y="31189"/>
                  </a:cubicBezTo>
                  <a:cubicBezTo>
                    <a:pt x="27728" y="31187"/>
                    <a:pt x="27736" y="31186"/>
                    <a:pt x="27743" y="31186"/>
                  </a:cubicBezTo>
                  <a:close/>
                  <a:moveTo>
                    <a:pt x="24511" y="31085"/>
                  </a:moveTo>
                  <a:cubicBezTo>
                    <a:pt x="24596" y="31085"/>
                    <a:pt x="24643" y="31226"/>
                    <a:pt x="24552" y="31256"/>
                  </a:cubicBezTo>
                  <a:cubicBezTo>
                    <a:pt x="24161" y="31412"/>
                    <a:pt x="23759" y="31477"/>
                    <a:pt x="23352" y="31477"/>
                  </a:cubicBezTo>
                  <a:cubicBezTo>
                    <a:pt x="23064" y="31477"/>
                    <a:pt x="22774" y="31445"/>
                    <a:pt x="22484" y="31390"/>
                  </a:cubicBezTo>
                  <a:cubicBezTo>
                    <a:pt x="22384" y="31390"/>
                    <a:pt x="22417" y="31256"/>
                    <a:pt x="22517" y="31256"/>
                  </a:cubicBezTo>
                  <a:cubicBezTo>
                    <a:pt x="22701" y="31284"/>
                    <a:pt x="22882" y="31296"/>
                    <a:pt x="23062" y="31296"/>
                  </a:cubicBezTo>
                  <a:cubicBezTo>
                    <a:pt x="23536" y="31296"/>
                    <a:pt x="24002" y="31210"/>
                    <a:pt x="24485" y="31089"/>
                  </a:cubicBezTo>
                  <a:cubicBezTo>
                    <a:pt x="24494" y="31086"/>
                    <a:pt x="24503" y="31085"/>
                    <a:pt x="24511" y="31085"/>
                  </a:cubicBezTo>
                  <a:close/>
                  <a:moveTo>
                    <a:pt x="7173" y="31289"/>
                  </a:moveTo>
                  <a:cubicBezTo>
                    <a:pt x="7306" y="31323"/>
                    <a:pt x="7306" y="31490"/>
                    <a:pt x="7173" y="31523"/>
                  </a:cubicBezTo>
                  <a:lnTo>
                    <a:pt x="5872" y="31523"/>
                  </a:lnTo>
                  <a:cubicBezTo>
                    <a:pt x="5738" y="31523"/>
                    <a:pt x="5738" y="31323"/>
                    <a:pt x="5872" y="31289"/>
                  </a:cubicBezTo>
                  <a:close/>
                  <a:moveTo>
                    <a:pt x="21216" y="31289"/>
                  </a:moveTo>
                  <a:cubicBezTo>
                    <a:pt x="21350" y="31289"/>
                    <a:pt x="21350" y="31490"/>
                    <a:pt x="21216" y="31523"/>
                  </a:cubicBezTo>
                  <a:cubicBezTo>
                    <a:pt x="20616" y="31523"/>
                    <a:pt x="19982" y="31523"/>
                    <a:pt x="19381" y="31490"/>
                  </a:cubicBezTo>
                  <a:cubicBezTo>
                    <a:pt x="19248" y="31490"/>
                    <a:pt x="19248" y="31323"/>
                    <a:pt x="19381" y="31289"/>
                  </a:cubicBezTo>
                  <a:close/>
                  <a:moveTo>
                    <a:pt x="13227" y="31281"/>
                  </a:moveTo>
                  <a:cubicBezTo>
                    <a:pt x="13502" y="31281"/>
                    <a:pt x="13777" y="31289"/>
                    <a:pt x="14044" y="31323"/>
                  </a:cubicBezTo>
                  <a:cubicBezTo>
                    <a:pt x="14144" y="31323"/>
                    <a:pt x="14144" y="31490"/>
                    <a:pt x="14044" y="31490"/>
                  </a:cubicBezTo>
                  <a:cubicBezTo>
                    <a:pt x="13777" y="31523"/>
                    <a:pt x="13502" y="31531"/>
                    <a:pt x="13227" y="31531"/>
                  </a:cubicBezTo>
                  <a:cubicBezTo>
                    <a:pt x="12952" y="31531"/>
                    <a:pt x="12677" y="31523"/>
                    <a:pt x="12410" y="31523"/>
                  </a:cubicBezTo>
                  <a:cubicBezTo>
                    <a:pt x="12276" y="31523"/>
                    <a:pt x="12276" y="31289"/>
                    <a:pt x="12410" y="31289"/>
                  </a:cubicBezTo>
                  <a:cubicBezTo>
                    <a:pt x="12677" y="31289"/>
                    <a:pt x="12952" y="31281"/>
                    <a:pt x="13227" y="31281"/>
                  </a:cubicBezTo>
                  <a:close/>
                  <a:moveTo>
                    <a:pt x="16813" y="31398"/>
                  </a:moveTo>
                  <a:cubicBezTo>
                    <a:pt x="17105" y="31398"/>
                    <a:pt x="17397" y="31406"/>
                    <a:pt x="17680" y="31423"/>
                  </a:cubicBezTo>
                  <a:cubicBezTo>
                    <a:pt x="17814" y="31423"/>
                    <a:pt x="17814" y="31623"/>
                    <a:pt x="17680" y="31623"/>
                  </a:cubicBezTo>
                  <a:cubicBezTo>
                    <a:pt x="17514" y="31633"/>
                    <a:pt x="17345" y="31637"/>
                    <a:pt x="17175" y="31637"/>
                  </a:cubicBezTo>
                  <a:cubicBezTo>
                    <a:pt x="16764" y="31637"/>
                    <a:pt x="16347" y="31613"/>
                    <a:pt x="15946" y="31590"/>
                  </a:cubicBezTo>
                  <a:cubicBezTo>
                    <a:pt x="15846" y="31590"/>
                    <a:pt x="15846" y="31423"/>
                    <a:pt x="15946" y="31423"/>
                  </a:cubicBezTo>
                  <a:cubicBezTo>
                    <a:pt x="16229" y="31406"/>
                    <a:pt x="16521" y="31398"/>
                    <a:pt x="16813" y="31398"/>
                  </a:cubicBezTo>
                  <a:close/>
                  <a:moveTo>
                    <a:pt x="2872" y="31384"/>
                  </a:moveTo>
                  <a:cubicBezTo>
                    <a:pt x="2882" y="31384"/>
                    <a:pt x="2892" y="31386"/>
                    <a:pt x="2903" y="31390"/>
                  </a:cubicBezTo>
                  <a:cubicBezTo>
                    <a:pt x="3120" y="31423"/>
                    <a:pt x="3328" y="31431"/>
                    <a:pt x="3537" y="31431"/>
                  </a:cubicBezTo>
                  <a:cubicBezTo>
                    <a:pt x="3745" y="31431"/>
                    <a:pt x="3954" y="31423"/>
                    <a:pt x="4171" y="31423"/>
                  </a:cubicBezTo>
                  <a:cubicBezTo>
                    <a:pt x="4271" y="31423"/>
                    <a:pt x="4271" y="31556"/>
                    <a:pt x="4204" y="31590"/>
                  </a:cubicBezTo>
                  <a:cubicBezTo>
                    <a:pt x="4059" y="31623"/>
                    <a:pt x="3907" y="31638"/>
                    <a:pt x="3754" y="31638"/>
                  </a:cubicBezTo>
                  <a:cubicBezTo>
                    <a:pt x="3448" y="31638"/>
                    <a:pt x="3137" y="31579"/>
                    <a:pt x="2870" y="31490"/>
                  </a:cubicBezTo>
                  <a:cubicBezTo>
                    <a:pt x="2781" y="31490"/>
                    <a:pt x="2797" y="31384"/>
                    <a:pt x="2872" y="31384"/>
                  </a:cubicBezTo>
                  <a:close/>
                  <a:moveTo>
                    <a:pt x="33714" y="31311"/>
                  </a:moveTo>
                  <a:cubicBezTo>
                    <a:pt x="33727" y="31311"/>
                    <a:pt x="33742" y="31315"/>
                    <a:pt x="33758" y="31323"/>
                  </a:cubicBezTo>
                  <a:cubicBezTo>
                    <a:pt x="33991" y="31386"/>
                    <a:pt x="34210" y="31409"/>
                    <a:pt x="34433" y="31409"/>
                  </a:cubicBezTo>
                  <a:cubicBezTo>
                    <a:pt x="34562" y="31409"/>
                    <a:pt x="34692" y="31402"/>
                    <a:pt x="34826" y="31390"/>
                  </a:cubicBezTo>
                  <a:cubicBezTo>
                    <a:pt x="34926" y="31390"/>
                    <a:pt x="34959" y="31590"/>
                    <a:pt x="34826" y="31623"/>
                  </a:cubicBezTo>
                  <a:cubicBezTo>
                    <a:pt x="34723" y="31642"/>
                    <a:pt x="34621" y="31650"/>
                    <a:pt x="34518" y="31650"/>
                  </a:cubicBezTo>
                  <a:cubicBezTo>
                    <a:pt x="34254" y="31650"/>
                    <a:pt x="33990" y="31595"/>
                    <a:pt x="33725" y="31523"/>
                  </a:cubicBezTo>
                  <a:cubicBezTo>
                    <a:pt x="33608" y="31494"/>
                    <a:pt x="33619" y="31311"/>
                    <a:pt x="33714" y="31311"/>
                  </a:cubicBezTo>
                  <a:close/>
                  <a:moveTo>
                    <a:pt x="50133" y="31219"/>
                  </a:moveTo>
                  <a:cubicBezTo>
                    <a:pt x="50251" y="31219"/>
                    <a:pt x="50327" y="31395"/>
                    <a:pt x="50203" y="31456"/>
                  </a:cubicBezTo>
                  <a:cubicBezTo>
                    <a:pt x="49875" y="31600"/>
                    <a:pt x="49522" y="31668"/>
                    <a:pt x="49167" y="31668"/>
                  </a:cubicBezTo>
                  <a:cubicBezTo>
                    <a:pt x="48944" y="31668"/>
                    <a:pt x="48721" y="31641"/>
                    <a:pt x="48502" y="31590"/>
                  </a:cubicBezTo>
                  <a:cubicBezTo>
                    <a:pt x="48379" y="31559"/>
                    <a:pt x="48427" y="31386"/>
                    <a:pt x="48540" y="31386"/>
                  </a:cubicBezTo>
                  <a:cubicBezTo>
                    <a:pt x="48549" y="31386"/>
                    <a:pt x="48559" y="31387"/>
                    <a:pt x="48569" y="31390"/>
                  </a:cubicBezTo>
                  <a:cubicBezTo>
                    <a:pt x="48734" y="31421"/>
                    <a:pt x="48896" y="31436"/>
                    <a:pt x="49056" y="31436"/>
                  </a:cubicBezTo>
                  <a:cubicBezTo>
                    <a:pt x="49413" y="31436"/>
                    <a:pt x="49758" y="31361"/>
                    <a:pt x="50103" y="31223"/>
                  </a:cubicBezTo>
                  <a:cubicBezTo>
                    <a:pt x="50114" y="31220"/>
                    <a:pt x="50123" y="31219"/>
                    <a:pt x="50133" y="31219"/>
                  </a:cubicBezTo>
                  <a:close/>
                  <a:moveTo>
                    <a:pt x="835" y="0"/>
                  </a:moveTo>
                  <a:cubicBezTo>
                    <a:pt x="802" y="34"/>
                    <a:pt x="768" y="67"/>
                    <a:pt x="735" y="67"/>
                  </a:cubicBezTo>
                  <a:cubicBezTo>
                    <a:pt x="1" y="301"/>
                    <a:pt x="435" y="3703"/>
                    <a:pt x="435" y="4337"/>
                  </a:cubicBezTo>
                  <a:cubicBezTo>
                    <a:pt x="468" y="5638"/>
                    <a:pt x="468" y="6939"/>
                    <a:pt x="501" y="8206"/>
                  </a:cubicBezTo>
                  <a:cubicBezTo>
                    <a:pt x="535" y="10808"/>
                    <a:pt x="568" y="13377"/>
                    <a:pt x="601" y="15979"/>
                  </a:cubicBezTo>
                  <a:cubicBezTo>
                    <a:pt x="635" y="18647"/>
                    <a:pt x="668" y="21316"/>
                    <a:pt x="701" y="23984"/>
                  </a:cubicBezTo>
                  <a:cubicBezTo>
                    <a:pt x="701" y="25218"/>
                    <a:pt x="735" y="26419"/>
                    <a:pt x="735" y="27620"/>
                  </a:cubicBezTo>
                  <a:cubicBezTo>
                    <a:pt x="768" y="28921"/>
                    <a:pt x="568" y="30489"/>
                    <a:pt x="1035" y="31723"/>
                  </a:cubicBezTo>
                  <a:cubicBezTo>
                    <a:pt x="1035" y="31756"/>
                    <a:pt x="1035" y="31790"/>
                    <a:pt x="1035" y="31857"/>
                  </a:cubicBezTo>
                  <a:cubicBezTo>
                    <a:pt x="1425" y="32127"/>
                    <a:pt x="2619" y="32201"/>
                    <a:pt x="3879" y="32201"/>
                  </a:cubicBezTo>
                  <a:cubicBezTo>
                    <a:pt x="5418" y="32201"/>
                    <a:pt x="7054" y="32090"/>
                    <a:pt x="7440" y="32090"/>
                  </a:cubicBezTo>
                  <a:cubicBezTo>
                    <a:pt x="9508" y="32057"/>
                    <a:pt x="11576" y="32057"/>
                    <a:pt x="13677" y="32057"/>
                  </a:cubicBezTo>
                  <a:cubicBezTo>
                    <a:pt x="17647" y="32057"/>
                    <a:pt x="21616" y="32023"/>
                    <a:pt x="25619" y="32023"/>
                  </a:cubicBezTo>
                  <a:cubicBezTo>
                    <a:pt x="32131" y="32023"/>
                    <a:pt x="38642" y="31981"/>
                    <a:pt x="45153" y="31981"/>
                  </a:cubicBezTo>
                  <a:cubicBezTo>
                    <a:pt x="46781" y="31981"/>
                    <a:pt x="48409" y="31983"/>
                    <a:pt x="50037" y="31990"/>
                  </a:cubicBezTo>
                  <a:cubicBezTo>
                    <a:pt x="50070" y="31990"/>
                    <a:pt x="50137" y="32023"/>
                    <a:pt x="50170" y="32023"/>
                  </a:cubicBezTo>
                  <a:cubicBezTo>
                    <a:pt x="51004" y="31089"/>
                    <a:pt x="50737" y="29421"/>
                    <a:pt x="50704" y="28321"/>
                  </a:cubicBezTo>
                  <a:cubicBezTo>
                    <a:pt x="50670" y="27020"/>
                    <a:pt x="50670" y="25719"/>
                    <a:pt x="50637" y="24451"/>
                  </a:cubicBezTo>
                  <a:cubicBezTo>
                    <a:pt x="50604" y="21849"/>
                    <a:pt x="50570" y="19281"/>
                    <a:pt x="50504" y="16712"/>
                  </a:cubicBezTo>
                  <a:lnTo>
                    <a:pt x="50404" y="8707"/>
                  </a:lnTo>
                  <a:cubicBezTo>
                    <a:pt x="50370" y="7506"/>
                    <a:pt x="50337" y="6305"/>
                    <a:pt x="50337" y="5104"/>
                  </a:cubicBezTo>
                  <a:cubicBezTo>
                    <a:pt x="50337" y="4651"/>
                    <a:pt x="50494" y="589"/>
                    <a:pt x="49651" y="589"/>
                  </a:cubicBezTo>
                  <a:cubicBezTo>
                    <a:pt x="49625" y="589"/>
                    <a:pt x="49598" y="593"/>
                    <a:pt x="49570" y="601"/>
                  </a:cubicBezTo>
                  <a:cubicBezTo>
                    <a:pt x="49543" y="610"/>
                    <a:pt x="49516" y="614"/>
                    <a:pt x="49491" y="614"/>
                  </a:cubicBezTo>
                  <a:cubicBezTo>
                    <a:pt x="49421" y="614"/>
                    <a:pt x="49361" y="583"/>
                    <a:pt x="49336" y="534"/>
                  </a:cubicBezTo>
                  <a:cubicBezTo>
                    <a:pt x="48969" y="567"/>
                    <a:pt x="48594" y="576"/>
                    <a:pt x="48223" y="576"/>
                  </a:cubicBezTo>
                  <a:cubicBezTo>
                    <a:pt x="47852" y="576"/>
                    <a:pt x="47485" y="567"/>
                    <a:pt x="47135" y="567"/>
                  </a:cubicBezTo>
                  <a:cubicBezTo>
                    <a:pt x="47035" y="567"/>
                    <a:pt x="46968" y="501"/>
                    <a:pt x="46968" y="467"/>
                  </a:cubicBezTo>
                  <a:cubicBezTo>
                    <a:pt x="39296" y="367"/>
                    <a:pt x="31624" y="267"/>
                    <a:pt x="23951" y="201"/>
                  </a:cubicBezTo>
                  <a:cubicBezTo>
                    <a:pt x="22667" y="189"/>
                    <a:pt x="21382" y="186"/>
                    <a:pt x="20096" y="186"/>
                  </a:cubicBezTo>
                  <a:cubicBezTo>
                    <a:pt x="17525" y="186"/>
                    <a:pt x="14952" y="201"/>
                    <a:pt x="12381" y="201"/>
                  </a:cubicBezTo>
                  <a:cubicBezTo>
                    <a:pt x="8524" y="201"/>
                    <a:pt x="4671" y="167"/>
                    <a:pt x="835" y="0"/>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3" name="Google Shape;3213;p71"/>
            <p:cNvSpPr/>
            <p:nvPr/>
          </p:nvSpPr>
          <p:spPr>
            <a:xfrm>
              <a:off x="4977612" y="4793948"/>
              <a:ext cx="36189" cy="8341"/>
            </a:xfrm>
            <a:custGeom>
              <a:avLst/>
              <a:gdLst/>
              <a:ahLst/>
              <a:cxnLst/>
              <a:rect l="l" t="t" r="r" b="b"/>
              <a:pathLst>
                <a:path w="1948" h="449" extrusionOk="0">
                  <a:moveTo>
                    <a:pt x="1754" y="0"/>
                  </a:moveTo>
                  <a:cubicBezTo>
                    <a:pt x="1744" y="0"/>
                    <a:pt x="1735" y="1"/>
                    <a:pt x="1724" y="4"/>
                  </a:cubicBezTo>
                  <a:cubicBezTo>
                    <a:pt x="1379" y="142"/>
                    <a:pt x="1034" y="217"/>
                    <a:pt x="677" y="217"/>
                  </a:cubicBezTo>
                  <a:cubicBezTo>
                    <a:pt x="517" y="217"/>
                    <a:pt x="355" y="202"/>
                    <a:pt x="190" y="171"/>
                  </a:cubicBezTo>
                  <a:cubicBezTo>
                    <a:pt x="180" y="168"/>
                    <a:pt x="170" y="167"/>
                    <a:pt x="161" y="167"/>
                  </a:cubicBezTo>
                  <a:cubicBezTo>
                    <a:pt x="48" y="167"/>
                    <a:pt x="0" y="340"/>
                    <a:pt x="123" y="371"/>
                  </a:cubicBezTo>
                  <a:cubicBezTo>
                    <a:pt x="342" y="422"/>
                    <a:pt x="565" y="449"/>
                    <a:pt x="788" y="449"/>
                  </a:cubicBezTo>
                  <a:cubicBezTo>
                    <a:pt x="1143" y="449"/>
                    <a:pt x="1496" y="381"/>
                    <a:pt x="1824" y="237"/>
                  </a:cubicBezTo>
                  <a:cubicBezTo>
                    <a:pt x="1948" y="176"/>
                    <a:pt x="1872" y="0"/>
                    <a:pt x="17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4" name="Google Shape;3214;p71"/>
            <p:cNvSpPr/>
            <p:nvPr/>
          </p:nvSpPr>
          <p:spPr>
            <a:xfrm>
              <a:off x="5007782" y="4696101"/>
              <a:ext cx="4347" cy="29297"/>
            </a:xfrm>
            <a:custGeom>
              <a:avLst/>
              <a:gdLst/>
              <a:ahLst/>
              <a:cxnLst/>
              <a:rect l="l" t="t" r="r" b="b"/>
              <a:pathLst>
                <a:path w="234" h="1577" extrusionOk="0">
                  <a:moveTo>
                    <a:pt x="121" y="0"/>
                  </a:moveTo>
                  <a:cubicBezTo>
                    <a:pt x="75" y="0"/>
                    <a:pt x="34" y="34"/>
                    <a:pt x="34" y="100"/>
                  </a:cubicBezTo>
                  <a:cubicBezTo>
                    <a:pt x="0" y="567"/>
                    <a:pt x="34" y="1034"/>
                    <a:pt x="67" y="1501"/>
                  </a:cubicBezTo>
                  <a:cubicBezTo>
                    <a:pt x="67" y="1551"/>
                    <a:pt x="100" y="1576"/>
                    <a:pt x="134" y="1576"/>
                  </a:cubicBezTo>
                  <a:cubicBezTo>
                    <a:pt x="167" y="1576"/>
                    <a:pt x="200" y="1551"/>
                    <a:pt x="200" y="1501"/>
                  </a:cubicBezTo>
                  <a:cubicBezTo>
                    <a:pt x="234" y="1034"/>
                    <a:pt x="234" y="567"/>
                    <a:pt x="234" y="100"/>
                  </a:cubicBezTo>
                  <a:cubicBezTo>
                    <a:pt x="217" y="34"/>
                    <a:pt x="167" y="0"/>
                    <a:pt x="1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5" name="Google Shape;3215;p71"/>
            <p:cNvSpPr/>
            <p:nvPr/>
          </p:nvSpPr>
          <p:spPr>
            <a:xfrm>
              <a:off x="5005293" y="4741950"/>
              <a:ext cx="5610" cy="27755"/>
            </a:xfrm>
            <a:custGeom>
              <a:avLst/>
              <a:gdLst/>
              <a:ahLst/>
              <a:cxnLst/>
              <a:rect l="l" t="t" r="r" b="b"/>
              <a:pathLst>
                <a:path w="302" h="1494" extrusionOk="0">
                  <a:moveTo>
                    <a:pt x="164" y="1"/>
                  </a:moveTo>
                  <a:cubicBezTo>
                    <a:pt x="109" y="1"/>
                    <a:pt x="51" y="34"/>
                    <a:pt x="34" y="101"/>
                  </a:cubicBezTo>
                  <a:cubicBezTo>
                    <a:pt x="1" y="534"/>
                    <a:pt x="1" y="968"/>
                    <a:pt x="34" y="1368"/>
                  </a:cubicBezTo>
                  <a:cubicBezTo>
                    <a:pt x="51" y="1452"/>
                    <a:pt x="109" y="1493"/>
                    <a:pt x="164" y="1493"/>
                  </a:cubicBezTo>
                  <a:cubicBezTo>
                    <a:pt x="218" y="1493"/>
                    <a:pt x="268" y="1452"/>
                    <a:pt x="268" y="1368"/>
                  </a:cubicBezTo>
                  <a:cubicBezTo>
                    <a:pt x="301" y="968"/>
                    <a:pt x="301" y="534"/>
                    <a:pt x="268" y="101"/>
                  </a:cubicBezTo>
                  <a:cubicBezTo>
                    <a:pt x="268" y="34"/>
                    <a:pt x="218" y="1"/>
                    <a:pt x="1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6" name="Google Shape;3216;p71"/>
            <p:cNvSpPr/>
            <p:nvPr/>
          </p:nvSpPr>
          <p:spPr>
            <a:xfrm>
              <a:off x="5004067" y="4638473"/>
              <a:ext cx="4347" cy="27272"/>
            </a:xfrm>
            <a:custGeom>
              <a:avLst/>
              <a:gdLst/>
              <a:ahLst/>
              <a:cxnLst/>
              <a:rect l="l" t="t" r="r" b="b"/>
              <a:pathLst>
                <a:path w="234" h="1468" extrusionOk="0">
                  <a:moveTo>
                    <a:pt x="113" y="0"/>
                  </a:moveTo>
                  <a:cubicBezTo>
                    <a:pt x="67" y="0"/>
                    <a:pt x="17" y="33"/>
                    <a:pt x="0" y="100"/>
                  </a:cubicBezTo>
                  <a:cubicBezTo>
                    <a:pt x="0" y="534"/>
                    <a:pt x="0" y="967"/>
                    <a:pt x="34" y="1368"/>
                  </a:cubicBezTo>
                  <a:cubicBezTo>
                    <a:pt x="34" y="1434"/>
                    <a:pt x="75" y="1468"/>
                    <a:pt x="117" y="1468"/>
                  </a:cubicBezTo>
                  <a:cubicBezTo>
                    <a:pt x="159" y="1468"/>
                    <a:pt x="200" y="1434"/>
                    <a:pt x="200" y="1368"/>
                  </a:cubicBezTo>
                  <a:cubicBezTo>
                    <a:pt x="234" y="967"/>
                    <a:pt x="234" y="534"/>
                    <a:pt x="200" y="100"/>
                  </a:cubicBezTo>
                  <a:cubicBezTo>
                    <a:pt x="200" y="33"/>
                    <a:pt x="159" y="0"/>
                    <a:pt x="1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7" name="Google Shape;3217;p71"/>
            <p:cNvSpPr/>
            <p:nvPr/>
          </p:nvSpPr>
          <p:spPr>
            <a:xfrm>
              <a:off x="5003435" y="4570926"/>
              <a:ext cx="4979" cy="27272"/>
            </a:xfrm>
            <a:custGeom>
              <a:avLst/>
              <a:gdLst/>
              <a:ahLst/>
              <a:cxnLst/>
              <a:rect l="l" t="t" r="r" b="b"/>
              <a:pathLst>
                <a:path w="268" h="1468" extrusionOk="0">
                  <a:moveTo>
                    <a:pt x="151" y="0"/>
                  </a:moveTo>
                  <a:cubicBezTo>
                    <a:pt x="109" y="0"/>
                    <a:pt x="68" y="34"/>
                    <a:pt x="68" y="100"/>
                  </a:cubicBezTo>
                  <a:cubicBezTo>
                    <a:pt x="1" y="501"/>
                    <a:pt x="34" y="934"/>
                    <a:pt x="34" y="1368"/>
                  </a:cubicBezTo>
                  <a:cubicBezTo>
                    <a:pt x="34" y="1435"/>
                    <a:pt x="84" y="1468"/>
                    <a:pt x="134" y="1468"/>
                  </a:cubicBezTo>
                  <a:cubicBezTo>
                    <a:pt x="184" y="1468"/>
                    <a:pt x="234" y="1435"/>
                    <a:pt x="234" y="1368"/>
                  </a:cubicBezTo>
                  <a:cubicBezTo>
                    <a:pt x="268" y="934"/>
                    <a:pt x="268" y="501"/>
                    <a:pt x="234" y="100"/>
                  </a:cubicBezTo>
                  <a:cubicBezTo>
                    <a:pt x="234" y="34"/>
                    <a:pt x="193" y="0"/>
                    <a:pt x="1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8" name="Google Shape;3218;p71"/>
            <p:cNvSpPr/>
            <p:nvPr/>
          </p:nvSpPr>
          <p:spPr>
            <a:xfrm>
              <a:off x="5001577" y="4427154"/>
              <a:ext cx="4979" cy="26046"/>
            </a:xfrm>
            <a:custGeom>
              <a:avLst/>
              <a:gdLst/>
              <a:ahLst/>
              <a:cxnLst/>
              <a:rect l="l" t="t" r="r" b="b"/>
              <a:pathLst>
                <a:path w="268" h="1402" extrusionOk="0">
                  <a:moveTo>
                    <a:pt x="138" y="0"/>
                  </a:moveTo>
                  <a:cubicBezTo>
                    <a:pt x="84" y="0"/>
                    <a:pt x="34" y="34"/>
                    <a:pt x="34" y="100"/>
                  </a:cubicBezTo>
                  <a:cubicBezTo>
                    <a:pt x="1" y="501"/>
                    <a:pt x="1" y="901"/>
                    <a:pt x="34" y="1301"/>
                  </a:cubicBezTo>
                  <a:cubicBezTo>
                    <a:pt x="34" y="1368"/>
                    <a:pt x="84" y="1401"/>
                    <a:pt x="134" y="1401"/>
                  </a:cubicBezTo>
                  <a:cubicBezTo>
                    <a:pt x="184" y="1401"/>
                    <a:pt x="234" y="1368"/>
                    <a:pt x="234" y="1301"/>
                  </a:cubicBezTo>
                  <a:cubicBezTo>
                    <a:pt x="268" y="901"/>
                    <a:pt x="268" y="501"/>
                    <a:pt x="268" y="100"/>
                  </a:cubicBezTo>
                  <a:cubicBezTo>
                    <a:pt x="251" y="34"/>
                    <a:pt x="193"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9" name="Google Shape;3219;p71"/>
            <p:cNvSpPr/>
            <p:nvPr/>
          </p:nvSpPr>
          <p:spPr>
            <a:xfrm>
              <a:off x="4999720" y="4504771"/>
              <a:ext cx="4979" cy="25878"/>
            </a:xfrm>
            <a:custGeom>
              <a:avLst/>
              <a:gdLst/>
              <a:ahLst/>
              <a:cxnLst/>
              <a:rect l="l" t="t" r="r" b="b"/>
              <a:pathLst>
                <a:path w="268" h="1393" extrusionOk="0">
                  <a:moveTo>
                    <a:pt x="134" y="0"/>
                  </a:moveTo>
                  <a:cubicBezTo>
                    <a:pt x="76" y="0"/>
                    <a:pt x="17" y="42"/>
                    <a:pt x="1" y="125"/>
                  </a:cubicBezTo>
                  <a:cubicBezTo>
                    <a:pt x="1" y="492"/>
                    <a:pt x="34" y="893"/>
                    <a:pt x="34" y="1293"/>
                  </a:cubicBezTo>
                  <a:cubicBezTo>
                    <a:pt x="34" y="1360"/>
                    <a:pt x="84" y="1393"/>
                    <a:pt x="134" y="1393"/>
                  </a:cubicBezTo>
                  <a:cubicBezTo>
                    <a:pt x="184" y="1393"/>
                    <a:pt x="234" y="1360"/>
                    <a:pt x="234" y="1293"/>
                  </a:cubicBezTo>
                  <a:cubicBezTo>
                    <a:pt x="234" y="893"/>
                    <a:pt x="268" y="492"/>
                    <a:pt x="268" y="125"/>
                  </a:cubicBezTo>
                  <a:cubicBezTo>
                    <a:pt x="251" y="42"/>
                    <a:pt x="193" y="0"/>
                    <a:pt x="1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0" name="Google Shape;3220;p71"/>
            <p:cNvSpPr/>
            <p:nvPr/>
          </p:nvSpPr>
          <p:spPr>
            <a:xfrm>
              <a:off x="4987106" y="4238240"/>
              <a:ext cx="17147" cy="26027"/>
            </a:xfrm>
            <a:custGeom>
              <a:avLst/>
              <a:gdLst/>
              <a:ahLst/>
              <a:cxnLst/>
              <a:rect l="l" t="t" r="r" b="b"/>
              <a:pathLst>
                <a:path w="923" h="1401" extrusionOk="0">
                  <a:moveTo>
                    <a:pt x="153" y="0"/>
                  </a:moveTo>
                  <a:cubicBezTo>
                    <a:pt x="78" y="0"/>
                    <a:pt x="1" y="83"/>
                    <a:pt x="46" y="195"/>
                  </a:cubicBezTo>
                  <a:cubicBezTo>
                    <a:pt x="213" y="562"/>
                    <a:pt x="379" y="963"/>
                    <a:pt x="613" y="1330"/>
                  </a:cubicBezTo>
                  <a:cubicBezTo>
                    <a:pt x="637" y="1379"/>
                    <a:pt x="689" y="1401"/>
                    <a:pt x="741" y="1401"/>
                  </a:cubicBezTo>
                  <a:cubicBezTo>
                    <a:pt x="831" y="1401"/>
                    <a:pt x="922" y="1335"/>
                    <a:pt x="880" y="1230"/>
                  </a:cubicBezTo>
                  <a:cubicBezTo>
                    <a:pt x="713" y="829"/>
                    <a:pt x="480" y="429"/>
                    <a:pt x="246" y="62"/>
                  </a:cubicBezTo>
                  <a:cubicBezTo>
                    <a:pt x="225" y="19"/>
                    <a:pt x="189" y="0"/>
                    <a:pt x="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1" name="Google Shape;3221;p71"/>
            <p:cNvSpPr/>
            <p:nvPr/>
          </p:nvSpPr>
          <p:spPr>
            <a:xfrm>
              <a:off x="4996004" y="4291761"/>
              <a:ext cx="7450" cy="27978"/>
            </a:xfrm>
            <a:custGeom>
              <a:avLst/>
              <a:gdLst/>
              <a:ahLst/>
              <a:cxnLst/>
              <a:rect l="l" t="t" r="r" b="b"/>
              <a:pathLst>
                <a:path w="401" h="1506" extrusionOk="0">
                  <a:moveTo>
                    <a:pt x="132" y="1"/>
                  </a:moveTo>
                  <a:cubicBezTo>
                    <a:pt x="68" y="1"/>
                    <a:pt x="1" y="53"/>
                    <a:pt x="1" y="150"/>
                  </a:cubicBezTo>
                  <a:cubicBezTo>
                    <a:pt x="67" y="583"/>
                    <a:pt x="134" y="984"/>
                    <a:pt x="134" y="1417"/>
                  </a:cubicBezTo>
                  <a:cubicBezTo>
                    <a:pt x="116" y="1471"/>
                    <a:pt x="165" y="1505"/>
                    <a:pt x="220" y="1505"/>
                  </a:cubicBezTo>
                  <a:cubicBezTo>
                    <a:pt x="267" y="1505"/>
                    <a:pt x="319" y="1479"/>
                    <a:pt x="334" y="1417"/>
                  </a:cubicBezTo>
                  <a:cubicBezTo>
                    <a:pt x="401" y="984"/>
                    <a:pt x="401" y="517"/>
                    <a:pt x="234" y="83"/>
                  </a:cubicBezTo>
                  <a:cubicBezTo>
                    <a:pt x="220" y="27"/>
                    <a:pt x="177" y="1"/>
                    <a:pt x="1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2" name="Google Shape;3222;p71"/>
            <p:cNvSpPr/>
            <p:nvPr/>
          </p:nvSpPr>
          <p:spPr>
            <a:xfrm>
              <a:off x="4997862" y="4357749"/>
              <a:ext cx="4979" cy="29761"/>
            </a:xfrm>
            <a:custGeom>
              <a:avLst/>
              <a:gdLst/>
              <a:ahLst/>
              <a:cxnLst/>
              <a:rect l="l" t="t" r="r" b="b"/>
              <a:pathLst>
                <a:path w="268" h="1602" extrusionOk="0">
                  <a:moveTo>
                    <a:pt x="122" y="0"/>
                  </a:moveTo>
                  <a:cubicBezTo>
                    <a:pt x="76" y="0"/>
                    <a:pt x="34" y="34"/>
                    <a:pt x="34" y="100"/>
                  </a:cubicBezTo>
                  <a:cubicBezTo>
                    <a:pt x="1" y="567"/>
                    <a:pt x="1" y="1034"/>
                    <a:pt x="34" y="1501"/>
                  </a:cubicBezTo>
                  <a:cubicBezTo>
                    <a:pt x="34" y="1568"/>
                    <a:pt x="84" y="1601"/>
                    <a:pt x="134" y="1601"/>
                  </a:cubicBezTo>
                  <a:cubicBezTo>
                    <a:pt x="184" y="1601"/>
                    <a:pt x="234" y="1568"/>
                    <a:pt x="234" y="1501"/>
                  </a:cubicBezTo>
                  <a:cubicBezTo>
                    <a:pt x="234" y="1034"/>
                    <a:pt x="267" y="567"/>
                    <a:pt x="234" y="100"/>
                  </a:cubicBezTo>
                  <a:cubicBezTo>
                    <a:pt x="217" y="34"/>
                    <a:pt x="167" y="0"/>
                    <a:pt x="1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3" name="Google Shape;3223;p71"/>
            <p:cNvSpPr/>
            <p:nvPr/>
          </p:nvSpPr>
          <p:spPr>
            <a:xfrm>
              <a:off x="4943337" y="4231663"/>
              <a:ext cx="31619" cy="5183"/>
            </a:xfrm>
            <a:custGeom>
              <a:avLst/>
              <a:gdLst/>
              <a:ahLst/>
              <a:cxnLst/>
              <a:rect l="l" t="t" r="r" b="b"/>
              <a:pathLst>
                <a:path w="1702" h="279" extrusionOk="0">
                  <a:moveTo>
                    <a:pt x="1101" y="1"/>
                  </a:moveTo>
                  <a:cubicBezTo>
                    <a:pt x="790" y="1"/>
                    <a:pt x="478" y="16"/>
                    <a:pt x="167" y="16"/>
                  </a:cubicBezTo>
                  <a:cubicBezTo>
                    <a:pt x="0" y="16"/>
                    <a:pt x="0" y="249"/>
                    <a:pt x="167" y="249"/>
                  </a:cubicBezTo>
                  <a:cubicBezTo>
                    <a:pt x="478" y="249"/>
                    <a:pt x="790" y="279"/>
                    <a:pt x="1101" y="279"/>
                  </a:cubicBezTo>
                  <a:cubicBezTo>
                    <a:pt x="1257" y="279"/>
                    <a:pt x="1412" y="272"/>
                    <a:pt x="1568" y="249"/>
                  </a:cubicBezTo>
                  <a:cubicBezTo>
                    <a:pt x="1701" y="249"/>
                    <a:pt x="1701" y="49"/>
                    <a:pt x="1568" y="16"/>
                  </a:cubicBezTo>
                  <a:cubicBezTo>
                    <a:pt x="1412" y="5"/>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4" name="Google Shape;3224;p71"/>
            <p:cNvSpPr/>
            <p:nvPr/>
          </p:nvSpPr>
          <p:spPr>
            <a:xfrm>
              <a:off x="4898101" y="4790902"/>
              <a:ext cx="40908" cy="6223"/>
            </a:xfrm>
            <a:custGeom>
              <a:avLst/>
              <a:gdLst/>
              <a:ahLst/>
              <a:cxnLst/>
              <a:rect l="l" t="t" r="r" b="b"/>
              <a:pathLst>
                <a:path w="2202" h="335" extrusionOk="0">
                  <a:moveTo>
                    <a:pt x="2068" y="1"/>
                  </a:moveTo>
                  <a:cubicBezTo>
                    <a:pt x="1701" y="1"/>
                    <a:pt x="1368" y="1"/>
                    <a:pt x="1001" y="34"/>
                  </a:cubicBezTo>
                  <a:lnTo>
                    <a:pt x="967" y="34"/>
                  </a:lnTo>
                  <a:cubicBezTo>
                    <a:pt x="701" y="68"/>
                    <a:pt x="400" y="101"/>
                    <a:pt x="134" y="134"/>
                  </a:cubicBezTo>
                  <a:cubicBezTo>
                    <a:pt x="33" y="134"/>
                    <a:pt x="0" y="335"/>
                    <a:pt x="134" y="335"/>
                  </a:cubicBezTo>
                  <a:cubicBezTo>
                    <a:pt x="767" y="335"/>
                    <a:pt x="1468" y="335"/>
                    <a:pt x="2102" y="201"/>
                  </a:cubicBezTo>
                  <a:cubicBezTo>
                    <a:pt x="2202" y="201"/>
                    <a:pt x="2168" y="1"/>
                    <a:pt x="2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5" name="Google Shape;3225;p71"/>
            <p:cNvSpPr/>
            <p:nvPr/>
          </p:nvSpPr>
          <p:spPr>
            <a:xfrm>
              <a:off x="4885691" y="4230716"/>
              <a:ext cx="33495" cy="6632"/>
            </a:xfrm>
            <a:custGeom>
              <a:avLst/>
              <a:gdLst/>
              <a:ahLst/>
              <a:cxnLst/>
              <a:rect l="l" t="t" r="r" b="b"/>
              <a:pathLst>
                <a:path w="1803" h="357" extrusionOk="0">
                  <a:moveTo>
                    <a:pt x="201" y="0"/>
                  </a:moveTo>
                  <a:cubicBezTo>
                    <a:pt x="34" y="0"/>
                    <a:pt x="1" y="200"/>
                    <a:pt x="134" y="234"/>
                  </a:cubicBezTo>
                  <a:cubicBezTo>
                    <a:pt x="420" y="295"/>
                    <a:pt x="756" y="356"/>
                    <a:pt x="1089" y="356"/>
                  </a:cubicBezTo>
                  <a:cubicBezTo>
                    <a:pt x="1299" y="356"/>
                    <a:pt x="1508" y="332"/>
                    <a:pt x="1702" y="267"/>
                  </a:cubicBezTo>
                  <a:cubicBezTo>
                    <a:pt x="1802" y="234"/>
                    <a:pt x="1769" y="67"/>
                    <a:pt x="1669" y="67"/>
                  </a:cubicBezTo>
                  <a:cubicBezTo>
                    <a:pt x="1168" y="33"/>
                    <a:pt x="701" y="67"/>
                    <a:pt x="20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6" name="Google Shape;3226;p71"/>
            <p:cNvSpPr/>
            <p:nvPr/>
          </p:nvSpPr>
          <p:spPr>
            <a:xfrm>
              <a:off x="4832411" y="4789676"/>
              <a:ext cx="43397" cy="6205"/>
            </a:xfrm>
            <a:custGeom>
              <a:avLst/>
              <a:gdLst/>
              <a:ahLst/>
              <a:cxnLst/>
              <a:rect l="l" t="t" r="r" b="b"/>
              <a:pathLst>
                <a:path w="2336" h="334" extrusionOk="0">
                  <a:moveTo>
                    <a:pt x="2168" y="0"/>
                  </a:moveTo>
                  <a:cubicBezTo>
                    <a:pt x="1501" y="0"/>
                    <a:pt x="834" y="67"/>
                    <a:pt x="134" y="100"/>
                  </a:cubicBezTo>
                  <a:cubicBezTo>
                    <a:pt x="0" y="100"/>
                    <a:pt x="0" y="334"/>
                    <a:pt x="134" y="334"/>
                  </a:cubicBezTo>
                  <a:cubicBezTo>
                    <a:pt x="801" y="300"/>
                    <a:pt x="1501" y="300"/>
                    <a:pt x="2168" y="200"/>
                  </a:cubicBezTo>
                  <a:cubicBezTo>
                    <a:pt x="2302" y="200"/>
                    <a:pt x="2335" y="0"/>
                    <a:pt x="21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7" name="Google Shape;3227;p71"/>
            <p:cNvSpPr/>
            <p:nvPr/>
          </p:nvSpPr>
          <p:spPr>
            <a:xfrm>
              <a:off x="4816285" y="4235044"/>
              <a:ext cx="37211" cy="5889"/>
            </a:xfrm>
            <a:custGeom>
              <a:avLst/>
              <a:gdLst/>
              <a:ahLst/>
              <a:cxnLst/>
              <a:rect l="l" t="t" r="r" b="b"/>
              <a:pathLst>
                <a:path w="2003" h="317" extrusionOk="0">
                  <a:moveTo>
                    <a:pt x="168" y="1"/>
                  </a:moveTo>
                  <a:cubicBezTo>
                    <a:pt x="34" y="1"/>
                    <a:pt x="1" y="167"/>
                    <a:pt x="134" y="201"/>
                  </a:cubicBezTo>
                  <a:cubicBezTo>
                    <a:pt x="504" y="266"/>
                    <a:pt x="887" y="317"/>
                    <a:pt x="1276" y="317"/>
                  </a:cubicBezTo>
                  <a:cubicBezTo>
                    <a:pt x="1484" y="317"/>
                    <a:pt x="1693" y="302"/>
                    <a:pt x="1902" y="267"/>
                  </a:cubicBezTo>
                  <a:cubicBezTo>
                    <a:pt x="2002" y="234"/>
                    <a:pt x="1969" y="67"/>
                    <a:pt x="1869" y="67"/>
                  </a:cubicBezTo>
                  <a:cubicBezTo>
                    <a:pt x="1302" y="34"/>
                    <a:pt x="735" y="67"/>
                    <a:pt x="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8" name="Google Shape;3228;p71"/>
            <p:cNvSpPr/>
            <p:nvPr/>
          </p:nvSpPr>
          <p:spPr>
            <a:xfrm>
              <a:off x="4764398" y="4789601"/>
              <a:ext cx="37657" cy="6558"/>
            </a:xfrm>
            <a:custGeom>
              <a:avLst/>
              <a:gdLst/>
              <a:ahLst/>
              <a:cxnLst/>
              <a:rect l="l" t="t" r="r" b="b"/>
              <a:pathLst>
                <a:path w="2027" h="353" extrusionOk="0">
                  <a:moveTo>
                    <a:pt x="166" y="1"/>
                  </a:moveTo>
                  <a:cubicBezTo>
                    <a:pt x="51" y="1"/>
                    <a:pt x="1" y="204"/>
                    <a:pt x="125" y="204"/>
                  </a:cubicBezTo>
                  <a:cubicBezTo>
                    <a:pt x="526" y="293"/>
                    <a:pt x="926" y="353"/>
                    <a:pt x="1316" y="353"/>
                  </a:cubicBezTo>
                  <a:cubicBezTo>
                    <a:pt x="1512" y="353"/>
                    <a:pt x="1704" y="338"/>
                    <a:pt x="1893" y="304"/>
                  </a:cubicBezTo>
                  <a:cubicBezTo>
                    <a:pt x="2027" y="304"/>
                    <a:pt x="1993" y="104"/>
                    <a:pt x="1860" y="104"/>
                  </a:cubicBezTo>
                  <a:cubicBezTo>
                    <a:pt x="1293" y="71"/>
                    <a:pt x="759" y="104"/>
                    <a:pt x="192" y="4"/>
                  </a:cubicBezTo>
                  <a:cubicBezTo>
                    <a:pt x="183" y="2"/>
                    <a:pt x="175" y="1"/>
                    <a:pt x="16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9" name="Google Shape;3229;p71"/>
            <p:cNvSpPr/>
            <p:nvPr/>
          </p:nvSpPr>
          <p:spPr>
            <a:xfrm>
              <a:off x="4754942" y="4227669"/>
              <a:ext cx="36579" cy="5016"/>
            </a:xfrm>
            <a:custGeom>
              <a:avLst/>
              <a:gdLst/>
              <a:ahLst/>
              <a:cxnLst/>
              <a:rect l="l" t="t" r="r" b="b"/>
              <a:pathLst>
                <a:path w="1969" h="270" extrusionOk="0">
                  <a:moveTo>
                    <a:pt x="1268" y="1"/>
                  </a:moveTo>
                  <a:cubicBezTo>
                    <a:pt x="890" y="1"/>
                    <a:pt x="512" y="31"/>
                    <a:pt x="134" y="31"/>
                  </a:cubicBezTo>
                  <a:cubicBezTo>
                    <a:pt x="1" y="31"/>
                    <a:pt x="1" y="231"/>
                    <a:pt x="134" y="231"/>
                  </a:cubicBezTo>
                  <a:cubicBezTo>
                    <a:pt x="461" y="250"/>
                    <a:pt x="789" y="269"/>
                    <a:pt x="1116" y="269"/>
                  </a:cubicBezTo>
                  <a:cubicBezTo>
                    <a:pt x="1356" y="269"/>
                    <a:pt x="1596" y="259"/>
                    <a:pt x="1835" y="231"/>
                  </a:cubicBezTo>
                  <a:cubicBezTo>
                    <a:pt x="1969" y="231"/>
                    <a:pt x="1969" y="31"/>
                    <a:pt x="1835" y="31"/>
                  </a:cubicBezTo>
                  <a:cubicBezTo>
                    <a:pt x="1646" y="8"/>
                    <a:pt x="1457" y="1"/>
                    <a:pt x="12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0" name="Google Shape;3230;p71"/>
            <p:cNvSpPr/>
            <p:nvPr/>
          </p:nvSpPr>
          <p:spPr>
            <a:xfrm>
              <a:off x="4696702" y="4230641"/>
              <a:ext cx="38195" cy="6279"/>
            </a:xfrm>
            <a:custGeom>
              <a:avLst/>
              <a:gdLst/>
              <a:ahLst/>
              <a:cxnLst/>
              <a:rect l="l" t="t" r="r" b="b"/>
              <a:pathLst>
                <a:path w="2056" h="338" extrusionOk="0">
                  <a:moveTo>
                    <a:pt x="1871" y="0"/>
                  </a:moveTo>
                  <a:cubicBezTo>
                    <a:pt x="1860" y="0"/>
                    <a:pt x="1847" y="2"/>
                    <a:pt x="1835" y="4"/>
                  </a:cubicBezTo>
                  <a:cubicBezTo>
                    <a:pt x="1444" y="53"/>
                    <a:pt x="1035" y="84"/>
                    <a:pt x="622" y="84"/>
                  </a:cubicBezTo>
                  <a:cubicBezTo>
                    <a:pt x="471" y="84"/>
                    <a:pt x="319" y="80"/>
                    <a:pt x="167" y="71"/>
                  </a:cubicBezTo>
                  <a:cubicBezTo>
                    <a:pt x="156" y="69"/>
                    <a:pt x="145" y="68"/>
                    <a:pt x="136" y="68"/>
                  </a:cubicBezTo>
                  <a:cubicBezTo>
                    <a:pt x="1" y="68"/>
                    <a:pt x="11" y="273"/>
                    <a:pt x="167" y="304"/>
                  </a:cubicBezTo>
                  <a:cubicBezTo>
                    <a:pt x="367" y="327"/>
                    <a:pt x="563" y="338"/>
                    <a:pt x="757" y="338"/>
                  </a:cubicBezTo>
                  <a:cubicBezTo>
                    <a:pt x="1145" y="338"/>
                    <a:pt x="1523" y="293"/>
                    <a:pt x="1901" y="204"/>
                  </a:cubicBezTo>
                  <a:cubicBezTo>
                    <a:pt x="2055" y="173"/>
                    <a:pt x="2010" y="0"/>
                    <a:pt x="187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1" name="Google Shape;3231;p71"/>
            <p:cNvSpPr/>
            <p:nvPr/>
          </p:nvSpPr>
          <p:spPr>
            <a:xfrm>
              <a:off x="4703074" y="4795175"/>
              <a:ext cx="25247" cy="6781"/>
            </a:xfrm>
            <a:custGeom>
              <a:avLst/>
              <a:gdLst/>
              <a:ahLst/>
              <a:cxnLst/>
              <a:rect l="l" t="t" r="r" b="b"/>
              <a:pathLst>
                <a:path w="1359" h="365" extrusionOk="0">
                  <a:moveTo>
                    <a:pt x="129" y="1"/>
                  </a:moveTo>
                  <a:cubicBezTo>
                    <a:pt x="20" y="1"/>
                    <a:pt x="1" y="176"/>
                    <a:pt x="124" y="238"/>
                  </a:cubicBezTo>
                  <a:cubicBezTo>
                    <a:pt x="389" y="310"/>
                    <a:pt x="653" y="365"/>
                    <a:pt x="917" y="365"/>
                  </a:cubicBezTo>
                  <a:cubicBezTo>
                    <a:pt x="1020" y="365"/>
                    <a:pt x="1122" y="357"/>
                    <a:pt x="1225" y="338"/>
                  </a:cubicBezTo>
                  <a:cubicBezTo>
                    <a:pt x="1358" y="305"/>
                    <a:pt x="1325" y="105"/>
                    <a:pt x="1225" y="105"/>
                  </a:cubicBezTo>
                  <a:cubicBezTo>
                    <a:pt x="1103" y="116"/>
                    <a:pt x="984" y="123"/>
                    <a:pt x="867" y="123"/>
                  </a:cubicBezTo>
                  <a:cubicBezTo>
                    <a:pt x="632" y="123"/>
                    <a:pt x="402" y="93"/>
                    <a:pt x="157" y="4"/>
                  </a:cubicBezTo>
                  <a:cubicBezTo>
                    <a:pt x="147" y="2"/>
                    <a:pt x="138" y="1"/>
                    <a:pt x="1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2" name="Google Shape;3232;p71"/>
            <p:cNvSpPr/>
            <p:nvPr/>
          </p:nvSpPr>
          <p:spPr>
            <a:xfrm>
              <a:off x="4637830" y="4229806"/>
              <a:ext cx="34721" cy="4886"/>
            </a:xfrm>
            <a:custGeom>
              <a:avLst/>
              <a:gdLst/>
              <a:ahLst/>
              <a:cxnLst/>
              <a:rect l="l" t="t" r="r" b="b"/>
              <a:pathLst>
                <a:path w="1869" h="263" extrusionOk="0">
                  <a:moveTo>
                    <a:pt x="1192" y="1"/>
                  </a:moveTo>
                  <a:cubicBezTo>
                    <a:pt x="827" y="1"/>
                    <a:pt x="456" y="16"/>
                    <a:pt x="100" y="16"/>
                  </a:cubicBezTo>
                  <a:cubicBezTo>
                    <a:pt x="0" y="16"/>
                    <a:pt x="0" y="216"/>
                    <a:pt x="100" y="216"/>
                  </a:cubicBezTo>
                  <a:cubicBezTo>
                    <a:pt x="478" y="239"/>
                    <a:pt x="872" y="263"/>
                    <a:pt x="1259" y="263"/>
                  </a:cubicBezTo>
                  <a:cubicBezTo>
                    <a:pt x="1419" y="263"/>
                    <a:pt x="1578" y="259"/>
                    <a:pt x="1735" y="249"/>
                  </a:cubicBezTo>
                  <a:cubicBezTo>
                    <a:pt x="1868" y="216"/>
                    <a:pt x="1868" y="49"/>
                    <a:pt x="1735" y="16"/>
                  </a:cubicBezTo>
                  <a:cubicBezTo>
                    <a:pt x="1557" y="5"/>
                    <a:pt x="1375" y="1"/>
                    <a:pt x="11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3" name="Google Shape;3233;p71"/>
            <p:cNvSpPr/>
            <p:nvPr/>
          </p:nvSpPr>
          <p:spPr>
            <a:xfrm>
              <a:off x="4640301" y="4791868"/>
              <a:ext cx="27290" cy="3047"/>
            </a:xfrm>
            <a:custGeom>
              <a:avLst/>
              <a:gdLst/>
              <a:ahLst/>
              <a:cxnLst/>
              <a:rect l="l" t="t" r="r" b="b"/>
              <a:pathLst>
                <a:path w="1469" h="164" extrusionOk="0">
                  <a:moveTo>
                    <a:pt x="951" y="1"/>
                  </a:moveTo>
                  <a:cubicBezTo>
                    <a:pt x="664" y="1"/>
                    <a:pt x="367" y="16"/>
                    <a:pt x="101" y="16"/>
                  </a:cubicBezTo>
                  <a:cubicBezTo>
                    <a:pt x="1" y="49"/>
                    <a:pt x="1" y="149"/>
                    <a:pt x="101" y="149"/>
                  </a:cubicBezTo>
                  <a:cubicBezTo>
                    <a:pt x="367" y="149"/>
                    <a:pt x="664" y="164"/>
                    <a:pt x="951" y="164"/>
                  </a:cubicBezTo>
                  <a:cubicBezTo>
                    <a:pt x="1094" y="164"/>
                    <a:pt x="1235" y="160"/>
                    <a:pt x="1368" y="149"/>
                  </a:cubicBezTo>
                  <a:cubicBezTo>
                    <a:pt x="1468" y="149"/>
                    <a:pt x="1468" y="16"/>
                    <a:pt x="1368" y="16"/>
                  </a:cubicBezTo>
                  <a:cubicBezTo>
                    <a:pt x="1235" y="5"/>
                    <a:pt x="1094" y="1"/>
                    <a:pt x="95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4" name="Google Shape;3234;p71"/>
            <p:cNvSpPr/>
            <p:nvPr/>
          </p:nvSpPr>
          <p:spPr>
            <a:xfrm>
              <a:off x="4584531" y="4226090"/>
              <a:ext cx="30374" cy="4013"/>
            </a:xfrm>
            <a:custGeom>
              <a:avLst/>
              <a:gdLst/>
              <a:ahLst/>
              <a:cxnLst/>
              <a:rect l="l" t="t" r="r" b="b"/>
              <a:pathLst>
                <a:path w="1635" h="216" extrusionOk="0">
                  <a:moveTo>
                    <a:pt x="1034" y="1"/>
                  </a:moveTo>
                  <a:cubicBezTo>
                    <a:pt x="723" y="1"/>
                    <a:pt x="412" y="16"/>
                    <a:pt x="100" y="16"/>
                  </a:cubicBezTo>
                  <a:cubicBezTo>
                    <a:pt x="0" y="49"/>
                    <a:pt x="0" y="182"/>
                    <a:pt x="100" y="182"/>
                  </a:cubicBezTo>
                  <a:cubicBezTo>
                    <a:pt x="567" y="216"/>
                    <a:pt x="1034" y="216"/>
                    <a:pt x="1501" y="216"/>
                  </a:cubicBezTo>
                  <a:cubicBezTo>
                    <a:pt x="1635" y="216"/>
                    <a:pt x="1635" y="16"/>
                    <a:pt x="1501" y="16"/>
                  </a:cubicBezTo>
                  <a:cubicBezTo>
                    <a:pt x="1346" y="4"/>
                    <a:pt x="1190" y="1"/>
                    <a:pt x="10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5" name="Google Shape;3235;p71"/>
            <p:cNvSpPr/>
            <p:nvPr/>
          </p:nvSpPr>
          <p:spPr>
            <a:xfrm>
              <a:off x="4564077" y="4793317"/>
              <a:ext cx="32678" cy="5425"/>
            </a:xfrm>
            <a:custGeom>
              <a:avLst/>
              <a:gdLst/>
              <a:ahLst/>
              <a:cxnLst/>
              <a:rect l="l" t="t" r="r" b="b"/>
              <a:pathLst>
                <a:path w="1759" h="292" extrusionOk="0">
                  <a:moveTo>
                    <a:pt x="1624" y="1"/>
                  </a:moveTo>
                  <a:cubicBezTo>
                    <a:pt x="1617" y="1"/>
                    <a:pt x="1609" y="2"/>
                    <a:pt x="1602" y="4"/>
                  </a:cubicBezTo>
                  <a:cubicBezTo>
                    <a:pt x="1235" y="53"/>
                    <a:pt x="869" y="84"/>
                    <a:pt x="503" y="84"/>
                  </a:cubicBezTo>
                  <a:cubicBezTo>
                    <a:pt x="369" y="84"/>
                    <a:pt x="235" y="80"/>
                    <a:pt x="101" y="71"/>
                  </a:cubicBezTo>
                  <a:cubicBezTo>
                    <a:pt x="1" y="71"/>
                    <a:pt x="1" y="238"/>
                    <a:pt x="101" y="271"/>
                  </a:cubicBezTo>
                  <a:cubicBezTo>
                    <a:pt x="296" y="283"/>
                    <a:pt x="487" y="291"/>
                    <a:pt x="675" y="291"/>
                  </a:cubicBezTo>
                  <a:cubicBezTo>
                    <a:pt x="1001" y="291"/>
                    <a:pt x="1318" y="268"/>
                    <a:pt x="1635" y="205"/>
                  </a:cubicBezTo>
                  <a:cubicBezTo>
                    <a:pt x="1758" y="174"/>
                    <a:pt x="1711" y="1"/>
                    <a:pt x="162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6" name="Google Shape;3236;p71"/>
            <p:cNvSpPr/>
            <p:nvPr/>
          </p:nvSpPr>
          <p:spPr>
            <a:xfrm>
              <a:off x="4528130" y="4225588"/>
              <a:ext cx="28962" cy="6446"/>
            </a:xfrm>
            <a:custGeom>
              <a:avLst/>
              <a:gdLst/>
              <a:ahLst/>
              <a:cxnLst/>
              <a:rect l="l" t="t" r="r" b="b"/>
              <a:pathLst>
                <a:path w="1559" h="347" extrusionOk="0">
                  <a:moveTo>
                    <a:pt x="625" y="1"/>
                  </a:moveTo>
                  <a:cubicBezTo>
                    <a:pt x="447" y="1"/>
                    <a:pt x="269" y="17"/>
                    <a:pt x="101" y="43"/>
                  </a:cubicBezTo>
                  <a:cubicBezTo>
                    <a:pt x="1" y="76"/>
                    <a:pt x="1" y="243"/>
                    <a:pt x="134" y="243"/>
                  </a:cubicBezTo>
                  <a:cubicBezTo>
                    <a:pt x="535" y="243"/>
                    <a:pt x="968" y="276"/>
                    <a:pt x="1369" y="343"/>
                  </a:cubicBezTo>
                  <a:cubicBezTo>
                    <a:pt x="1379" y="345"/>
                    <a:pt x="1389" y="347"/>
                    <a:pt x="1398" y="347"/>
                  </a:cubicBezTo>
                  <a:cubicBezTo>
                    <a:pt x="1511" y="347"/>
                    <a:pt x="1558" y="173"/>
                    <a:pt x="1435" y="143"/>
                  </a:cubicBezTo>
                  <a:cubicBezTo>
                    <a:pt x="1190" y="40"/>
                    <a:pt x="907" y="1"/>
                    <a:pt x="6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7" name="Google Shape;3237;p71"/>
            <p:cNvSpPr/>
            <p:nvPr/>
          </p:nvSpPr>
          <p:spPr>
            <a:xfrm>
              <a:off x="4494802" y="4791440"/>
              <a:ext cx="41855" cy="7320"/>
            </a:xfrm>
            <a:custGeom>
              <a:avLst/>
              <a:gdLst/>
              <a:ahLst/>
              <a:cxnLst/>
              <a:rect l="l" t="t" r="r" b="b"/>
              <a:pathLst>
                <a:path w="2253" h="394" extrusionOk="0">
                  <a:moveTo>
                    <a:pt x="2121" y="1"/>
                  </a:moveTo>
                  <a:cubicBezTo>
                    <a:pt x="2113" y="1"/>
                    <a:pt x="2104" y="2"/>
                    <a:pt x="2095" y="5"/>
                  </a:cubicBezTo>
                  <a:cubicBezTo>
                    <a:pt x="1612" y="126"/>
                    <a:pt x="1146" y="212"/>
                    <a:pt x="659" y="212"/>
                  </a:cubicBezTo>
                  <a:cubicBezTo>
                    <a:pt x="474" y="212"/>
                    <a:pt x="287" y="200"/>
                    <a:pt x="94" y="172"/>
                  </a:cubicBezTo>
                  <a:cubicBezTo>
                    <a:pt x="86" y="168"/>
                    <a:pt x="79" y="167"/>
                    <a:pt x="73" y="167"/>
                  </a:cubicBezTo>
                  <a:cubicBezTo>
                    <a:pt x="21" y="167"/>
                    <a:pt x="1" y="276"/>
                    <a:pt x="60" y="306"/>
                  </a:cubicBezTo>
                  <a:cubicBezTo>
                    <a:pt x="364" y="361"/>
                    <a:pt x="668" y="393"/>
                    <a:pt x="965" y="393"/>
                  </a:cubicBezTo>
                  <a:cubicBezTo>
                    <a:pt x="1385" y="393"/>
                    <a:pt x="1791" y="328"/>
                    <a:pt x="2162" y="172"/>
                  </a:cubicBezTo>
                  <a:cubicBezTo>
                    <a:pt x="2253" y="142"/>
                    <a:pt x="2206" y="1"/>
                    <a:pt x="21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8" name="Google Shape;3238;p71"/>
            <p:cNvSpPr/>
            <p:nvPr/>
          </p:nvSpPr>
          <p:spPr>
            <a:xfrm>
              <a:off x="4477952" y="4224437"/>
              <a:ext cx="27105" cy="6298"/>
            </a:xfrm>
            <a:custGeom>
              <a:avLst/>
              <a:gdLst/>
              <a:ahLst/>
              <a:cxnLst/>
              <a:rect l="l" t="t" r="r" b="b"/>
              <a:pathLst>
                <a:path w="1459" h="339" extrusionOk="0">
                  <a:moveTo>
                    <a:pt x="1335" y="0"/>
                  </a:moveTo>
                  <a:cubicBezTo>
                    <a:pt x="1324" y="0"/>
                    <a:pt x="1313" y="1"/>
                    <a:pt x="1301" y="4"/>
                  </a:cubicBezTo>
                  <a:cubicBezTo>
                    <a:pt x="934" y="38"/>
                    <a:pt x="534" y="105"/>
                    <a:pt x="167" y="105"/>
                  </a:cubicBezTo>
                  <a:cubicBezTo>
                    <a:pt x="156" y="102"/>
                    <a:pt x="145" y="101"/>
                    <a:pt x="136" y="101"/>
                  </a:cubicBezTo>
                  <a:cubicBezTo>
                    <a:pt x="1" y="101"/>
                    <a:pt x="11" y="307"/>
                    <a:pt x="167" y="338"/>
                  </a:cubicBezTo>
                  <a:cubicBezTo>
                    <a:pt x="567" y="338"/>
                    <a:pt x="967" y="305"/>
                    <a:pt x="1368" y="171"/>
                  </a:cubicBezTo>
                  <a:cubicBezTo>
                    <a:pt x="1459" y="141"/>
                    <a:pt x="1439" y="0"/>
                    <a:pt x="13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9" name="Google Shape;3239;p71"/>
            <p:cNvSpPr/>
            <p:nvPr/>
          </p:nvSpPr>
          <p:spPr>
            <a:xfrm>
              <a:off x="4436431" y="4795249"/>
              <a:ext cx="39050" cy="4347"/>
            </a:xfrm>
            <a:custGeom>
              <a:avLst/>
              <a:gdLst/>
              <a:ahLst/>
              <a:cxnLst/>
              <a:rect l="l" t="t" r="r" b="b"/>
              <a:pathLst>
                <a:path w="2102" h="234" extrusionOk="0">
                  <a:moveTo>
                    <a:pt x="1968" y="0"/>
                  </a:moveTo>
                  <a:cubicBezTo>
                    <a:pt x="1368" y="0"/>
                    <a:pt x="734" y="0"/>
                    <a:pt x="133" y="34"/>
                  </a:cubicBezTo>
                  <a:cubicBezTo>
                    <a:pt x="0" y="34"/>
                    <a:pt x="0" y="201"/>
                    <a:pt x="133" y="201"/>
                  </a:cubicBezTo>
                  <a:cubicBezTo>
                    <a:pt x="734" y="234"/>
                    <a:pt x="1368" y="234"/>
                    <a:pt x="1968" y="234"/>
                  </a:cubicBezTo>
                  <a:cubicBezTo>
                    <a:pt x="2102" y="201"/>
                    <a:pt x="2102" y="34"/>
                    <a:pt x="19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0" name="Google Shape;3240;p71"/>
            <p:cNvSpPr/>
            <p:nvPr/>
          </p:nvSpPr>
          <p:spPr>
            <a:xfrm>
              <a:off x="4410404" y="4222653"/>
              <a:ext cx="37081" cy="5666"/>
            </a:xfrm>
            <a:custGeom>
              <a:avLst/>
              <a:gdLst/>
              <a:ahLst/>
              <a:cxnLst/>
              <a:rect l="l" t="t" r="r" b="b"/>
              <a:pathLst>
                <a:path w="1996" h="305" extrusionOk="0">
                  <a:moveTo>
                    <a:pt x="133" y="0"/>
                  </a:moveTo>
                  <a:cubicBezTo>
                    <a:pt x="0" y="0"/>
                    <a:pt x="33" y="167"/>
                    <a:pt x="133" y="201"/>
                  </a:cubicBezTo>
                  <a:cubicBezTo>
                    <a:pt x="701" y="234"/>
                    <a:pt x="1268" y="301"/>
                    <a:pt x="1868" y="301"/>
                  </a:cubicBezTo>
                  <a:cubicBezTo>
                    <a:pt x="1878" y="303"/>
                    <a:pt x="1887" y="304"/>
                    <a:pt x="1896" y="304"/>
                  </a:cubicBezTo>
                  <a:cubicBezTo>
                    <a:pt x="1996" y="304"/>
                    <a:pt x="1960" y="131"/>
                    <a:pt x="1868" y="100"/>
                  </a:cubicBezTo>
                  <a:cubicBezTo>
                    <a:pt x="1301" y="34"/>
                    <a:pt x="701" y="34"/>
                    <a:pt x="1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1" name="Google Shape;3241;p71"/>
            <p:cNvSpPr/>
            <p:nvPr/>
          </p:nvSpPr>
          <p:spPr>
            <a:xfrm>
              <a:off x="4373212" y="4797460"/>
              <a:ext cx="36579" cy="4254"/>
            </a:xfrm>
            <a:custGeom>
              <a:avLst/>
              <a:gdLst/>
              <a:ahLst/>
              <a:cxnLst/>
              <a:rect l="l" t="t" r="r" b="b"/>
              <a:pathLst>
                <a:path w="1969" h="229" extrusionOk="0">
                  <a:moveTo>
                    <a:pt x="1260" y="0"/>
                  </a:moveTo>
                  <a:cubicBezTo>
                    <a:pt x="872" y="0"/>
                    <a:pt x="479" y="15"/>
                    <a:pt x="101" y="15"/>
                  </a:cubicBezTo>
                  <a:cubicBezTo>
                    <a:pt x="1" y="48"/>
                    <a:pt x="1" y="182"/>
                    <a:pt x="101" y="182"/>
                  </a:cubicBezTo>
                  <a:cubicBezTo>
                    <a:pt x="502" y="205"/>
                    <a:pt x="919" y="229"/>
                    <a:pt x="1330" y="229"/>
                  </a:cubicBezTo>
                  <a:cubicBezTo>
                    <a:pt x="1500" y="229"/>
                    <a:pt x="1669" y="225"/>
                    <a:pt x="1835" y="215"/>
                  </a:cubicBezTo>
                  <a:cubicBezTo>
                    <a:pt x="1969" y="215"/>
                    <a:pt x="1969" y="15"/>
                    <a:pt x="1835" y="15"/>
                  </a:cubicBezTo>
                  <a:cubicBezTo>
                    <a:pt x="1646" y="4"/>
                    <a:pt x="1454" y="0"/>
                    <a:pt x="126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2" name="Google Shape;3242;p71"/>
            <p:cNvSpPr/>
            <p:nvPr/>
          </p:nvSpPr>
          <p:spPr>
            <a:xfrm>
              <a:off x="4357105" y="4230084"/>
              <a:ext cx="26659" cy="4366"/>
            </a:xfrm>
            <a:custGeom>
              <a:avLst/>
              <a:gdLst/>
              <a:ahLst/>
              <a:cxnLst/>
              <a:rect l="l" t="t" r="r" b="b"/>
              <a:pathLst>
                <a:path w="1435" h="235" extrusionOk="0">
                  <a:moveTo>
                    <a:pt x="134" y="1"/>
                  </a:moveTo>
                  <a:cubicBezTo>
                    <a:pt x="0" y="1"/>
                    <a:pt x="0" y="234"/>
                    <a:pt x="134" y="234"/>
                  </a:cubicBezTo>
                  <a:lnTo>
                    <a:pt x="1301" y="234"/>
                  </a:lnTo>
                  <a:cubicBezTo>
                    <a:pt x="1435" y="201"/>
                    <a:pt x="1435" y="34"/>
                    <a:pt x="1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3" name="Google Shape;3243;p71"/>
            <p:cNvSpPr/>
            <p:nvPr/>
          </p:nvSpPr>
          <p:spPr>
            <a:xfrm>
              <a:off x="4306909" y="4795100"/>
              <a:ext cx="34721" cy="4663"/>
            </a:xfrm>
            <a:custGeom>
              <a:avLst/>
              <a:gdLst/>
              <a:ahLst/>
              <a:cxnLst/>
              <a:rect l="l" t="t" r="r" b="b"/>
              <a:pathLst>
                <a:path w="1869" h="251" extrusionOk="0">
                  <a:moveTo>
                    <a:pt x="951" y="0"/>
                  </a:moveTo>
                  <a:cubicBezTo>
                    <a:pt x="676" y="0"/>
                    <a:pt x="401" y="8"/>
                    <a:pt x="134" y="8"/>
                  </a:cubicBezTo>
                  <a:cubicBezTo>
                    <a:pt x="0" y="8"/>
                    <a:pt x="0" y="242"/>
                    <a:pt x="134" y="242"/>
                  </a:cubicBezTo>
                  <a:cubicBezTo>
                    <a:pt x="401" y="242"/>
                    <a:pt x="676" y="250"/>
                    <a:pt x="951" y="250"/>
                  </a:cubicBezTo>
                  <a:cubicBezTo>
                    <a:pt x="1226" y="250"/>
                    <a:pt x="1501" y="242"/>
                    <a:pt x="1768" y="209"/>
                  </a:cubicBezTo>
                  <a:cubicBezTo>
                    <a:pt x="1868" y="209"/>
                    <a:pt x="1868" y="42"/>
                    <a:pt x="1768" y="42"/>
                  </a:cubicBezTo>
                  <a:cubicBezTo>
                    <a:pt x="1501" y="8"/>
                    <a:pt x="1226" y="0"/>
                    <a:pt x="9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4" name="Google Shape;3244;p71"/>
            <p:cNvSpPr/>
            <p:nvPr/>
          </p:nvSpPr>
          <p:spPr>
            <a:xfrm>
              <a:off x="4303806" y="4224511"/>
              <a:ext cx="21717" cy="3734"/>
            </a:xfrm>
            <a:custGeom>
              <a:avLst/>
              <a:gdLst/>
              <a:ahLst/>
              <a:cxnLst/>
              <a:rect l="l" t="t" r="r" b="b"/>
              <a:pathLst>
                <a:path w="1169" h="201" extrusionOk="0">
                  <a:moveTo>
                    <a:pt x="101" y="0"/>
                  </a:moveTo>
                  <a:cubicBezTo>
                    <a:pt x="1" y="0"/>
                    <a:pt x="1" y="167"/>
                    <a:pt x="101" y="201"/>
                  </a:cubicBezTo>
                  <a:cubicBezTo>
                    <a:pt x="434" y="201"/>
                    <a:pt x="734" y="201"/>
                    <a:pt x="1068" y="167"/>
                  </a:cubicBezTo>
                  <a:cubicBezTo>
                    <a:pt x="1168" y="167"/>
                    <a:pt x="1168" y="0"/>
                    <a:pt x="106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5" name="Google Shape;3245;p71"/>
            <p:cNvSpPr/>
            <p:nvPr/>
          </p:nvSpPr>
          <p:spPr>
            <a:xfrm>
              <a:off x="4254242" y="4226517"/>
              <a:ext cx="21085" cy="3437"/>
            </a:xfrm>
            <a:custGeom>
              <a:avLst/>
              <a:gdLst/>
              <a:ahLst/>
              <a:cxnLst/>
              <a:rect l="l" t="t" r="r" b="b"/>
              <a:pathLst>
                <a:path w="1135" h="185" extrusionOk="0">
                  <a:moveTo>
                    <a:pt x="571" y="1"/>
                  </a:moveTo>
                  <a:cubicBezTo>
                    <a:pt x="409" y="1"/>
                    <a:pt x="250" y="9"/>
                    <a:pt x="100" y="26"/>
                  </a:cubicBezTo>
                  <a:cubicBezTo>
                    <a:pt x="0" y="26"/>
                    <a:pt x="0" y="159"/>
                    <a:pt x="100" y="159"/>
                  </a:cubicBezTo>
                  <a:cubicBezTo>
                    <a:pt x="250" y="176"/>
                    <a:pt x="409" y="184"/>
                    <a:pt x="571" y="184"/>
                  </a:cubicBezTo>
                  <a:cubicBezTo>
                    <a:pt x="734" y="184"/>
                    <a:pt x="901" y="176"/>
                    <a:pt x="1067" y="159"/>
                  </a:cubicBezTo>
                  <a:cubicBezTo>
                    <a:pt x="1134" y="159"/>
                    <a:pt x="1134" y="26"/>
                    <a:pt x="1067" y="26"/>
                  </a:cubicBezTo>
                  <a:cubicBezTo>
                    <a:pt x="901" y="9"/>
                    <a:pt x="734" y="1"/>
                    <a:pt x="57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6" name="Google Shape;3246;p71"/>
            <p:cNvSpPr/>
            <p:nvPr/>
          </p:nvSpPr>
          <p:spPr>
            <a:xfrm>
              <a:off x="4243690" y="4793540"/>
              <a:ext cx="30393" cy="3585"/>
            </a:xfrm>
            <a:custGeom>
              <a:avLst/>
              <a:gdLst/>
              <a:ahLst/>
              <a:cxnLst/>
              <a:rect l="l" t="t" r="r" b="b"/>
              <a:pathLst>
                <a:path w="1636" h="193" extrusionOk="0">
                  <a:moveTo>
                    <a:pt x="818" y="1"/>
                  </a:moveTo>
                  <a:cubicBezTo>
                    <a:pt x="593" y="1"/>
                    <a:pt x="368" y="9"/>
                    <a:pt x="134" y="26"/>
                  </a:cubicBezTo>
                  <a:cubicBezTo>
                    <a:pt x="1" y="26"/>
                    <a:pt x="1" y="193"/>
                    <a:pt x="134" y="193"/>
                  </a:cubicBezTo>
                  <a:lnTo>
                    <a:pt x="1502" y="193"/>
                  </a:lnTo>
                  <a:cubicBezTo>
                    <a:pt x="1635" y="193"/>
                    <a:pt x="1635" y="26"/>
                    <a:pt x="1502" y="26"/>
                  </a:cubicBezTo>
                  <a:cubicBezTo>
                    <a:pt x="1269" y="9"/>
                    <a:pt x="1043" y="1"/>
                    <a:pt x="8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7" name="Google Shape;3247;p71"/>
            <p:cNvSpPr/>
            <p:nvPr/>
          </p:nvSpPr>
          <p:spPr>
            <a:xfrm>
              <a:off x="4202188" y="4226517"/>
              <a:ext cx="25414" cy="3437"/>
            </a:xfrm>
            <a:custGeom>
              <a:avLst/>
              <a:gdLst/>
              <a:ahLst/>
              <a:cxnLst/>
              <a:rect l="l" t="t" r="r" b="b"/>
              <a:pathLst>
                <a:path w="1368" h="185" extrusionOk="0">
                  <a:moveTo>
                    <a:pt x="696" y="1"/>
                  </a:moveTo>
                  <a:cubicBezTo>
                    <a:pt x="500" y="1"/>
                    <a:pt x="300" y="9"/>
                    <a:pt x="100" y="26"/>
                  </a:cubicBezTo>
                  <a:cubicBezTo>
                    <a:pt x="0" y="26"/>
                    <a:pt x="0" y="159"/>
                    <a:pt x="100" y="159"/>
                  </a:cubicBezTo>
                  <a:cubicBezTo>
                    <a:pt x="300" y="176"/>
                    <a:pt x="500" y="184"/>
                    <a:pt x="696" y="184"/>
                  </a:cubicBezTo>
                  <a:cubicBezTo>
                    <a:pt x="892" y="184"/>
                    <a:pt x="1084" y="176"/>
                    <a:pt x="1268" y="159"/>
                  </a:cubicBezTo>
                  <a:cubicBezTo>
                    <a:pt x="1368" y="159"/>
                    <a:pt x="1368" y="26"/>
                    <a:pt x="1268" y="26"/>
                  </a:cubicBezTo>
                  <a:cubicBezTo>
                    <a:pt x="1084" y="9"/>
                    <a:pt x="892" y="1"/>
                    <a:pt x="69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8" name="Google Shape;3248;p71"/>
            <p:cNvSpPr/>
            <p:nvPr/>
          </p:nvSpPr>
          <p:spPr>
            <a:xfrm>
              <a:off x="4185449" y="4795249"/>
              <a:ext cx="29148" cy="4626"/>
            </a:xfrm>
            <a:custGeom>
              <a:avLst/>
              <a:gdLst/>
              <a:ahLst/>
              <a:cxnLst/>
              <a:rect l="l" t="t" r="r" b="b"/>
              <a:pathLst>
                <a:path w="1569" h="249" extrusionOk="0">
                  <a:moveTo>
                    <a:pt x="134" y="0"/>
                  </a:moveTo>
                  <a:cubicBezTo>
                    <a:pt x="0" y="0"/>
                    <a:pt x="0" y="234"/>
                    <a:pt x="134" y="234"/>
                  </a:cubicBezTo>
                  <a:cubicBezTo>
                    <a:pt x="278" y="245"/>
                    <a:pt x="423" y="249"/>
                    <a:pt x="567" y="249"/>
                  </a:cubicBezTo>
                  <a:cubicBezTo>
                    <a:pt x="857" y="249"/>
                    <a:pt x="1146" y="234"/>
                    <a:pt x="1435" y="234"/>
                  </a:cubicBezTo>
                  <a:cubicBezTo>
                    <a:pt x="1568" y="201"/>
                    <a:pt x="1568" y="34"/>
                    <a:pt x="143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9" name="Google Shape;3249;p71"/>
            <p:cNvSpPr/>
            <p:nvPr/>
          </p:nvSpPr>
          <p:spPr>
            <a:xfrm>
              <a:off x="4150746" y="4228226"/>
              <a:ext cx="23556" cy="3994"/>
            </a:xfrm>
            <a:custGeom>
              <a:avLst/>
              <a:gdLst/>
              <a:ahLst/>
              <a:cxnLst/>
              <a:rect l="l" t="t" r="r" b="b"/>
              <a:pathLst>
                <a:path w="1268" h="215" extrusionOk="0">
                  <a:moveTo>
                    <a:pt x="1168" y="1"/>
                  </a:moveTo>
                  <a:cubicBezTo>
                    <a:pt x="801" y="1"/>
                    <a:pt x="434" y="34"/>
                    <a:pt x="100" y="34"/>
                  </a:cubicBezTo>
                  <a:cubicBezTo>
                    <a:pt x="0" y="34"/>
                    <a:pt x="0" y="167"/>
                    <a:pt x="100" y="167"/>
                  </a:cubicBezTo>
                  <a:cubicBezTo>
                    <a:pt x="336" y="191"/>
                    <a:pt x="589" y="215"/>
                    <a:pt x="846" y="215"/>
                  </a:cubicBezTo>
                  <a:cubicBezTo>
                    <a:pt x="953" y="215"/>
                    <a:pt x="1060" y="211"/>
                    <a:pt x="1168" y="201"/>
                  </a:cubicBezTo>
                  <a:cubicBezTo>
                    <a:pt x="1268" y="201"/>
                    <a:pt x="1268" y="1"/>
                    <a:pt x="1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0" name="Google Shape;3250;p71"/>
            <p:cNvSpPr/>
            <p:nvPr/>
          </p:nvSpPr>
          <p:spPr>
            <a:xfrm>
              <a:off x="4130497" y="4797014"/>
              <a:ext cx="27699" cy="4719"/>
            </a:xfrm>
            <a:custGeom>
              <a:avLst/>
              <a:gdLst/>
              <a:ahLst/>
              <a:cxnLst/>
              <a:rect l="l" t="t" r="r" b="b"/>
              <a:pathLst>
                <a:path w="1491" h="254" extrusionOk="0">
                  <a:moveTo>
                    <a:pt x="92" y="0"/>
                  </a:moveTo>
                  <a:cubicBezTo>
                    <a:pt x="17" y="0"/>
                    <a:pt x="1" y="106"/>
                    <a:pt x="90" y="106"/>
                  </a:cubicBezTo>
                  <a:cubicBezTo>
                    <a:pt x="357" y="195"/>
                    <a:pt x="668" y="254"/>
                    <a:pt x="974" y="254"/>
                  </a:cubicBezTo>
                  <a:cubicBezTo>
                    <a:pt x="1127" y="254"/>
                    <a:pt x="1279" y="239"/>
                    <a:pt x="1424" y="206"/>
                  </a:cubicBezTo>
                  <a:cubicBezTo>
                    <a:pt x="1491" y="172"/>
                    <a:pt x="1491" y="39"/>
                    <a:pt x="1391" y="39"/>
                  </a:cubicBezTo>
                  <a:cubicBezTo>
                    <a:pt x="1174" y="39"/>
                    <a:pt x="965" y="47"/>
                    <a:pt x="757" y="47"/>
                  </a:cubicBezTo>
                  <a:cubicBezTo>
                    <a:pt x="548" y="47"/>
                    <a:pt x="340" y="39"/>
                    <a:pt x="123" y="6"/>
                  </a:cubicBezTo>
                  <a:cubicBezTo>
                    <a:pt x="112" y="2"/>
                    <a:pt x="102" y="0"/>
                    <a:pt x="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1" name="Google Shape;3251;p71"/>
            <p:cNvSpPr/>
            <p:nvPr/>
          </p:nvSpPr>
          <p:spPr>
            <a:xfrm>
              <a:off x="4100067" y="4225477"/>
              <a:ext cx="25916" cy="6558"/>
            </a:xfrm>
            <a:custGeom>
              <a:avLst/>
              <a:gdLst/>
              <a:ahLst/>
              <a:cxnLst/>
              <a:rect l="l" t="t" r="r" b="b"/>
              <a:pathLst>
                <a:path w="1395" h="353" extrusionOk="0">
                  <a:moveTo>
                    <a:pt x="852" y="0"/>
                  </a:moveTo>
                  <a:cubicBezTo>
                    <a:pt x="597" y="0"/>
                    <a:pt x="338" y="60"/>
                    <a:pt x="93" y="149"/>
                  </a:cubicBezTo>
                  <a:cubicBezTo>
                    <a:pt x="1" y="179"/>
                    <a:pt x="22" y="353"/>
                    <a:pt x="131" y="353"/>
                  </a:cubicBezTo>
                  <a:cubicBezTo>
                    <a:pt x="140" y="353"/>
                    <a:pt x="150" y="351"/>
                    <a:pt x="160" y="349"/>
                  </a:cubicBezTo>
                  <a:cubicBezTo>
                    <a:pt x="393" y="285"/>
                    <a:pt x="612" y="262"/>
                    <a:pt x="826" y="262"/>
                  </a:cubicBezTo>
                  <a:cubicBezTo>
                    <a:pt x="950" y="262"/>
                    <a:pt x="1072" y="270"/>
                    <a:pt x="1194" y="282"/>
                  </a:cubicBezTo>
                  <a:cubicBezTo>
                    <a:pt x="1327" y="282"/>
                    <a:pt x="1394" y="49"/>
                    <a:pt x="1227" y="49"/>
                  </a:cubicBezTo>
                  <a:cubicBezTo>
                    <a:pt x="1105" y="15"/>
                    <a:pt x="979" y="0"/>
                    <a:pt x="85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2" name="Google Shape;3252;p71"/>
            <p:cNvSpPr/>
            <p:nvPr/>
          </p:nvSpPr>
          <p:spPr>
            <a:xfrm>
              <a:off x="4104266" y="4767420"/>
              <a:ext cx="9772" cy="24002"/>
            </a:xfrm>
            <a:custGeom>
              <a:avLst/>
              <a:gdLst/>
              <a:ahLst/>
              <a:cxnLst/>
              <a:rect l="l" t="t" r="r" b="b"/>
              <a:pathLst>
                <a:path w="526" h="1292" extrusionOk="0">
                  <a:moveTo>
                    <a:pt x="256" y="1"/>
                  </a:moveTo>
                  <a:cubicBezTo>
                    <a:pt x="210" y="1"/>
                    <a:pt x="161" y="30"/>
                    <a:pt x="134" y="97"/>
                  </a:cubicBezTo>
                  <a:cubicBezTo>
                    <a:pt x="1" y="498"/>
                    <a:pt x="101" y="898"/>
                    <a:pt x="334" y="1265"/>
                  </a:cubicBezTo>
                  <a:cubicBezTo>
                    <a:pt x="353" y="1284"/>
                    <a:pt x="377" y="1292"/>
                    <a:pt x="401" y="1292"/>
                  </a:cubicBezTo>
                  <a:cubicBezTo>
                    <a:pt x="462" y="1292"/>
                    <a:pt x="525" y="1237"/>
                    <a:pt x="501" y="1165"/>
                  </a:cubicBezTo>
                  <a:cubicBezTo>
                    <a:pt x="334" y="865"/>
                    <a:pt x="301" y="498"/>
                    <a:pt x="368" y="164"/>
                  </a:cubicBezTo>
                  <a:cubicBezTo>
                    <a:pt x="387" y="65"/>
                    <a:pt x="324" y="1"/>
                    <a:pt x="2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3" name="Google Shape;3253;p71"/>
            <p:cNvSpPr/>
            <p:nvPr/>
          </p:nvSpPr>
          <p:spPr>
            <a:xfrm>
              <a:off x="4103021" y="4653967"/>
              <a:ext cx="7468" cy="29761"/>
            </a:xfrm>
            <a:custGeom>
              <a:avLst/>
              <a:gdLst/>
              <a:ahLst/>
              <a:cxnLst/>
              <a:rect l="l" t="t" r="r" b="b"/>
              <a:pathLst>
                <a:path w="402" h="1602" extrusionOk="0">
                  <a:moveTo>
                    <a:pt x="189" y="0"/>
                  </a:moveTo>
                  <a:cubicBezTo>
                    <a:pt x="143" y="0"/>
                    <a:pt x="101" y="33"/>
                    <a:pt x="101" y="100"/>
                  </a:cubicBezTo>
                  <a:cubicBezTo>
                    <a:pt x="1" y="534"/>
                    <a:pt x="68" y="1067"/>
                    <a:pt x="101" y="1501"/>
                  </a:cubicBezTo>
                  <a:cubicBezTo>
                    <a:pt x="118" y="1568"/>
                    <a:pt x="159" y="1601"/>
                    <a:pt x="201" y="1601"/>
                  </a:cubicBezTo>
                  <a:cubicBezTo>
                    <a:pt x="243" y="1601"/>
                    <a:pt x="284" y="1568"/>
                    <a:pt x="301" y="1501"/>
                  </a:cubicBezTo>
                  <a:cubicBezTo>
                    <a:pt x="334" y="1067"/>
                    <a:pt x="401" y="534"/>
                    <a:pt x="301" y="100"/>
                  </a:cubicBezTo>
                  <a:cubicBezTo>
                    <a:pt x="284" y="33"/>
                    <a:pt x="234" y="0"/>
                    <a:pt x="18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4" name="Google Shape;3254;p71"/>
            <p:cNvSpPr/>
            <p:nvPr/>
          </p:nvSpPr>
          <p:spPr>
            <a:xfrm>
              <a:off x="4103653" y="4715997"/>
              <a:ext cx="6205" cy="23501"/>
            </a:xfrm>
            <a:custGeom>
              <a:avLst/>
              <a:gdLst/>
              <a:ahLst/>
              <a:cxnLst/>
              <a:rect l="l" t="t" r="r" b="b"/>
              <a:pathLst>
                <a:path w="334" h="1265" extrusionOk="0">
                  <a:moveTo>
                    <a:pt x="138" y="0"/>
                  </a:moveTo>
                  <a:cubicBezTo>
                    <a:pt x="101" y="0"/>
                    <a:pt x="67" y="18"/>
                    <a:pt x="67" y="63"/>
                  </a:cubicBezTo>
                  <a:cubicBezTo>
                    <a:pt x="0" y="430"/>
                    <a:pt x="34" y="797"/>
                    <a:pt x="100" y="1164"/>
                  </a:cubicBezTo>
                  <a:cubicBezTo>
                    <a:pt x="100" y="1231"/>
                    <a:pt x="142" y="1264"/>
                    <a:pt x="184" y="1264"/>
                  </a:cubicBezTo>
                  <a:cubicBezTo>
                    <a:pt x="225" y="1264"/>
                    <a:pt x="267" y="1231"/>
                    <a:pt x="267" y="1164"/>
                  </a:cubicBezTo>
                  <a:cubicBezTo>
                    <a:pt x="300" y="797"/>
                    <a:pt x="334" y="430"/>
                    <a:pt x="234" y="63"/>
                  </a:cubicBezTo>
                  <a:cubicBezTo>
                    <a:pt x="234" y="27"/>
                    <a:pt x="184" y="0"/>
                    <a:pt x="1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5" name="Google Shape;3255;p71"/>
            <p:cNvSpPr/>
            <p:nvPr/>
          </p:nvSpPr>
          <p:spPr>
            <a:xfrm>
              <a:off x="4099937" y="4596395"/>
              <a:ext cx="9066" cy="26083"/>
            </a:xfrm>
            <a:custGeom>
              <a:avLst/>
              <a:gdLst/>
              <a:ahLst/>
              <a:cxnLst/>
              <a:rect l="l" t="t" r="r" b="b"/>
              <a:pathLst>
                <a:path w="488" h="1404" extrusionOk="0">
                  <a:moveTo>
                    <a:pt x="278" y="0"/>
                  </a:moveTo>
                  <a:cubicBezTo>
                    <a:pt x="220" y="0"/>
                    <a:pt x="152" y="27"/>
                    <a:pt x="134" y="64"/>
                  </a:cubicBezTo>
                  <a:cubicBezTo>
                    <a:pt x="0" y="464"/>
                    <a:pt x="100" y="931"/>
                    <a:pt x="234" y="1331"/>
                  </a:cubicBezTo>
                  <a:cubicBezTo>
                    <a:pt x="246" y="1382"/>
                    <a:pt x="288" y="1404"/>
                    <a:pt x="333" y="1404"/>
                  </a:cubicBezTo>
                  <a:cubicBezTo>
                    <a:pt x="406" y="1404"/>
                    <a:pt x="488" y="1347"/>
                    <a:pt x="467" y="1264"/>
                  </a:cubicBezTo>
                  <a:cubicBezTo>
                    <a:pt x="367" y="864"/>
                    <a:pt x="434" y="464"/>
                    <a:pt x="367" y="64"/>
                  </a:cubicBezTo>
                  <a:cubicBezTo>
                    <a:pt x="367" y="18"/>
                    <a:pt x="326" y="0"/>
                    <a:pt x="27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6" name="Google Shape;3256;p71"/>
            <p:cNvSpPr/>
            <p:nvPr/>
          </p:nvSpPr>
          <p:spPr>
            <a:xfrm>
              <a:off x="4097448" y="4303484"/>
              <a:ext cx="9697" cy="34294"/>
            </a:xfrm>
            <a:custGeom>
              <a:avLst/>
              <a:gdLst/>
              <a:ahLst/>
              <a:cxnLst/>
              <a:rect l="l" t="t" r="r" b="b"/>
              <a:pathLst>
                <a:path w="522" h="1846" extrusionOk="0">
                  <a:moveTo>
                    <a:pt x="290" y="1"/>
                  </a:moveTo>
                  <a:cubicBezTo>
                    <a:pt x="235" y="1"/>
                    <a:pt x="182" y="27"/>
                    <a:pt x="167" y="86"/>
                  </a:cubicBezTo>
                  <a:cubicBezTo>
                    <a:pt x="1" y="653"/>
                    <a:pt x="134" y="1253"/>
                    <a:pt x="368" y="1787"/>
                  </a:cubicBezTo>
                  <a:cubicBezTo>
                    <a:pt x="381" y="1827"/>
                    <a:pt x="410" y="1845"/>
                    <a:pt x="437" y="1845"/>
                  </a:cubicBezTo>
                  <a:cubicBezTo>
                    <a:pt x="480" y="1845"/>
                    <a:pt x="521" y="1801"/>
                    <a:pt x="501" y="1720"/>
                  </a:cubicBezTo>
                  <a:cubicBezTo>
                    <a:pt x="334" y="1187"/>
                    <a:pt x="368" y="686"/>
                    <a:pt x="434" y="119"/>
                  </a:cubicBezTo>
                  <a:cubicBezTo>
                    <a:pt x="434" y="44"/>
                    <a:pt x="361" y="1"/>
                    <a:pt x="29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7" name="Google Shape;3257;p71"/>
            <p:cNvSpPr/>
            <p:nvPr/>
          </p:nvSpPr>
          <p:spPr>
            <a:xfrm>
              <a:off x="4101163" y="4427619"/>
              <a:ext cx="6837" cy="25117"/>
            </a:xfrm>
            <a:custGeom>
              <a:avLst/>
              <a:gdLst/>
              <a:ahLst/>
              <a:cxnLst/>
              <a:rect l="l" t="t" r="r" b="b"/>
              <a:pathLst>
                <a:path w="368" h="1352" extrusionOk="0">
                  <a:moveTo>
                    <a:pt x="184" y="0"/>
                  </a:moveTo>
                  <a:cubicBezTo>
                    <a:pt x="143" y="0"/>
                    <a:pt x="101" y="25"/>
                    <a:pt x="101" y="75"/>
                  </a:cubicBezTo>
                  <a:cubicBezTo>
                    <a:pt x="1" y="442"/>
                    <a:pt x="68" y="876"/>
                    <a:pt x="101" y="1276"/>
                  </a:cubicBezTo>
                  <a:cubicBezTo>
                    <a:pt x="101" y="1326"/>
                    <a:pt x="143" y="1351"/>
                    <a:pt x="184" y="1351"/>
                  </a:cubicBezTo>
                  <a:cubicBezTo>
                    <a:pt x="226" y="1351"/>
                    <a:pt x="268" y="1326"/>
                    <a:pt x="268" y="1276"/>
                  </a:cubicBezTo>
                  <a:cubicBezTo>
                    <a:pt x="301" y="876"/>
                    <a:pt x="368" y="442"/>
                    <a:pt x="268" y="75"/>
                  </a:cubicBezTo>
                  <a:cubicBezTo>
                    <a:pt x="268" y="25"/>
                    <a:pt x="226" y="0"/>
                    <a:pt x="18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8" name="Google Shape;3258;p71"/>
            <p:cNvSpPr/>
            <p:nvPr/>
          </p:nvSpPr>
          <p:spPr>
            <a:xfrm>
              <a:off x="4098692" y="4538359"/>
              <a:ext cx="8694" cy="30207"/>
            </a:xfrm>
            <a:custGeom>
              <a:avLst/>
              <a:gdLst/>
              <a:ahLst/>
              <a:cxnLst/>
              <a:rect l="l" t="t" r="r" b="b"/>
              <a:pathLst>
                <a:path w="468" h="1626" extrusionOk="0">
                  <a:moveTo>
                    <a:pt x="211" y="0"/>
                  </a:moveTo>
                  <a:cubicBezTo>
                    <a:pt x="141" y="0"/>
                    <a:pt x="67" y="44"/>
                    <a:pt x="67" y="119"/>
                  </a:cubicBezTo>
                  <a:cubicBezTo>
                    <a:pt x="34" y="586"/>
                    <a:pt x="100" y="1019"/>
                    <a:pt x="0" y="1486"/>
                  </a:cubicBezTo>
                  <a:cubicBezTo>
                    <a:pt x="0" y="1569"/>
                    <a:pt x="64" y="1626"/>
                    <a:pt x="121" y="1626"/>
                  </a:cubicBezTo>
                  <a:cubicBezTo>
                    <a:pt x="156" y="1626"/>
                    <a:pt x="188" y="1604"/>
                    <a:pt x="201" y="1553"/>
                  </a:cubicBezTo>
                  <a:cubicBezTo>
                    <a:pt x="367" y="1086"/>
                    <a:pt x="467" y="552"/>
                    <a:pt x="334" y="85"/>
                  </a:cubicBezTo>
                  <a:cubicBezTo>
                    <a:pt x="319" y="27"/>
                    <a:pt x="266" y="0"/>
                    <a:pt x="21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9" name="Google Shape;3259;p71"/>
            <p:cNvSpPr/>
            <p:nvPr/>
          </p:nvSpPr>
          <p:spPr>
            <a:xfrm>
              <a:off x="4099305" y="4478744"/>
              <a:ext cx="6223" cy="28219"/>
            </a:xfrm>
            <a:custGeom>
              <a:avLst/>
              <a:gdLst/>
              <a:ahLst/>
              <a:cxnLst/>
              <a:rect l="l" t="t" r="r" b="b"/>
              <a:pathLst>
                <a:path w="335" h="1519" extrusionOk="0">
                  <a:moveTo>
                    <a:pt x="172" y="0"/>
                  </a:moveTo>
                  <a:cubicBezTo>
                    <a:pt x="118" y="0"/>
                    <a:pt x="67" y="42"/>
                    <a:pt x="67" y="125"/>
                  </a:cubicBezTo>
                  <a:cubicBezTo>
                    <a:pt x="1" y="559"/>
                    <a:pt x="34" y="993"/>
                    <a:pt x="67" y="1393"/>
                  </a:cubicBezTo>
                  <a:cubicBezTo>
                    <a:pt x="67" y="1476"/>
                    <a:pt x="118" y="1518"/>
                    <a:pt x="172" y="1518"/>
                  </a:cubicBezTo>
                  <a:cubicBezTo>
                    <a:pt x="226" y="1518"/>
                    <a:pt x="284" y="1476"/>
                    <a:pt x="301" y="1393"/>
                  </a:cubicBezTo>
                  <a:cubicBezTo>
                    <a:pt x="301" y="993"/>
                    <a:pt x="334" y="559"/>
                    <a:pt x="301" y="125"/>
                  </a:cubicBezTo>
                  <a:cubicBezTo>
                    <a:pt x="284" y="42"/>
                    <a:pt x="226" y="0"/>
                    <a:pt x="17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0" name="Google Shape;3260;p71"/>
            <p:cNvSpPr/>
            <p:nvPr/>
          </p:nvSpPr>
          <p:spPr>
            <a:xfrm>
              <a:off x="4098692" y="4369174"/>
              <a:ext cx="6205" cy="34294"/>
            </a:xfrm>
            <a:custGeom>
              <a:avLst/>
              <a:gdLst/>
              <a:ahLst/>
              <a:cxnLst/>
              <a:rect l="l" t="t" r="r" b="b"/>
              <a:pathLst>
                <a:path w="334" h="1846" extrusionOk="0">
                  <a:moveTo>
                    <a:pt x="210" y="1"/>
                  </a:moveTo>
                  <a:cubicBezTo>
                    <a:pt x="162" y="1"/>
                    <a:pt x="115" y="27"/>
                    <a:pt x="100" y="86"/>
                  </a:cubicBezTo>
                  <a:cubicBezTo>
                    <a:pt x="0" y="619"/>
                    <a:pt x="0" y="1187"/>
                    <a:pt x="67" y="1720"/>
                  </a:cubicBezTo>
                  <a:cubicBezTo>
                    <a:pt x="67" y="1804"/>
                    <a:pt x="117" y="1845"/>
                    <a:pt x="167" y="1845"/>
                  </a:cubicBezTo>
                  <a:cubicBezTo>
                    <a:pt x="217" y="1845"/>
                    <a:pt x="267" y="1804"/>
                    <a:pt x="267" y="1720"/>
                  </a:cubicBezTo>
                  <a:cubicBezTo>
                    <a:pt x="301" y="1187"/>
                    <a:pt x="334" y="653"/>
                    <a:pt x="334" y="119"/>
                  </a:cubicBezTo>
                  <a:cubicBezTo>
                    <a:pt x="334" y="44"/>
                    <a:pt x="271" y="1"/>
                    <a:pt x="21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1" name="Google Shape;3261;p71"/>
            <p:cNvSpPr/>
            <p:nvPr/>
          </p:nvSpPr>
          <p:spPr>
            <a:xfrm>
              <a:off x="4095590" y="4253789"/>
              <a:ext cx="6223" cy="27755"/>
            </a:xfrm>
            <a:custGeom>
              <a:avLst/>
              <a:gdLst/>
              <a:ahLst/>
              <a:cxnLst/>
              <a:rect l="l" t="t" r="r" b="b"/>
              <a:pathLst>
                <a:path w="335" h="1494" extrusionOk="0">
                  <a:moveTo>
                    <a:pt x="172" y="1"/>
                  </a:moveTo>
                  <a:cubicBezTo>
                    <a:pt x="117" y="1"/>
                    <a:pt x="67" y="42"/>
                    <a:pt x="67" y="126"/>
                  </a:cubicBezTo>
                  <a:cubicBezTo>
                    <a:pt x="1" y="559"/>
                    <a:pt x="67" y="960"/>
                    <a:pt x="101" y="1393"/>
                  </a:cubicBezTo>
                  <a:cubicBezTo>
                    <a:pt x="101" y="1460"/>
                    <a:pt x="134" y="1493"/>
                    <a:pt x="167" y="1493"/>
                  </a:cubicBezTo>
                  <a:cubicBezTo>
                    <a:pt x="201" y="1493"/>
                    <a:pt x="234" y="1460"/>
                    <a:pt x="234" y="1393"/>
                  </a:cubicBezTo>
                  <a:cubicBezTo>
                    <a:pt x="267" y="993"/>
                    <a:pt x="334" y="559"/>
                    <a:pt x="301" y="126"/>
                  </a:cubicBezTo>
                  <a:cubicBezTo>
                    <a:pt x="284" y="42"/>
                    <a:pt x="226" y="1"/>
                    <a:pt x="17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F23809CB-0B6D-DC63-3950-11DC5A41C7CC}"/>
              </a:ext>
            </a:extLst>
          </p:cNvPr>
          <p:cNvPicPr>
            <a:picLocks noChangeAspect="1"/>
          </p:cNvPicPr>
          <p:nvPr/>
        </p:nvPicPr>
        <p:blipFill>
          <a:blip r:embed="rId3"/>
          <a:stretch>
            <a:fillRect/>
          </a:stretch>
        </p:blipFill>
        <p:spPr>
          <a:xfrm>
            <a:off x="835977" y="1762442"/>
            <a:ext cx="5207530" cy="3124518"/>
          </a:xfrm>
          <a:prstGeom prst="rect">
            <a:avLst/>
          </a:prstGeom>
        </p:spPr>
      </p:pic>
      <p:sp>
        <p:nvSpPr>
          <p:cNvPr id="5" name="箭头: 五边形 5">
            <a:extLst>
              <a:ext uri="{FF2B5EF4-FFF2-40B4-BE49-F238E27FC236}">
                <a16:creationId xmlns:a16="http://schemas.microsoft.com/office/drawing/2014/main" id="{391BE48D-49DD-8E47-369D-A7261C410447}"/>
              </a:ext>
            </a:extLst>
          </p:cNvPr>
          <p:cNvSpPr/>
          <p:nvPr/>
        </p:nvSpPr>
        <p:spPr bwMode="auto">
          <a:xfrm>
            <a:off x="6715760" y="1863086"/>
            <a:ext cx="4819650" cy="3806193"/>
          </a:xfrm>
          <a:prstGeom prst="homePlate">
            <a:avLst/>
          </a:prstGeom>
          <a:solidFill>
            <a:schemeClr val="accent6">
              <a:lumMod val="20000"/>
              <a:lumOff val="80000"/>
            </a:schemeClr>
          </a:solidFill>
          <a:ln w="19050">
            <a:noFill/>
            <a:round/>
          </a:ln>
        </p:spPr>
        <p:txBody>
          <a:bodyPr anchor="ctr"/>
          <a:lstStyle/>
          <a:p>
            <a:pPr lvl="0" algn="just">
              <a:defRPr/>
            </a:pPr>
            <a:r>
              <a:rPr lang="vi-VN" sz="3200" dirty="0">
                <a:solidFill>
                  <a:srgbClr val="000000"/>
                </a:solidFill>
                <a:latin typeface="Calibri" panose="020F0502020204030204" pitchFamily="34" charset="0"/>
                <a:cs typeface="Calibri" panose="020F0502020204030204" pitchFamily="34" charset="0"/>
                <a:sym typeface="+mn-lt"/>
              </a:rPr>
              <a:t>Bạn nam đã vượt qua khó khăn bằng cách cố gắng chăm chỉ làm việc để kiếm thêm thu nhập hộ gia đình vào kì nghỉ hè</a:t>
            </a:r>
            <a:endParaRPr kumimoji="0"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mn-lt"/>
            </a:endParaRPr>
          </a:p>
        </p:txBody>
      </p:sp>
    </p:spTree>
    <p:extLst>
      <p:ext uri="{BB962C8B-B14F-4D97-AF65-F5344CB8AC3E}">
        <p14:creationId xmlns:p14="http://schemas.microsoft.com/office/powerpoint/2010/main" val="242172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84.9984251968503,&quot;width&quot;:10941.568503937007}"/>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590</Words>
  <Application>Microsoft Office PowerPoint</Application>
  <PresentationFormat>Widescreen</PresentationFormat>
  <Paragraphs>65</Paragraphs>
  <Slides>25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Bubblegum Sans</vt:lpstr>
      <vt:lpstr>等线</vt:lpstr>
      <vt:lpstr>华文琥珀</vt:lpstr>
      <vt:lpstr>Arial</vt:lpstr>
      <vt:lpstr>Calibri</vt:lpstr>
      <vt:lpstr>Cambria</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2023-09-29T07:50:26Z</dcterms:created>
  <dcterms:modified xsi:type="dcterms:W3CDTF">2024-10-18T10:06:20Z</dcterms:modified>
</cp:coreProperties>
</file>