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sldIdLst>
    <p:sldId id="311" r:id="rId6"/>
    <p:sldId id="313" r:id="rId7"/>
    <p:sldId id="312" r:id="rId8"/>
    <p:sldId id="306" r:id="rId9"/>
    <p:sldId id="307" r:id="rId10"/>
    <p:sldId id="301" r:id="rId11"/>
    <p:sldId id="287" r:id="rId12"/>
    <p:sldId id="305" r:id="rId13"/>
    <p:sldId id="314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  <a:srgbClr val="B2B2B2"/>
    <a:srgbClr val="808080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30"/>
          <p:cNvSpPr txBox="1"/>
          <p:nvPr/>
        </p:nvSpPr>
        <p:spPr>
          <a:xfrm>
            <a:off x="3659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1"/>
          <a:srcRect t="32722" r="36024"/>
          <a:stretch>
            <a:fillRect/>
          </a:stretch>
        </p:blipFill>
        <p:spPr>
          <a:xfrm>
            <a:off x="1687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7273925" y="434975"/>
            <a:ext cx="1604963" cy="1459525"/>
            <a:chOff x="7539037" y="690525"/>
            <a:chExt cx="1604963" cy="1460112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631" y="1566837"/>
              <a:ext cx="1249317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 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-3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7419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1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2800" dirty="0">
                  <a:latin typeface="Arial" panose="020B0604020202020204" pitchFamily="34" charset="0"/>
                </a:rPr>
                <a:t>6 - 6</a:t>
              </a:r>
              <a:endParaRPr 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2906713" y="2224088"/>
            <a:ext cx="3084312" cy="2711533"/>
            <a:chOff x="2907223" y="2224071"/>
            <a:chExt cx="3083822" cy="2710963"/>
          </a:xfrm>
        </p:grpSpPr>
        <p:sp>
          <p:nvSpPr>
            <p:cNvPr id="19469" name="TextBox 31"/>
            <p:cNvSpPr txBox="1"/>
            <p:nvPr/>
          </p:nvSpPr>
          <p:spPr>
            <a:xfrm>
              <a:off x="5426620" y="2224071"/>
              <a:ext cx="56442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0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56442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3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426620" y="3940182"/>
              <a:ext cx="56442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5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89788" y="4013208"/>
              <a:ext cx="564425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sz="5400" dirty="0">
                  <a:latin typeface="Arial" panose="020B0604020202020204" pitchFamily="34" charset="0"/>
                </a:rPr>
                <a:t>4</a:t>
              </a:r>
              <a:endParaRPr lang="en-US" sz="5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0" y="4999038"/>
            <a:ext cx="1643063" cy="1459525"/>
            <a:chOff x="7539037" y="690525"/>
            <a:chExt cx="1604963" cy="1460112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748631" y="1566837"/>
              <a:ext cx="1249317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6 - 2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1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2800" dirty="0">
                  <a:latin typeface="Arial" panose="020B0604020202020204" pitchFamily="34" charset="0"/>
                </a:rPr>
                <a:t>6 -1 </a:t>
              </a:r>
              <a:endParaRPr lang="en-US" sz="2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2100" y="1922780"/>
            <a:ext cx="6494145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PHÉP TRỪ TRONG PHẠM VI 10</a:t>
            </a:r>
            <a:endParaRPr sz="4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TIẾT 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C:\Users\Admin\Downloads\Screenshot_2020-08-15 CloudBook.png"/>
          <p:cNvPicPr>
            <a:picLocks noChangeAspect="1"/>
          </p:cNvPicPr>
          <p:nvPr/>
        </p:nvPicPr>
        <p:blipFill>
          <a:blip r:embed="rId1"/>
          <a:srcRect b="22906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C:\Users\Admin\Downloads\Screenshot_2020-08-15 CloudBook(1).png"/>
          <p:cNvPicPr>
            <a:picLocks noChangeAspect="1"/>
          </p:cNvPicPr>
          <p:nvPr/>
        </p:nvPicPr>
        <p:blipFill>
          <a:blip r:embed="rId2">
            <a:lum bright="20001"/>
          </a:blip>
          <a:srcRect l="7123" t="72800" r="65453" b="23758"/>
          <a:stretch>
            <a:fillRect/>
          </a:stretch>
        </p:blipFill>
        <p:spPr>
          <a:xfrm>
            <a:off x="533400" y="1676400"/>
            <a:ext cx="3048000" cy="47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 descr="C:\Users\Admin\Downloads\Screenshot_2020-08-15 CloudBook(1).png"/>
          <p:cNvPicPr>
            <a:picLocks noChangeAspect="1"/>
          </p:cNvPicPr>
          <p:nvPr/>
        </p:nvPicPr>
        <p:blipFill>
          <a:blip r:embed="rId2">
            <a:lum bright="20001"/>
          </a:blip>
          <a:srcRect l="56410" t="72862" r="15923" b="23656"/>
          <a:stretch>
            <a:fillRect/>
          </a:stretch>
        </p:blipFill>
        <p:spPr>
          <a:xfrm>
            <a:off x="4800600" y="1676400"/>
            <a:ext cx="2895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3" descr="C:\Users\Admin\Downloads\Screenshot_2020-08-15 CloudBook(1).png"/>
          <p:cNvPicPr>
            <a:picLocks noChangeAspect="1"/>
          </p:cNvPicPr>
          <p:nvPr/>
        </p:nvPicPr>
        <p:blipFill>
          <a:blip r:embed="rId2">
            <a:lum bright="20001"/>
          </a:blip>
          <a:srcRect l="56483" t="85612" r="8195" b="10832"/>
          <a:stretch>
            <a:fillRect/>
          </a:stretch>
        </p:blipFill>
        <p:spPr>
          <a:xfrm>
            <a:off x="4876800" y="3429000"/>
            <a:ext cx="3200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2" descr="C:\Users\Admin\Downloads\Screenshot_2020-08-15 CloudBook(1).png"/>
          <p:cNvPicPr>
            <a:picLocks noChangeAspect="1"/>
          </p:cNvPicPr>
          <p:nvPr/>
        </p:nvPicPr>
        <p:blipFill>
          <a:blip r:embed="rId2">
            <a:lum bright="20001"/>
          </a:blip>
          <a:srcRect l="7220" t="85405" r="61414" b="10780"/>
          <a:stretch>
            <a:fillRect/>
          </a:stretch>
        </p:blipFill>
        <p:spPr>
          <a:xfrm>
            <a:off x="533400" y="3429000"/>
            <a:ext cx="3505200" cy="52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22860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7   -   1   =   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1148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   -   1   =   7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2098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7   -   2   =   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1148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9   -   6   =   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7" descr="C:\Users\Admin\Downloads\Screenshot_2020-08-15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803275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43200" y="2438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886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239712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38814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9" descr="C:\Users\Admin\Downloads\Screenshot_2020-08-15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76962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86000" y="24034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9368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3940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40347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8956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392488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23622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2895600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0" y="3438525"/>
            <a:ext cx="91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C:\Users\Admin\Downloads\Screenshot_2020-08-15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57200"/>
            <a:ext cx="7162800" cy="560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29000" y="53340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9    -     7     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Presentation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Cambria</vt:lpstr>
      <vt:lpstr>Calibri Light</vt:lpstr>
      <vt:lpstr>1_Default Design</vt:lpstr>
      <vt:lpstr>Office Theme</vt:lpstr>
      <vt:lpstr>ind_0438_slide</vt:lpstr>
      <vt:lpstr>1_Office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158</cp:revision>
  <dcterms:created xsi:type="dcterms:W3CDTF">2002-01-01T10:07:35Z</dcterms:created>
  <dcterms:modified xsi:type="dcterms:W3CDTF">2020-09-29T09:56:45Z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