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</p:sldMasterIdLst>
  <p:sldIdLst>
    <p:sldId id="304" r:id="rId5"/>
    <p:sldId id="305" r:id="rId6"/>
    <p:sldId id="297" r:id="rId7"/>
    <p:sldId id="298" r:id="rId8"/>
    <p:sldId id="294" r:id="rId9"/>
    <p:sldId id="295" r:id="rId10"/>
    <p:sldId id="291" r:id="rId11"/>
    <p:sldId id="299" r:id="rId12"/>
    <p:sldId id="293" r:id="rId13"/>
    <p:sldId id="306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pPr lvl="0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4D76-CE67-480B-8CEB-6CA6D67AA68C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6050-B62D-4A9D-BFA6-D528D745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2962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1510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28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2 - 1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43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2815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6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3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3469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219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6 - 4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3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2134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57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3 - 3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304085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857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12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6 - 2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1240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336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6 - 5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391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46" grpId="2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  <p:bldP spid="5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/>
          <p:nvPr/>
        </p:nvSpPr>
        <p:spPr>
          <a:xfrm>
            <a:off x="800100" y="2520950"/>
            <a:ext cx="75438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PHÉP TRỪ TRONG PHẠM VI 6 (tt)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TIẾT</a:t>
            </a:r>
            <a:endParaRPr sz="32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4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-635"/>
            <a:ext cx="8649970" cy="656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\Downloads\Screenshot_2020-08-14 CloudBook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" y="1884680"/>
            <a:ext cx="8270875" cy="2880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800350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800350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9369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630545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630545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63054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201025" y="288925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201025" y="3455670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201025" y="3988435"/>
            <a:ext cx="840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Users\Admin\Downloads\Screenshot_2020-08-14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7993063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/>
          <p:cNvSpPr/>
          <p:nvPr/>
        </p:nvSpPr>
        <p:spPr>
          <a:xfrm>
            <a:off x="3581400" y="23622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30480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3097213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2349500"/>
            <a:ext cx="1447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Admin\Downloads\Screenshot_2020-08-14 CloudBook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87630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65900" y="22098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-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- 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5313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- 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2819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  - 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9713" y="33528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-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9624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  -  5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Screenshot_2020-08-14 CloudBook(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55" y="1714500"/>
            <a:ext cx="7653338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89369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89369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5782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45782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014335" y="306197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014335" y="3583940"/>
            <a:ext cx="687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Users\Admin\Downloads\Screenshot_2020-08-14 CloudBook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772400" cy="561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57600" y="2816225"/>
            <a:ext cx="457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2816225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5       1       4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51816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4       2       2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51816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2       2       0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121</Words>
  <Application>WPS Presentation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1_Default Design</vt:lpstr>
      <vt:lpstr>1_Office Theme</vt:lpstr>
      <vt:lpstr>2_Office Theme</vt:lpstr>
      <vt:lpstr>3_Office Theme</vt:lpstr>
      <vt:lpstr>CHÀO MỪNG  QUÝ THẦY CÔ VÀ CÁC EM  HỌC SINH!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CTY REDSTAR</cp:lastModifiedBy>
  <cp:revision>154</cp:revision>
  <dcterms:created xsi:type="dcterms:W3CDTF">2002-01-01T10:07:35Z</dcterms:created>
  <dcterms:modified xsi:type="dcterms:W3CDTF">2024-11-25T02:18:16Z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