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8"/>
  </p:notesMasterIdLst>
  <p:sldIdLst>
    <p:sldId id="310" r:id="rId3"/>
    <p:sldId id="336" r:id="rId4"/>
    <p:sldId id="315" r:id="rId5"/>
    <p:sldId id="335" r:id="rId6"/>
    <p:sldId id="318" r:id="rId7"/>
    <p:sldId id="337" r:id="rId8"/>
    <p:sldId id="312" r:id="rId9"/>
    <p:sldId id="319" r:id="rId10"/>
    <p:sldId id="338" r:id="rId11"/>
    <p:sldId id="339" r:id="rId12"/>
    <p:sldId id="341" r:id="rId13"/>
    <p:sldId id="342" r:id="rId14"/>
    <p:sldId id="328" r:id="rId15"/>
    <p:sldId id="343" r:id="rId16"/>
    <p:sldId id="289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87634" autoAdjust="0"/>
  </p:normalViewPr>
  <p:slideViewPr>
    <p:cSldViewPr>
      <p:cViewPr>
        <p:scale>
          <a:sx n="75" d="100"/>
          <a:sy n="75" d="100"/>
        </p:scale>
        <p:origin x="-110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33B7-AF4D-474F-9EC0-B25E3F817308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DB5A-D4A0-4B5D-BF38-2547B53931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89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9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6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8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9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45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0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0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48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5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41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84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9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8F1D-35A5-4DE7-B2B9-502D748A8073}" type="datetimeFigureOut">
              <a:rPr lang="vi-VN" smtClean="0"/>
              <a:pPr/>
              <a:t>20/09/2020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3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3446-F508-4B93-A4C4-E5F5250DC30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61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040981"/>
            <a:ext cx="2591991" cy="19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5838" y="1340768"/>
            <a:ext cx="761825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TIẾT </a:t>
            </a:r>
            <a:r>
              <a:rPr lang="vi-V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unnam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" y="790575"/>
            <a:ext cx="800100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6"/>
    </mc:Choice>
    <mc:Fallback xmlns="">
      <p:transition spd="slow" advTm="1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704" y="274638"/>
            <a:ext cx="4248472" cy="99412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800"/>
            <a:ext cx="7200900" cy="38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2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704856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4520"/>
            <a:ext cx="76546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9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620688"/>
            <a:ext cx="7591425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9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27051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423988"/>
            <a:ext cx="66198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056784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6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331640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683568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6" y="2924944"/>
            <a:ext cx="4765711" cy="393305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361232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713160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28" y="2924944"/>
            <a:ext cx="4765711" cy="39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28092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9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507288" cy="1252734"/>
          </a:xfrm>
        </p:spPr>
        <p:txBody>
          <a:bodyPr/>
          <a:lstStyle/>
          <a:p>
            <a:pPr marL="342900" lvl="1" indent="0"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TỰ GIÁC LÀM VIỆC CỦA MÌNH</a:t>
            </a:r>
            <a:endParaRPr lang="vi-VN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1001168"/>
            <a:ext cx="2448272" cy="9144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6" y="260648"/>
            <a:ext cx="237626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3"/>
            <a:ext cx="7416823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632848" cy="43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85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2524125" cy="87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961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3"/>
            <a:ext cx="2524125" cy="87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7912"/>
            <a:ext cx="3816424" cy="277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80" y="1412280"/>
            <a:ext cx="3773140" cy="26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816424" cy="236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03" y="4235946"/>
            <a:ext cx="36290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21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2484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7242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0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5121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5840"/>
            <a:ext cx="6458843" cy="102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556792"/>
            <a:ext cx="7629525" cy="48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5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098576" cy="89269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a. </a:t>
            </a:r>
            <a:r>
              <a:rPr lang="en-US" b="1" dirty="0" err="1" smtClean="0">
                <a:solidFill>
                  <a:schemeClr val="accent1"/>
                </a:solidFill>
              </a:rPr>
              <a:t>Đóng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vai</a:t>
            </a:r>
            <a:endParaRPr lang="vi-VN" b="1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22413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3"/>
            <a:ext cx="266429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64272" y="1459632"/>
            <a:ext cx="3168352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Tình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huống</a:t>
            </a:r>
            <a:r>
              <a:rPr lang="en-US" sz="2800" b="1" dirty="0" smtClean="0"/>
              <a:t> 1</a:t>
            </a:r>
            <a:endParaRPr lang="vi-VN" sz="28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35" y="2374032"/>
            <a:ext cx="6066557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40</Words>
  <Application>Microsoft Office PowerPoint</Application>
  <PresentationFormat>On-screen Show (4:3)</PresentationFormat>
  <Paragraphs>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Tình huống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Windows User</cp:lastModifiedBy>
  <cp:revision>119</cp:revision>
  <dcterms:created xsi:type="dcterms:W3CDTF">2020-02-15T03:55:30Z</dcterms:created>
  <dcterms:modified xsi:type="dcterms:W3CDTF">2020-09-20T08:57:45Z</dcterms:modified>
</cp:coreProperties>
</file>