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media/audio21.wav" ContentType="audio/x-wav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audio6.wav" ContentType="audio/x-wav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21"/>
  </p:notesMasterIdLst>
  <p:sldIdLst>
    <p:sldId id="309" r:id="rId5"/>
    <p:sldId id="310" r:id="rId6"/>
    <p:sldId id="311" r:id="rId7"/>
    <p:sldId id="312" r:id="rId8"/>
    <p:sldId id="313" r:id="rId9"/>
    <p:sldId id="314" r:id="rId10"/>
    <p:sldId id="316" r:id="rId11"/>
    <p:sldId id="317" r:id="rId12"/>
    <p:sldId id="303" r:id="rId13"/>
    <p:sldId id="301" r:id="rId14"/>
    <p:sldId id="287" r:id="rId15"/>
    <p:sldId id="305" r:id="rId16"/>
    <p:sldId id="299" r:id="rId17"/>
    <p:sldId id="318" r:id="rId18"/>
    <p:sldId id="319" r:id="rId19"/>
    <p:sldId id="320" r:id="rId2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xmlns="" val="1"/>
      </p:ext>
    </p:extLst>
  </p:showPr>
  <p:clrMru>
    <a:srgbClr val="3333FF"/>
    <a:srgbClr val="003300"/>
    <a:srgbClr val="B2B2B2"/>
    <a:srgbClr val="808080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491"/>
  </p:normalViewPr>
  <p:slideViewPr>
    <p:cSldViewPr showGuides="1">
      <p:cViewPr>
        <p:scale>
          <a:sx n="75" d="100"/>
          <a:sy n="75" d="100"/>
        </p:scale>
        <p:origin x="-122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8A112-8B7F-4A0E-B279-3C006A47392D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7D340-85F5-48C9-877A-E1260F5EF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D340-85F5-48C9-877A-E1260F5EFD2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audio" Target="../media/audio21.wav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microsoft.com/office/2007/relationships/hdphoto" Target="../media/image16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jpeg"/><Relationship Id="rId5" Type="http://schemas.openxmlformats.org/officeDocument/2006/relationships/audio" Target="../media/audio5.wav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25.jpeg"/><Relationship Id="rId4" Type="http://schemas.openxmlformats.org/officeDocument/2006/relationships/audio" Target="../media/audio2.wav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jpeg"/><Relationship Id="rId11" Type="http://schemas.openxmlformats.org/officeDocument/2006/relationships/image" Target="../media/image22.gif"/><Relationship Id="rId5" Type="http://schemas.openxmlformats.org/officeDocument/2006/relationships/audio" Target="../media/audio5.wav"/><Relationship Id="rId10" Type="http://schemas.openxmlformats.org/officeDocument/2006/relationships/image" Target="../media/image30.jpeg"/><Relationship Id="rId4" Type="http://schemas.openxmlformats.org/officeDocument/2006/relationships/audio" Target="../media/audio4.wav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microsoft.com/office/2007/relationships/media" Target="../media/audio6.wav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C:\Users\Admin\Downloads\Screenshot_2020-08-14 Cloud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6977063" cy="495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C:\Users\Admin\Downloads\Screenshot_2020-08-14 CloudBook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8016875" cy="381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636270" y="5654675"/>
            <a:ext cx="3048000" cy="990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92040" y="5561965"/>
            <a:ext cx="3048000" cy="99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lập phương</a:t>
            </a:r>
          </a:p>
        </p:txBody>
      </p:sp>
      <p:cxnSp>
        <p:nvCxnSpPr>
          <p:cNvPr id="5" name="Straight Arrow Connector 4"/>
          <p:cNvCxnSpPr>
            <a:stCxn id="2" idx="0"/>
          </p:cNvCxnSpPr>
          <p:nvPr/>
        </p:nvCxnSpPr>
        <p:spPr>
          <a:xfrm flipH="1" flipV="1">
            <a:off x="1676400" y="4419600"/>
            <a:ext cx="483870" cy="1235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209800" y="4038600"/>
            <a:ext cx="1676400" cy="16002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31720" y="4114800"/>
            <a:ext cx="4114800" cy="15240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3" idx="0"/>
          </p:cNvCxnSpPr>
          <p:nvPr/>
        </p:nvCxnSpPr>
        <p:spPr>
          <a:xfrm flipH="1" flipV="1">
            <a:off x="2819400" y="4114800"/>
            <a:ext cx="3596640" cy="14471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334000" y="3886200"/>
            <a:ext cx="990600" cy="16764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 descr="C:\Users\Admin\Downloads\Screenshot_2020-08-14 CloudBook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81000"/>
            <a:ext cx="8788400" cy="579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3657600" y="1371600"/>
            <a:ext cx="1233805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5 khối hộp chữ nhật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57905" y="3297555"/>
            <a:ext cx="1699895" cy="1512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07300" y="1086485"/>
            <a:ext cx="1536700" cy="13131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5 khối lập phương, 2 khối hộp chữ nhật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79970" y="3442335"/>
            <a:ext cx="1593850" cy="13684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Users\Admin\Downloads\Screenshot_2020-08-14 CloudBook(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7267575" cy="449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" y="282575"/>
            <a:ext cx="3935095" cy="3935095"/>
          </a:xfrm>
          <a:prstGeom prst="rect">
            <a:avLst/>
          </a:prstGeom>
        </p:spPr>
      </p:pic>
      <p:pic>
        <p:nvPicPr>
          <p:cNvPr id="4" name="Picture 3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95" y="521970"/>
            <a:ext cx="4057650" cy="30435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93770" y="4656455"/>
            <a:ext cx="3048000" cy="99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lập phương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220345"/>
            <a:ext cx="3672840" cy="3672840"/>
          </a:xfrm>
          <a:prstGeom prst="rect">
            <a:avLst/>
          </a:prstGeom>
        </p:spPr>
      </p:pic>
      <p:pic>
        <p:nvPicPr>
          <p:cNvPr id="3" name="Picture 2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040" y="612140"/>
            <a:ext cx="3997325" cy="31686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48000" y="4416425"/>
            <a:ext cx="3048000" cy="990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539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cùng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371600"/>
            <a:ext cx="2438400" cy="685800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3 + 6 = ?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10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6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9</a:t>
            </a:r>
            <a:endParaRPr lang="en-US" dirty="0"/>
          </a:p>
        </p:txBody>
      </p:sp>
      <p:sp>
        <p:nvSpPr>
          <p:cNvPr id="19" name="No"/>
          <p:cNvSpPr txBox="1"/>
          <p:nvPr/>
        </p:nvSpPr>
        <p:spPr>
          <a:xfrm>
            <a:off x="1573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8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7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3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9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8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1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150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2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1337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6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5350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5</a:t>
            </a:r>
            <a:endParaRPr lang="en-US" dirty="0"/>
          </a:p>
        </p:txBody>
      </p:sp>
      <p:sp>
        <p:nvSpPr>
          <p:cNvPr id="28" name="Title 1"/>
          <p:cNvSpPr txBox="1"/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4 + 2 = ?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144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97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1359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10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5355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9</a:t>
            </a:r>
            <a:endParaRPr lang="en-US" dirty="0"/>
          </a:p>
        </p:txBody>
      </p:sp>
      <p:sp>
        <p:nvSpPr>
          <p:cNvPr id="27" name="Title 1"/>
          <p:cNvSpPr txBox="1"/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3 + 7 = ? 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171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901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9</a:t>
            </a:r>
            <a:endParaRPr lang="en-US" dirty="0"/>
          </a:p>
        </p:txBody>
      </p:sp>
      <p:sp>
        <p:nvSpPr>
          <p:cNvPr id="19" name="No"/>
          <p:cNvSpPr txBox="1"/>
          <p:nvPr/>
        </p:nvSpPr>
        <p:spPr>
          <a:xfrm>
            <a:off x="1589908" y="2369937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A. 8</a:t>
            </a:r>
            <a:endParaRPr lang="en-US" dirty="0"/>
          </a:p>
        </p:txBody>
      </p:sp>
      <p:sp>
        <p:nvSpPr>
          <p:cNvPr id="28" name="Title 1"/>
          <p:cNvSpPr txBox="1"/>
          <p:nvPr/>
        </p:nvSpPr>
        <p:spPr>
          <a:xfrm>
            <a:off x="685569" y="34417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2060"/>
                </a:solidFill>
              </a:rPr>
              <a:t>3 + 5 = ?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A.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3999" y="-251600"/>
            <a:ext cx="9549781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Love bridge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1.03889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ackground\character\art-school-easels-clipart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5611" y="4047769"/>
            <a:ext cx="1717540" cy="23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1793403" y="4038600"/>
            <a:ext cx="1785834" cy="21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1342969" y="2681611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5372353" y="2681611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wrong</a:t>
            </a:r>
            <a:endParaRPr lang="en-US" dirty="0"/>
          </a:p>
        </p:txBody>
      </p:sp>
      <p:sp>
        <p:nvSpPr>
          <p:cNvPr id="29" name="Title 1"/>
          <p:cNvSpPr txBox="1"/>
          <p:nvPr/>
        </p:nvSpPr>
        <p:spPr>
          <a:xfrm>
            <a:off x="1342971" y="304800"/>
            <a:ext cx="7142938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296400" y="1"/>
            <a:ext cx="10134600" cy="6857999"/>
            <a:chOff x="9680602" y="845813"/>
            <a:chExt cx="8448402" cy="54101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680602" y="845813"/>
              <a:ext cx="8448402" cy="541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5468475" y="2058557"/>
              <a:ext cx="579865" cy="966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D:\background\character\cac-nhan-vat-chinh-trong-truyen-va-phim-doraemon-cho-be-yeu-tham-kha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13313" y="1602128"/>
              <a:ext cx="859386" cy="912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loud 27"/>
            <p:cNvSpPr/>
            <p:nvPr/>
          </p:nvSpPr>
          <p:spPr>
            <a:xfrm>
              <a:off x="9901659" y="979609"/>
              <a:ext cx="4390597" cy="1811085"/>
            </a:xfrm>
            <a:prstGeom prst="cloud">
              <a:avLst/>
            </a:pr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ysClr val="windowText" lastClr="000000"/>
                  </a:solidFill>
                </a:rPr>
                <a:t>Da Nang Beach</a:t>
              </a:r>
              <a:endParaRPr lang="en-US" sz="4800" dirty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1.029 -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5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943600"/>
            <a:ext cx="2438400" cy="685800"/>
          </a:xfrm>
        </p:spPr>
        <p:txBody>
          <a:bodyPr>
            <a:normAutofit fontScale="85000" lnSpcReduction="100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/>
          <p:nvPr/>
        </p:nvSpPr>
        <p:spPr>
          <a:xfrm>
            <a:off x="800100" y="2028825"/>
            <a:ext cx="7543800" cy="2800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HỘP CHỮ NHẬT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171</Words>
  <Application>WPS Presentation</Application>
  <PresentationFormat>On-screen Show (4:3)</PresentationFormat>
  <Paragraphs>52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1_Default Design</vt:lpstr>
      <vt:lpstr>Office Theme</vt:lpstr>
      <vt:lpstr>1_Office Theme</vt:lpstr>
      <vt:lpstr>2_Office Theme</vt:lpstr>
      <vt:lpstr>CHÀO MỪNG  QUÝ THẦY CÔ VÀ CÁC EM  HỌC SINH!</vt:lpstr>
      <vt:lpstr>Du lịch cùng Doraemon</vt:lpstr>
      <vt:lpstr>Slide 3</vt:lpstr>
      <vt:lpstr>Slide 4</vt:lpstr>
      <vt:lpstr>Slide 5</vt:lpstr>
      <vt:lpstr>Slide 6</vt:lpstr>
      <vt:lpstr>Slide 7</vt:lpstr>
      <vt:lpstr>Bye bye!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CTY REDSTAR</cp:lastModifiedBy>
  <cp:revision>160</cp:revision>
  <dcterms:created xsi:type="dcterms:W3CDTF">2002-01-01T10:07:35Z</dcterms:created>
  <dcterms:modified xsi:type="dcterms:W3CDTF">2024-11-14T03:46:11Z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