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7" r:id="rId3"/>
    <p:sldMasterId id="2147483681" r:id="rId4"/>
    <p:sldMasterId id="2147483693" r:id="rId5"/>
    <p:sldMasterId id="2147483703" r:id="rId6"/>
  </p:sldMasterIdLst>
  <p:notesMasterIdLst>
    <p:notesMasterId r:id="rId17"/>
  </p:notesMasterIdLst>
  <p:sldIdLst>
    <p:sldId id="306" r:id="rId7"/>
    <p:sldId id="304" r:id="rId8"/>
    <p:sldId id="307" r:id="rId9"/>
    <p:sldId id="303" r:id="rId10"/>
    <p:sldId id="298" r:id="rId11"/>
    <p:sldId id="316" r:id="rId12"/>
    <p:sldId id="295" r:id="rId13"/>
    <p:sldId id="291" r:id="rId14"/>
    <p:sldId id="293" r:id="rId15"/>
    <p:sldId id="305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577329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4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8460597" y="4581148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4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06111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8460597" y="4581148"/>
            <a:ext cx="618427" cy="127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2025/11/27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TOÁN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" y="635"/>
            <a:ext cx="8987790" cy="685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320925" y="2269490"/>
            <a:ext cx="46310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26694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431731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92218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97037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210774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4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800" y="2712318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891" y="131152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976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2962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1510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8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43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2815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6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+ 2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3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3469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9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+ 4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3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2134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7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+ 2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857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12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+ 3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1240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36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+ 5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3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2501900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1120" y="405384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334770" y="1706880"/>
            <a:ext cx="661797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 CỘNG TRONG PHẠM VI 10 (TT)</a:t>
            </a:r>
            <a:endParaRPr sz="32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TIẾT</a:t>
            </a:r>
            <a:endParaRPr lang="en-US" sz="3200" b="1" dirty="0" smtClean="0">
              <a:ln w="12700">
                <a:solidFill>
                  <a:srgbClr val="F56636"/>
                </a:solidFill>
                <a:prstDash val="solid"/>
              </a:ln>
              <a:solidFill>
                <a:srgbClr val="F1442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4 CloudBook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85800"/>
            <a:ext cx="7086600" cy="552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\Downloads\Screenshot_2020-08-14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" y="1567180"/>
            <a:ext cx="8751888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187575" y="2530475"/>
            <a:ext cx="744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200910" y="2981325"/>
            <a:ext cx="744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160905" y="3362325"/>
            <a:ext cx="770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250180" y="2622550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250180" y="3082925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50180" y="3441700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367395" y="2530475"/>
            <a:ext cx="661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367395" y="2981325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367395" y="3362325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C:\Users\Admin\Downloads\Screenshot_2020-08-14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173913" cy="4343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1714500" y="3238500"/>
            <a:ext cx="2057400" cy="76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905000" y="2590800"/>
            <a:ext cx="1219200" cy="45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362200" y="3200400"/>
            <a:ext cx="762000" cy="304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4600" y="3962400"/>
            <a:ext cx="685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334000" y="2590800"/>
            <a:ext cx="1066800" cy="76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5295900" y="3314700"/>
            <a:ext cx="1371600" cy="99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486400" y="2590800"/>
            <a:ext cx="914400" cy="838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486400" y="3124200"/>
            <a:ext cx="762000" cy="76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Admin\Downloads\Screenshot_2020-08-14 CloudBook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694372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6" descr="C:\Users\Admin\Downloads\Screenshot_2020-08-14 CloudBook(8).png"/>
          <p:cNvPicPr>
            <a:picLocks noChangeAspect="1"/>
          </p:cNvPicPr>
          <p:nvPr/>
        </p:nvPicPr>
        <p:blipFill>
          <a:blip r:embed="rId3"/>
          <a:srcRect r="30165" b="74512"/>
          <a:stretch>
            <a:fillRect/>
          </a:stretch>
        </p:blipFill>
        <p:spPr>
          <a:xfrm>
            <a:off x="629920" y="800100"/>
            <a:ext cx="564515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05200" y="3881438"/>
            <a:ext cx="2362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   +    5     10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dmin\Downloads\Screenshot_2020-08-14 CloudBook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272655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52215" y="3769678"/>
            <a:ext cx="2514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7     +    2      9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WPS Presentation</Application>
  <PresentationFormat>On-screen Show (4:3)</PresentationFormat>
  <Paragraphs>38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1_Default Design</vt:lpstr>
      <vt:lpstr>第一PPT，www.1ppt.com</vt:lpstr>
      <vt:lpstr>1_Office 主题</vt:lpstr>
      <vt:lpstr>1_Office Theme</vt:lpstr>
      <vt:lpstr>Aumerle template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CTY REDSTAR</cp:lastModifiedBy>
  <cp:revision>148</cp:revision>
  <dcterms:created xsi:type="dcterms:W3CDTF">2002-01-01T10:07:00Z</dcterms:created>
  <dcterms:modified xsi:type="dcterms:W3CDTF">2025-11-27T06:12:23Z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