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300" r:id="rId3"/>
    <p:sldId id="288" r:id="rId4"/>
    <p:sldId id="286" r:id="rId5"/>
    <p:sldId id="294" r:id="rId6"/>
    <p:sldId id="296" r:id="rId7"/>
    <p:sldId id="298" r:id="rId8"/>
    <p:sldId id="290" r:id="rId9"/>
    <p:sldId id="30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1D"/>
    <a:srgbClr val="FF0066"/>
    <a:srgbClr val="FFCCCC"/>
    <a:srgbClr val="AD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94623-EC2F-45A7-836D-5F5D137439DC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77FE8-3CEF-4929-A795-7D552EF773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87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678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2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637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647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7195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402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729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21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936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311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48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254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3515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3833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450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2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80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6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25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6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7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368AF-7499-44CB-90A2-25AF467B0520}" type="datetimeFigureOut">
              <a:rPr lang="en-US" smtClean="0"/>
              <a:pPr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080CF-9B70-4AC9-9B54-7BB2ED7CF2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368AF-7499-44CB-90A2-25AF467B05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080CF-9B70-4AC9-9B54-7BB2ED7CF2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71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5.gif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476500" y="928688"/>
            <a:ext cx="75184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38" tIns="45219" rIns="90438" bIns="4521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 b="1">
                <a:solidFill>
                  <a:srgbClr val="FF0066"/>
                </a:solidFill>
                <a:latin typeface="Times New Roman" pitchFamily="18" charset="0"/>
              </a:rPr>
              <a:t>TRƯỜNG TIỂU HỌC LÊ LỢI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834" y="4370388"/>
            <a:ext cx="1301751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047751" y="3857625"/>
            <a:ext cx="10024533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38" tIns="45219" rIns="90438" bIns="45219">
            <a:spAutoFit/>
          </a:bodyPr>
          <a:lstStyle/>
          <a:p>
            <a:pPr algn="ctr">
              <a:spcBef>
                <a:spcPts val="1138"/>
              </a:spcBef>
            </a:pPr>
            <a:r>
              <a:rPr lang="en-US" sz="25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Môn Tiếng Việt lớp 1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1905001" y="2143126"/>
            <a:ext cx="8591551" cy="166098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38" tIns="45219" rIns="90438" bIns="45219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>
              <a:lnSpc>
                <a:spcPct val="150000"/>
              </a:lnSpc>
            </a:pPr>
            <a:r>
              <a:rPr lang="en-US" sz="34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2054" name="Picture 22" descr="bd2131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1" y="5786439"/>
            <a:ext cx="4205817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5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 flipV="1">
            <a:off x="791369" y="208757"/>
            <a:ext cx="1560513" cy="2000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9827419" y="311416"/>
            <a:ext cx="1566863" cy="187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4624251" y="1293223"/>
            <a:ext cx="3187338" cy="13063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58" name="Picture 7" descr="BƯỚM 5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9961410">
            <a:off x="9836151" y="738188"/>
            <a:ext cx="11049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8" descr="animal-14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417220" flipH="1">
            <a:off x="1902885" y="4575175"/>
            <a:ext cx="908049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5" descr="POINSET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120718" y="4335464"/>
            <a:ext cx="2544233" cy="181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3678" y="235131"/>
            <a:ext cx="4014978" cy="846266"/>
            <a:chOff x="186112" y="495271"/>
            <a:chExt cx="4014978" cy="846266"/>
          </a:xfrm>
        </p:grpSpPr>
        <p:sp>
          <p:nvSpPr>
            <p:cNvPr id="3" name="Rounded Rectangle 2"/>
            <p:cNvSpPr/>
            <p:nvPr/>
          </p:nvSpPr>
          <p:spPr>
            <a:xfrm>
              <a:off x="1934409" y="582634"/>
              <a:ext cx="2266681" cy="540913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Tập đọc</a:t>
              </a:r>
              <a:endPara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4" name="图片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12" y="495271"/>
              <a:ext cx="1712256" cy="846266"/>
            </a:xfrm>
            <a:prstGeom prst="rect">
              <a:avLst/>
            </a:prstGeom>
          </p:spPr>
        </p:pic>
      </p:grpSp>
      <p:pic>
        <p:nvPicPr>
          <p:cNvPr id="7" name="Hình ảnh 6">
            <a:extLst>
              <a:ext uri="{FF2B5EF4-FFF2-40B4-BE49-F238E27FC236}">
                <a16:creationId xmlns:a16="http://schemas.microsoft.com/office/drawing/2014/main" id="{CE034925-DC4B-4662-8986-A284ADBE9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0" y="1081397"/>
            <a:ext cx="10707757" cy="517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7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92331" y="339635"/>
            <a:ext cx="10933612" cy="8210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</a:t>
            </a:r>
            <a:r>
              <a:rPr lang="vi-VN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</a:p>
          <a:p>
            <a:pPr>
              <a:lnSpc>
                <a:spcPct val="150000"/>
              </a:lnSpc>
            </a:pPr>
            <a:r>
              <a:rPr lang="vi-VN" sz="3600">
                <a:latin typeface="Times New Roman" pitchFamily="18" charset="0"/>
                <a:cs typeface="Times New Roman" pitchFamily="18" charset="0"/>
              </a:rPr>
              <a:t>Chị Thơm ra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đề: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Cặp của Bi có 3 quả cam...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”.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Bi đáp: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Em chả đem cam ra lớp.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ví dụ mà...Chị tiếp nhé: Bi cho em Bốp 1 quả...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nhầm  ạ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. Em Bốp chỉ bú mẹ.</a:t>
            </a:r>
          </a:p>
          <a:p>
            <a:pPr lvl="0">
              <a:lnSpc>
                <a:spcPct val="150000"/>
              </a:lnSpc>
            </a:pPr>
            <a:r>
              <a:rPr lang="vi-VN" sz="3600">
                <a:latin typeface="Times New Roman" pitchFamily="18" charset="0"/>
                <a:cs typeface="Times New Roman" pitchFamily="18" charset="0"/>
              </a:rPr>
              <a:t>   Thì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ví dụ 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mà...</a:t>
            </a:r>
            <a:r>
              <a:rPr lang="vi-VN" sz="36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lnSpc>
                <a:spcPct val="150000"/>
              </a:lnSpc>
            </a:pPr>
            <a:r>
              <a:rPr lang="vi-VN" sz="36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vi-VN" sz="28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Phỏng theo Chuyện vui dạy học.</a:t>
            </a:r>
            <a:endParaRPr lang="en-US" sz="2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150000"/>
              </a:lnSpc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	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id="{11FB230B-41DE-498B-A6C6-2D0CD1E6E17F}"/>
              </a:ext>
            </a:extLst>
          </p:cNvPr>
          <p:cNvSpPr/>
          <p:nvPr/>
        </p:nvSpPr>
        <p:spPr>
          <a:xfrm>
            <a:off x="692331" y="1391479"/>
            <a:ext cx="2103878" cy="3826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600">
                <a:solidFill>
                  <a:srgbClr val="FF0000"/>
                </a:solidFill>
                <a:latin typeface="+mj-lt"/>
              </a:rPr>
              <a:t>Chị Thơm</a:t>
            </a:r>
          </a:p>
        </p:txBody>
      </p:sp>
      <p:sp>
        <p:nvSpPr>
          <p:cNvPr id="8" name="Hình chữ nhật 7">
            <a:extLst>
              <a:ext uri="{FF2B5EF4-FFF2-40B4-BE49-F238E27FC236}">
                <a16:creationId xmlns:a16="http://schemas.microsoft.com/office/drawing/2014/main" id="{7C8B1659-4CA3-4F22-B80D-2C7048056E5E}"/>
              </a:ext>
            </a:extLst>
          </p:cNvPr>
          <p:cNvSpPr/>
          <p:nvPr/>
        </p:nvSpPr>
        <p:spPr>
          <a:xfrm>
            <a:off x="7169426" y="1391479"/>
            <a:ext cx="1722783" cy="3826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600">
                <a:solidFill>
                  <a:srgbClr val="FF0000"/>
                </a:solidFill>
                <a:latin typeface="+mj-lt"/>
              </a:rPr>
              <a:t>quả cam</a:t>
            </a:r>
          </a:p>
        </p:txBody>
      </p:sp>
      <p:sp>
        <p:nvSpPr>
          <p:cNvPr id="9" name="Hình chữ nhật 8">
            <a:extLst>
              <a:ext uri="{FF2B5EF4-FFF2-40B4-BE49-F238E27FC236}">
                <a16:creationId xmlns:a16="http://schemas.microsoft.com/office/drawing/2014/main" id="{030514D5-C4C5-4012-AD6A-AF6712C32F8A}"/>
              </a:ext>
            </a:extLst>
          </p:cNvPr>
          <p:cNvSpPr/>
          <p:nvPr/>
        </p:nvSpPr>
        <p:spPr>
          <a:xfrm>
            <a:off x="4267201" y="3046392"/>
            <a:ext cx="1497496" cy="3826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600">
                <a:solidFill>
                  <a:srgbClr val="FF0000"/>
                </a:solidFill>
                <a:latin typeface="+mj-lt"/>
              </a:rPr>
              <a:t>ra lớp</a:t>
            </a:r>
          </a:p>
        </p:txBody>
      </p:sp>
      <p:sp>
        <p:nvSpPr>
          <p:cNvPr id="10" name="Hình chữ nhật 9">
            <a:extLst>
              <a:ext uri="{FF2B5EF4-FFF2-40B4-BE49-F238E27FC236}">
                <a16:creationId xmlns:a16="http://schemas.microsoft.com/office/drawing/2014/main" id="{6FFFFAB3-F660-496A-9636-D09788CEC190}"/>
              </a:ext>
            </a:extLst>
          </p:cNvPr>
          <p:cNvSpPr/>
          <p:nvPr/>
        </p:nvSpPr>
        <p:spPr>
          <a:xfrm flipH="1">
            <a:off x="4426226" y="3836506"/>
            <a:ext cx="967406" cy="3826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>
                <a:solidFill>
                  <a:srgbClr val="FF0000"/>
                </a:solidFill>
                <a:latin typeface="+mj-lt"/>
              </a:rPr>
              <a:t>tiếp</a:t>
            </a:r>
          </a:p>
        </p:txBody>
      </p:sp>
      <p:sp>
        <p:nvSpPr>
          <p:cNvPr id="11" name="Hình chữ nhật 10">
            <a:extLst>
              <a:ext uri="{FF2B5EF4-FFF2-40B4-BE49-F238E27FC236}">
                <a16:creationId xmlns:a16="http://schemas.microsoft.com/office/drawing/2014/main" id="{5718A53E-7643-4815-8255-E2BD68058487}"/>
              </a:ext>
            </a:extLst>
          </p:cNvPr>
          <p:cNvSpPr/>
          <p:nvPr/>
        </p:nvSpPr>
        <p:spPr>
          <a:xfrm flipH="1">
            <a:off x="8160120" y="3836506"/>
            <a:ext cx="967406" cy="38260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>
                <a:solidFill>
                  <a:srgbClr val="FF0000"/>
                </a:solidFill>
                <a:latin typeface="+mj-lt"/>
              </a:rPr>
              <a:t>Bốp</a:t>
            </a:r>
          </a:p>
        </p:txBody>
      </p:sp>
      <p:sp>
        <p:nvSpPr>
          <p:cNvPr id="12" name="Hình chữ nhật 11">
            <a:extLst>
              <a:ext uri="{FF2B5EF4-FFF2-40B4-BE49-F238E27FC236}">
                <a16:creationId xmlns:a16="http://schemas.microsoft.com/office/drawing/2014/main" id="{531C08B1-391F-4B34-A081-4F2FBCAEF74F}"/>
              </a:ext>
            </a:extLst>
          </p:cNvPr>
          <p:cNvSpPr/>
          <p:nvPr/>
        </p:nvSpPr>
        <p:spPr>
          <a:xfrm flipH="1">
            <a:off x="1744265" y="4585252"/>
            <a:ext cx="1290482" cy="49866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600">
                <a:solidFill>
                  <a:srgbClr val="FF0000"/>
                </a:solidFill>
                <a:latin typeface="+mj-lt"/>
              </a:rPr>
              <a:t>nhầm</a:t>
            </a:r>
          </a:p>
        </p:txBody>
      </p:sp>
    </p:spTree>
    <p:extLst>
      <p:ext uri="{BB962C8B-B14F-4D97-AF65-F5344CB8AC3E}">
        <p14:creationId xmlns:p14="http://schemas.microsoft.com/office/powerpoint/2010/main" val="181577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/>
              <a:t>.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391887" y="1067979"/>
            <a:ext cx="11482250" cy="5532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vi-VN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</a:p>
          <a:p>
            <a:pPr algn="just"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Chị Thơm ra đề: 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Cặp của Bi có 3 quả cam...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”.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Bi đáp:</a:t>
            </a:r>
          </a:p>
          <a:p>
            <a:pPr marL="285750" indent="-285750" algn="just">
              <a:buFontTx/>
              <a:buChar char="-"/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Em chả đem cam ra lớp.</a:t>
            </a:r>
          </a:p>
          <a:p>
            <a:pPr marL="285750" indent="-285750" algn="just">
              <a:buFontTx/>
              <a:buChar char="-"/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Chị ví dụ mà...Chị tiếp nhé: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Bi cho em Bốp 1 quả...</a:t>
            </a:r>
          </a:p>
          <a:p>
            <a:pPr marL="285750" indent="-285750" algn="just">
              <a:buFontTx/>
              <a:buChar char="-"/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Chị nhầm ạ.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Em Bốp chỉ bú mẹ.</a:t>
            </a:r>
          </a:p>
          <a:p>
            <a:pPr marL="285750" indent="-285750" algn="just">
              <a:buFontTx/>
              <a:buChar char="-"/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Thì chị ví dụ mà...</a:t>
            </a:r>
          </a:p>
          <a:p>
            <a:pPr algn="r">
              <a:buNone/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Phỏng theo Chuyện vui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dạy học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459377" y="1587137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3" name="Oval 32"/>
          <p:cNvSpPr/>
          <p:nvPr/>
        </p:nvSpPr>
        <p:spPr>
          <a:xfrm>
            <a:off x="247102" y="5120762"/>
            <a:ext cx="520340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34" name="Oval 33"/>
          <p:cNvSpPr/>
          <p:nvPr/>
        </p:nvSpPr>
        <p:spPr>
          <a:xfrm>
            <a:off x="3100250" y="4500606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35" name="Oval 34"/>
          <p:cNvSpPr/>
          <p:nvPr/>
        </p:nvSpPr>
        <p:spPr>
          <a:xfrm>
            <a:off x="317861" y="4530614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6" name="Oval 35"/>
          <p:cNvSpPr/>
          <p:nvPr/>
        </p:nvSpPr>
        <p:spPr>
          <a:xfrm>
            <a:off x="6305006" y="3692577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7" name="Oval 36"/>
          <p:cNvSpPr/>
          <p:nvPr/>
        </p:nvSpPr>
        <p:spPr>
          <a:xfrm>
            <a:off x="3479073" y="3775166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8" name="Oval 37"/>
          <p:cNvSpPr/>
          <p:nvPr/>
        </p:nvSpPr>
        <p:spPr>
          <a:xfrm>
            <a:off x="317862" y="3855863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9" name="Oval 38"/>
          <p:cNvSpPr/>
          <p:nvPr/>
        </p:nvSpPr>
        <p:spPr>
          <a:xfrm>
            <a:off x="317863" y="3102429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0" name="Oval 39"/>
          <p:cNvSpPr/>
          <p:nvPr/>
        </p:nvSpPr>
        <p:spPr>
          <a:xfrm>
            <a:off x="317863" y="2445644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1" name="Oval 40"/>
          <p:cNvSpPr/>
          <p:nvPr/>
        </p:nvSpPr>
        <p:spPr>
          <a:xfrm>
            <a:off x="4236720" y="1587137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37360" y="2403566"/>
            <a:ext cx="1005840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990011" y="3775166"/>
            <a:ext cx="561703" cy="158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3142" y="836024"/>
            <a:ext cx="10933612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</a:p>
          <a:p>
            <a:pPr algn="just">
              <a:lnSpc>
                <a:spcPct val="150000"/>
              </a:lnSpc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Thơm ra đề: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Cặp của Bi có 3 quả cam...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”.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Bi đáp: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Em chả đem cam ra lớp.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ví dụ mà...Chị tiếp nhé: Bi cho em Bốp 1 quả...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nhầm ạ. Em Bốp chỉ bú mẹ.</a:t>
            </a:r>
          </a:p>
          <a:p>
            <a:pPr lvl="0"/>
            <a:r>
              <a:rPr lang="vi-VN" sz="3600">
                <a:latin typeface="Times New Roman" pitchFamily="18" charset="0"/>
                <a:cs typeface="Times New Roman" pitchFamily="18" charset="0"/>
              </a:rPr>
              <a:t>   Thì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ví dụ 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mà...</a:t>
            </a:r>
            <a:r>
              <a:rPr lang="vi-VN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vi-VN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  <a:r>
              <a:rPr lang="vi-VN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Phỏng theo Chuyện vui dạy học.</a:t>
            </a:r>
            <a:endParaRPr lang="en-US" sz="24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vi-VN" sz="4000">
                <a:latin typeface="Times New Roman" pitchFamily="18" charset="0"/>
                <a:cs typeface="Times New Roman" pitchFamily="18" charset="0"/>
              </a:rPr>
              <a:t>	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26960" y="1672047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300640" y="4248938"/>
            <a:ext cx="378823" cy="3265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-1"/>
            <a:ext cx="31742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577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92331" y="339635"/>
            <a:ext cx="1093361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 dụ</a:t>
            </a:r>
          </a:p>
          <a:p>
            <a:pPr algn="just">
              <a:lnSpc>
                <a:spcPct val="150000"/>
              </a:lnSpc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Thơm ra đề: 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Cặp của Bi có 3 quả cam...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”.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Bi đáp: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Em chả đem cam ra lớp.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ví dụ mà...Chị tiếp nhé: Bi cho em Bốp 1 quả...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Chị nhầm ạ. Em Bốp chỉ bú mẹ.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Thì chị ví dụ mà...</a:t>
            </a:r>
          </a:p>
          <a:p>
            <a:r>
              <a:rPr lang="vi-VN" sz="400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Phỏng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theo Chuyện vui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dạy học.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61499"/>
            <a:ext cx="22172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15771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476104" y="2233747"/>
            <a:ext cx="2390503" cy="711090"/>
          </a:xfrm>
          <a:prstGeom prst="roundRect">
            <a:avLst/>
          </a:prstGeom>
          <a:solidFill>
            <a:srgbClr val="FFCCCC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Chị Thơm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449977" y="3730281"/>
            <a:ext cx="2390503" cy="711090"/>
          </a:xfrm>
          <a:prstGeom prst="roundRect">
            <a:avLst/>
          </a:prstGeom>
          <a:solidFill>
            <a:srgbClr val="FFCCCC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04561" y="2272936"/>
            <a:ext cx="4811485" cy="711090"/>
          </a:xfrm>
          <a:prstGeom prst="roundRect">
            <a:avLst/>
          </a:prstGeom>
          <a:solidFill>
            <a:srgbClr val="FFFA1D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 là chị Thơm nhầm</a:t>
            </a:r>
            <a:r>
              <a:rPr lang="vi-VN" sz="3200" dirty="0">
                <a:solidFill>
                  <a:schemeClr val="tx1"/>
                </a:solidFill>
                <a:latin typeface="UTM Avo" panose="02040603050506020204" pitchFamily="18" charset="0"/>
              </a:rPr>
              <a:t>.  </a:t>
            </a:r>
            <a:endParaRPr lang="en-US" sz="3200" dirty="0">
              <a:solidFill>
                <a:schemeClr val="tx1"/>
              </a:solidFill>
              <a:latin typeface="UTM Avo" panose="020406030505060202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04560" y="3730281"/>
            <a:ext cx="4811485" cy="711090"/>
          </a:xfrm>
          <a:prstGeom prst="roundRect">
            <a:avLst/>
          </a:prstGeom>
          <a:solidFill>
            <a:srgbClr val="FFFA1D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chỉ đưa ra ví dụ</a:t>
            </a:r>
            <a:r>
              <a:rPr lang="vi-VN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3900459" cy="976897"/>
            <a:chOff x="-3151061" y="2611311"/>
            <a:chExt cx="3900459" cy="976897"/>
          </a:xfrm>
        </p:grpSpPr>
        <p:sp>
          <p:nvSpPr>
            <p:cNvPr id="10" name="TextBox 9"/>
            <p:cNvSpPr txBox="1"/>
            <p:nvPr/>
          </p:nvSpPr>
          <p:spPr>
            <a:xfrm>
              <a:off x="-2376164" y="2867841"/>
              <a:ext cx="3125562" cy="707886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prstDash val="dashDot"/>
            </a:ln>
          </p:spPr>
          <p:txBody>
            <a:bodyPr wrap="square" rtlCol="0">
              <a:spAutoFit/>
            </a:bodyPr>
            <a:lstStyle/>
            <a:p>
              <a:r>
                <a:rPr lang="vi-VN" sz="4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Ghép đúng</a:t>
              </a:r>
              <a:endPara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1" name="Picture 2" descr="cậu bé hoạt hình đang cầm bút chì Hình ảnh | Định dạng hình ảnh ...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7907" b="92442" l="26512" r="76628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52" t="7388" r="21809" b="5884"/>
            <a:stretch/>
          </p:blipFill>
          <p:spPr bwMode="auto">
            <a:xfrm>
              <a:off x="-3151061" y="2611311"/>
              <a:ext cx="599679" cy="976897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  <a:extLst/>
          </p:spPr>
        </p:pic>
      </p:grpSp>
      <p:cxnSp>
        <p:nvCxnSpPr>
          <p:cNvPr id="13" name="Straight Connector 12"/>
          <p:cNvCxnSpPr>
            <a:stCxn id="5" idx="3"/>
            <a:endCxn id="8" idx="1"/>
          </p:cNvCxnSpPr>
          <p:nvPr/>
        </p:nvCxnSpPr>
        <p:spPr>
          <a:xfrm>
            <a:off x="3866607" y="2589292"/>
            <a:ext cx="2137953" cy="149653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7" idx="1"/>
          </p:cNvCxnSpPr>
          <p:nvPr/>
        </p:nvCxnSpPr>
        <p:spPr>
          <a:xfrm flipV="1">
            <a:off x="3840480" y="2628481"/>
            <a:ext cx="2164081" cy="147492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71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526" y="4501018"/>
            <a:ext cx="1301751" cy="169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animal-14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17220" flipH="1">
            <a:off x="1510999" y="3895906"/>
            <a:ext cx="908049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5A2F1B6D-9D15-4C84-A8B6-F0482B2E13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754" y="2226948"/>
            <a:ext cx="3436206" cy="34362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78331" y="1397726"/>
            <a:ext cx="6152606" cy="1015663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7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HẸN GẶP LẠI</a:t>
            </a:r>
          </a:p>
        </p:txBody>
      </p:sp>
      <p:pic>
        <p:nvPicPr>
          <p:cNvPr id="8" name="图片 25">
            <a:extLst>
              <a:ext uri="{FF2B5EF4-FFF2-40B4-BE49-F238E27FC236}">
                <a16:creationId xmlns:a16="http://schemas.microsoft.com/office/drawing/2014/main" id="{335056B8-11AA-476A-B084-B1D240A543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5188" y="202134"/>
            <a:ext cx="753783" cy="718886"/>
          </a:xfrm>
          <a:prstGeom prst="rect">
            <a:avLst/>
          </a:prstGeom>
        </p:spPr>
      </p:pic>
      <p:pic>
        <p:nvPicPr>
          <p:cNvPr id="9" name="图片 28">
            <a:extLst>
              <a:ext uri="{FF2B5EF4-FFF2-40B4-BE49-F238E27FC236}">
                <a16:creationId xmlns:a16="http://schemas.microsoft.com/office/drawing/2014/main" id="{1A4622F0-FCA1-4C54-8B51-8AC117D7F9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8918">
            <a:off x="11352321" y="5862058"/>
            <a:ext cx="857250" cy="838200"/>
          </a:xfrm>
          <a:prstGeom prst="rect">
            <a:avLst/>
          </a:prstGeom>
        </p:spPr>
      </p:pic>
      <p:pic>
        <p:nvPicPr>
          <p:cNvPr id="10" name="图片 15">
            <a:extLst>
              <a:ext uri="{FF2B5EF4-FFF2-40B4-BE49-F238E27FC236}">
                <a16:creationId xmlns:a16="http://schemas.microsoft.com/office/drawing/2014/main" id="{53B7836A-7BB4-4009-A41E-4304F22B1B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89" y="0"/>
            <a:ext cx="857250" cy="838200"/>
          </a:xfrm>
          <a:prstGeom prst="rect">
            <a:avLst/>
          </a:prstGeom>
        </p:spPr>
      </p:pic>
      <p:pic>
        <p:nvPicPr>
          <p:cNvPr id="11" name="图片 27">
            <a:extLst>
              <a:ext uri="{FF2B5EF4-FFF2-40B4-BE49-F238E27FC236}">
                <a16:creationId xmlns:a16="http://schemas.microsoft.com/office/drawing/2014/main" id="{148541A9-3BEE-4C41-9A83-EA7E05942825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297370" y="3025665"/>
            <a:ext cx="723398" cy="811813"/>
          </a:xfrm>
          <a:prstGeom prst="rect">
            <a:avLst/>
          </a:prstGeom>
        </p:spPr>
      </p:pic>
      <p:pic>
        <p:nvPicPr>
          <p:cNvPr id="12" name="图片 38">
            <a:extLst>
              <a:ext uri="{FF2B5EF4-FFF2-40B4-BE49-F238E27FC236}">
                <a16:creationId xmlns:a16="http://schemas.microsoft.com/office/drawing/2014/main" id="{6DE93E95-5B1F-4B36-8E49-DD3528FFCC4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5334" y="5043839"/>
            <a:ext cx="891001" cy="1143001"/>
          </a:xfrm>
          <a:prstGeom prst="rect">
            <a:avLst/>
          </a:prstGeom>
        </p:spPr>
      </p:pic>
      <p:pic>
        <p:nvPicPr>
          <p:cNvPr id="13" name="图片 29">
            <a:extLst>
              <a:ext uri="{FF2B5EF4-FFF2-40B4-BE49-F238E27FC236}">
                <a16:creationId xmlns:a16="http://schemas.microsoft.com/office/drawing/2014/main" id="{0B6E1DD9-897F-478E-884F-C31D6C8B425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645"/>
            <a:ext cx="753783" cy="718886"/>
          </a:xfrm>
          <a:prstGeom prst="rect">
            <a:avLst/>
          </a:prstGeom>
        </p:spPr>
      </p:pic>
      <p:pic>
        <p:nvPicPr>
          <p:cNvPr id="14" name="图片 36">
            <a:extLst>
              <a:ext uri="{FF2B5EF4-FFF2-40B4-BE49-F238E27FC236}">
                <a16:creationId xmlns:a16="http://schemas.microsoft.com/office/drawing/2014/main" id="{5E91D5A6-4818-42EF-B2C5-A01CB805C0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604" y="6019800"/>
            <a:ext cx="857250" cy="838200"/>
          </a:xfrm>
          <a:prstGeom prst="rect">
            <a:avLst/>
          </a:prstGeom>
        </p:spPr>
      </p:pic>
      <p:pic>
        <p:nvPicPr>
          <p:cNvPr id="15" name="图片 13">
            <a:extLst>
              <a:ext uri="{FF2B5EF4-FFF2-40B4-BE49-F238E27FC236}">
                <a16:creationId xmlns:a16="http://schemas.microsoft.com/office/drawing/2014/main" id="{904316B7-7002-4550-882F-2808006124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928" y="2834481"/>
            <a:ext cx="857250" cy="962025"/>
          </a:xfrm>
          <a:prstGeom prst="rect">
            <a:avLst/>
          </a:prstGeom>
        </p:spPr>
      </p:pic>
      <p:pic>
        <p:nvPicPr>
          <p:cNvPr id="16" name="图片 17">
            <a:extLst>
              <a:ext uri="{FF2B5EF4-FFF2-40B4-BE49-F238E27FC236}">
                <a16:creationId xmlns:a16="http://schemas.microsoft.com/office/drawing/2014/main" id="{78133A03-42E9-46B8-BD56-B5B4478D81E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093" y="3639215"/>
            <a:ext cx="1106247" cy="12906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363</Words>
  <Application>Microsoft Office PowerPoint</Application>
  <PresentationFormat>Màn hình rộng</PresentationFormat>
  <Paragraphs>68</Paragraphs>
  <Slides>8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UTM Avo</vt:lpstr>
      <vt:lpstr>Office Theme</vt:lpstr>
      <vt:lpstr>1_Office Theme</vt:lpstr>
      <vt:lpstr>Bản trình bày PowerPoint</vt:lpstr>
      <vt:lpstr>Bản trình bày PowerPoint</vt:lpstr>
      <vt:lpstr>Bản trình bày PowerPoint</vt:lpstr>
      <vt:lpstr>* Luyện đọc câu.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CTY REDSTAR</cp:lastModifiedBy>
  <cp:revision>127</cp:revision>
  <dcterms:created xsi:type="dcterms:W3CDTF">2020-08-09T11:49:32Z</dcterms:created>
  <dcterms:modified xsi:type="dcterms:W3CDTF">2024-11-05T16:26:13Z</dcterms:modified>
</cp:coreProperties>
</file>