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Default Extension="mp3" ContentType="audio/mp3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  <p:sldMasterId id="2147483685" r:id="rId4"/>
    <p:sldMasterId id="2147483698" r:id="rId5"/>
    <p:sldMasterId id="2147483711" r:id="rId6"/>
  </p:sldMasterIdLst>
  <p:sldIdLst>
    <p:sldId id="307" r:id="rId7"/>
    <p:sldId id="308" r:id="rId8"/>
    <p:sldId id="304" r:id="rId9"/>
    <p:sldId id="305" r:id="rId10"/>
    <p:sldId id="306" r:id="rId11"/>
    <p:sldId id="309" r:id="rId12"/>
    <p:sldId id="287" r:id="rId13"/>
    <p:sldId id="294" r:id="rId14"/>
    <p:sldId id="295" r:id="rId15"/>
    <p:sldId id="291" r:id="rId16"/>
    <p:sldId id="310" r:id="rId17"/>
    <p:sldId id="311" r:id="rId18"/>
    <p:sldId id="289" r:id="rId19"/>
    <p:sldId id="296" r:id="rId20"/>
    <p:sldId id="312" r:id="rId2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xmlns="" val="1"/>
      </p:ext>
    </p:extLst>
  </p:showPr>
  <p:clrMru>
    <a:srgbClr val="003300"/>
    <a:srgbClr val="B2B2B2"/>
    <a:srgbClr val="808080"/>
    <a:srgbClr val="3333FF"/>
    <a:srgbClr val="993300"/>
    <a:srgbClr val="009900"/>
    <a:srgbClr val="0000CC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491"/>
  </p:normalViewPr>
  <p:slideViewPr>
    <p:cSldViewPr showGuides="1">
      <p:cViewPr varScale="1">
        <p:scale>
          <a:sx n="68" d="100"/>
          <a:sy n="68" d="100"/>
        </p:scale>
        <p:origin x="-10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F4DEF-6A8D-4985-9BF4-40FA395CBAD5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image" Target="../media/image5.gif"/><Relationship Id="rId7" Type="http://schemas.microsoft.com/office/2007/relationships/hdphoto" Target="../media/image9.wdp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microsoft.com/office/2007/relationships/hdphoto" Target="../media/image7.wdp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image7.wdp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9.gif"/><Relationship Id="rId10" Type="http://schemas.microsoft.com/office/2007/relationships/hdphoto" Target="../media/image9.wdp"/><Relationship Id="rId4" Type="http://schemas.openxmlformats.org/officeDocument/2006/relationships/audio" Target="../media/audio4.wav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image7.wdp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9.gif"/><Relationship Id="rId10" Type="http://schemas.microsoft.com/office/2007/relationships/hdphoto" Target="../media/image9.wdp"/><Relationship Id="rId4" Type="http://schemas.openxmlformats.org/officeDocument/2006/relationships/audio" Target="../media/audio4.wav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"/>
            <a:ext cx="9144000" cy="685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685800" y="1282890"/>
            <a:ext cx="7772400" cy="2971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CHÀO MỪNG 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QUÝ THẦY CÔ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VÀ CÁC EM 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HỌC SINH!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/>
          <p:nvPr/>
        </p:nvSpPr>
        <p:spPr>
          <a:xfrm>
            <a:off x="2971800" y="177800"/>
            <a:ext cx="3657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762000"/>
            <a:ext cx="7239000" cy="5826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595" y="934085"/>
            <a:ext cx="7507605" cy="407098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734820" y="5432425"/>
            <a:ext cx="57327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Thẻ bé hơn 5</a:t>
            </a:r>
          </a:p>
        </p:txBody>
      </p:sp>
      <p:sp>
        <p:nvSpPr>
          <p:cNvPr id="4" name="Oval 3"/>
          <p:cNvSpPr/>
          <p:nvPr/>
        </p:nvSpPr>
        <p:spPr>
          <a:xfrm>
            <a:off x="3124200" y="3276600"/>
            <a:ext cx="762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114800" y="28194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24400" y="2819400"/>
            <a:ext cx="492760" cy="758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953000" y="2819400"/>
            <a:ext cx="1143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560" y="812165"/>
            <a:ext cx="7132320" cy="416877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734820" y="5432425"/>
            <a:ext cx="57327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Thẻ lớn hơn 7</a:t>
            </a:r>
          </a:p>
        </p:txBody>
      </p:sp>
      <p:sp>
        <p:nvSpPr>
          <p:cNvPr id="4" name="Oval 3"/>
          <p:cNvSpPr/>
          <p:nvPr/>
        </p:nvSpPr>
        <p:spPr>
          <a:xfrm>
            <a:off x="5015865" y="3124200"/>
            <a:ext cx="914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15000" y="27432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8600"/>
            <a:ext cx="8610600" cy="4275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1066800" y="494030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2895600" y="4864100"/>
            <a:ext cx="1066800" cy="1066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4876800" y="4813300"/>
            <a:ext cx="1219200" cy="11176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4200" y="5029200"/>
            <a:ext cx="1600200" cy="825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930900"/>
            <a:ext cx="44132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8338" y="6019800"/>
            <a:ext cx="44132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65738" y="6019800"/>
            <a:ext cx="44132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85050" y="5935663"/>
            <a:ext cx="698500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25" y="484188"/>
            <a:ext cx="7626350" cy="5534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57400" y="3276600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3352800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5600" y="3429000"/>
            <a:ext cx="838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5791200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9600" y="5786438"/>
            <a:ext cx="457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5600" y="5786438"/>
            <a:ext cx="457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6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30"/>
          <p:cNvSpPr>
            <a:spLocks noTextEdit="1"/>
          </p:cNvSpPr>
          <p:nvPr/>
        </p:nvSpPr>
        <p:spPr>
          <a:xfrm>
            <a:off x="914400" y="1600200"/>
            <a:ext cx="7048500" cy="2590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 i="1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Trò chơi</a:t>
            </a:r>
          </a:p>
          <a:p>
            <a:pPr algn="ctr"/>
            <a:r>
              <a:rPr lang="en-US" sz="3600" i="1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</a:t>
            </a:r>
          </a:p>
        </p:txBody>
      </p:sp>
      <p:pic>
        <p:nvPicPr>
          <p:cNvPr id="4099" name="Picture 31" descr="!DANC_C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485900" cy="2047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35" descr="!DANC_C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450" y="4838700"/>
            <a:ext cx="1485900" cy="2047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36" descr="!CONFTY!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7600"/>
            <a:ext cx="1857375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39" descr="!CONFTY!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581400"/>
            <a:ext cx="1857375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40" descr="!CONFTY!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733800"/>
            <a:ext cx="1857375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Picture 42" descr="!CONFTY!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925" y="8029575"/>
            <a:ext cx="1857375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" name="Picture 43" descr="!CONFTY!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588" y="8029575"/>
            <a:ext cx="1857375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" name="Picture 44" descr="!CONFTY!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550" y="8258175"/>
            <a:ext cx="1857375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" name="Picture 45" descr="!CONFTY!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" y="8029575"/>
            <a:ext cx="1857375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Picture 46" descr="!CONFTY!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763" y="8280400"/>
            <a:ext cx="1857375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Picture 47" descr="!CONFTY!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925" y="9324975"/>
            <a:ext cx="1857375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Picture 48" descr="!CONFTY!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950" y="9324975"/>
            <a:ext cx="1857375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1" name="Picture 49" descr="!CONFTY!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550" y="9553575"/>
            <a:ext cx="1857375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2" name="Picture 50" descr="!CONFTY!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8" y="7772400"/>
            <a:ext cx="1857375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3" name="Picture 51" descr="!CONFTY!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50" y="9782175"/>
            <a:ext cx="1857375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4" name="Picture 52" descr="!CONFTY!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100" y="10010775"/>
            <a:ext cx="1857375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5" name="Picture 53" descr="!CONFTY!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900" y="11077575"/>
            <a:ext cx="1857375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6" name="Picture 54" descr="!CONFTY!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925" y="11077575"/>
            <a:ext cx="1857375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7" name="Picture 55" descr="!CONFTY!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525" y="11306175"/>
            <a:ext cx="1857375" cy="2381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0" y="334297"/>
            <a:ext cx="4673600" cy="2525019"/>
          </a:xfrm>
          <a:prstGeom prst="cloudCallout">
            <a:avLst>
              <a:gd name="adj1" fmla="val 55270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thật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giả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430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87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072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>
                  <p14:trim st="30000.000000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517462" y="159680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4176" y="908296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440607" y="3841390"/>
            <a:ext cx="62628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430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Đúng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287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072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7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4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5&lt;7?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49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49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63083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440607" y="3841390"/>
            <a:ext cx="62628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5059216" y="5101099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2709" y="3361163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439989" y="5099919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Đúng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288092" y="3332135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4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7&gt;8?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49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49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/>
          <p:nvPr/>
        </p:nvSpPr>
        <p:spPr>
          <a:xfrm>
            <a:off x="2971800" y="762000"/>
            <a:ext cx="3657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 2 TIẾT</a:t>
            </a:r>
            <a:endParaRPr sz="32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5" name="TextBox 3"/>
          <p:cNvSpPr txBox="1"/>
          <p:nvPr/>
        </p:nvSpPr>
        <p:spPr>
          <a:xfrm>
            <a:off x="1981200" y="2362200"/>
            <a:ext cx="609600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ÔN LẠI NHỮNG GÌ ĐÃ HỌC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Admin\Downloads\Screenshot_2020-08-15 CloudBook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33400"/>
            <a:ext cx="8562975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838200" y="6096000"/>
            <a:ext cx="1371600" cy="609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8 đĩa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242310" y="6096000"/>
            <a:ext cx="1371600" cy="609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9 hộp nước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798820" y="6096000"/>
            <a:ext cx="1371600" cy="609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10 thìa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Users\Admin\Downloads\Screenshot_2020-08-15 CloudBook(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470900" cy="5410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C:\Users\Admin\Downloads\Screenshot_2020-08-15 Cloud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09600"/>
            <a:ext cx="7620000" cy="484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993900" y="3048000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600" y="3044825"/>
            <a:ext cx="457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6600" y="3043238"/>
            <a:ext cx="457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0" y="4795838"/>
            <a:ext cx="457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68813" y="4719638"/>
            <a:ext cx="457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23100" y="4795838"/>
            <a:ext cx="457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9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95</Words>
  <Application>WPS Presentation</Application>
  <PresentationFormat>On-screen Show (4:3)</PresentationFormat>
  <Paragraphs>38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1_Default Design</vt:lpstr>
      <vt:lpstr>Office Theme</vt:lpstr>
      <vt:lpstr>1_Office Theme</vt:lpstr>
      <vt:lpstr>2_Default Design</vt:lpstr>
      <vt:lpstr>3_Default Design</vt:lpstr>
      <vt:lpstr>2_Office Theme</vt:lpstr>
      <vt:lpstr>CHÀO MỪNG  QUÝ THẦY CÔ VÀ CÁC EM  HỌC SINH!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CTY REDSTAR</cp:lastModifiedBy>
  <cp:revision>131</cp:revision>
  <dcterms:created xsi:type="dcterms:W3CDTF">2002-01-01T10:07:35Z</dcterms:created>
  <dcterms:modified xsi:type="dcterms:W3CDTF">2025-10-06T02:07:31Z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